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9BDB55-E0A4-4410-A971-77A0B46961F0}" v="5" dt="2021-05-10T07:24:10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서수연" userId="0257cfe4-4d73-4c17-8296-e759fc163e71" providerId="ADAL" clId="{739BDB55-E0A4-4410-A971-77A0B46961F0}"/>
    <pc:docChg chg="custSel addSld modSld">
      <pc:chgData name="서수연" userId="0257cfe4-4d73-4c17-8296-e759fc163e71" providerId="ADAL" clId="{739BDB55-E0A4-4410-A971-77A0B46961F0}" dt="2021-05-10T07:24:10.044" v="48"/>
      <pc:docMkLst>
        <pc:docMk/>
      </pc:docMkLst>
      <pc:sldChg chg="modSp mod">
        <pc:chgData name="서수연" userId="0257cfe4-4d73-4c17-8296-e759fc163e71" providerId="ADAL" clId="{739BDB55-E0A4-4410-A971-77A0B46961F0}" dt="2021-05-10T07:23:32.675" v="1" actId="20577"/>
        <pc:sldMkLst>
          <pc:docMk/>
          <pc:sldMk cId="2291943719" sldId="263"/>
        </pc:sldMkLst>
        <pc:spChg chg="mod">
          <ac:chgData name="서수연" userId="0257cfe4-4d73-4c17-8296-e759fc163e71" providerId="ADAL" clId="{739BDB55-E0A4-4410-A971-77A0B46961F0}" dt="2021-05-10T07:23:32.675" v="1" actId="20577"/>
          <ac:spMkLst>
            <pc:docMk/>
            <pc:sldMk cId="2291943719" sldId="263"/>
            <ac:spMk id="10" creationId="{B284D0B2-FAB8-40EA-8D34-CE973B33D1A7}"/>
          </ac:spMkLst>
        </pc:spChg>
      </pc:sldChg>
      <pc:sldChg chg="modSp mod">
        <pc:chgData name="서수연" userId="0257cfe4-4d73-4c17-8296-e759fc163e71" providerId="ADAL" clId="{739BDB55-E0A4-4410-A971-77A0B46961F0}" dt="2021-05-10T07:23:40.286" v="3" actId="20577"/>
        <pc:sldMkLst>
          <pc:docMk/>
          <pc:sldMk cId="731147915" sldId="265"/>
        </pc:sldMkLst>
        <pc:spChg chg="mod">
          <ac:chgData name="서수연" userId="0257cfe4-4d73-4c17-8296-e759fc163e71" providerId="ADAL" clId="{739BDB55-E0A4-4410-A971-77A0B46961F0}" dt="2021-05-10T07:23:40.286" v="3" actId="20577"/>
          <ac:spMkLst>
            <pc:docMk/>
            <pc:sldMk cId="731147915" sldId="265"/>
            <ac:spMk id="10" creationId="{B284D0B2-FAB8-40EA-8D34-CE973B33D1A7}"/>
          </ac:spMkLst>
        </pc:spChg>
      </pc:sldChg>
      <pc:sldChg chg="addSp delSp modSp add mod">
        <pc:chgData name="서수연" userId="0257cfe4-4d73-4c17-8296-e759fc163e71" providerId="ADAL" clId="{739BDB55-E0A4-4410-A971-77A0B46961F0}" dt="2021-05-10T07:24:10.044" v="48"/>
        <pc:sldMkLst>
          <pc:docMk/>
          <pc:sldMk cId="3007876896" sldId="266"/>
        </pc:sldMkLst>
        <pc:spChg chg="mod">
          <ac:chgData name="서수연" userId="0257cfe4-4d73-4c17-8296-e759fc163e71" providerId="ADAL" clId="{739BDB55-E0A4-4410-A971-77A0B46961F0}" dt="2021-05-10T07:23:54.808" v="10" actId="1076"/>
          <ac:spMkLst>
            <pc:docMk/>
            <pc:sldMk cId="3007876896" sldId="266"/>
            <ac:spMk id="8" creationId="{C97FD297-EFAA-4E69-BA6F-04A97CA32190}"/>
          </ac:spMkLst>
        </pc:spChg>
        <pc:spChg chg="mod">
          <ac:chgData name="서수연" userId="0257cfe4-4d73-4c17-8296-e759fc163e71" providerId="ADAL" clId="{739BDB55-E0A4-4410-A971-77A0B46961F0}" dt="2021-05-10T07:24:10.044" v="48"/>
          <ac:spMkLst>
            <pc:docMk/>
            <pc:sldMk cId="3007876896" sldId="266"/>
            <ac:spMk id="10" creationId="{B284D0B2-FAB8-40EA-8D34-CE973B33D1A7}"/>
          </ac:spMkLst>
        </pc:spChg>
        <pc:picChg chg="add mod ord">
          <ac:chgData name="서수연" userId="0257cfe4-4d73-4c17-8296-e759fc163e71" providerId="ADAL" clId="{739BDB55-E0A4-4410-A971-77A0B46961F0}" dt="2021-05-10T07:23:50.210" v="8" actId="167"/>
          <ac:picMkLst>
            <pc:docMk/>
            <pc:sldMk cId="3007876896" sldId="266"/>
            <ac:picMk id="3" creationId="{14D880EC-9069-4BED-8997-C148894AB36F}"/>
          </ac:picMkLst>
        </pc:picChg>
        <pc:picChg chg="del">
          <ac:chgData name="서수연" userId="0257cfe4-4d73-4c17-8296-e759fc163e71" providerId="ADAL" clId="{739BDB55-E0A4-4410-A971-77A0B46961F0}" dt="2021-05-10T07:23:52.010" v="9" actId="478"/>
          <ac:picMkLst>
            <pc:docMk/>
            <pc:sldMk cId="3007876896" sldId="266"/>
            <ac:picMk id="11" creationId="{5C5382D2-60AF-45C9-AF4B-44EA239FF0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20123DF-2AF5-400D-AEC6-47BC7857F7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A0A7C07-EBE2-47CE-BED5-50B84AF6F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19FF9FF-D2B4-4D07-8A53-42BF1B26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765B64F-83D8-435C-978C-927779B0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DF09A8-4ADB-48B2-A09C-345DBA60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2193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8C0581E-DB46-408D-B7A1-46B73D371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621EC03E-FE32-4462-91CF-F875E8866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F27B7E5-E666-4600-AF37-FBF67B7FC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4C29F73-32D1-4352-8840-EDBDC910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B611F54-DBAD-49ED-BC77-3345018AB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51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266BDCA2-7547-46EE-8871-70CAC3D67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1C1538EC-0520-43B5-BA17-96F6DA8A7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D4EBC872-F2B4-4853-93F8-A2C389C0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F468DB1A-5173-4B2E-82C4-91E4D394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6765A63A-F040-40B3-BA4B-CD8E5845A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E8CE094-AD45-4521-868F-0D9068F07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A790DFB7-6032-4EA7-AF8D-E7FE4458C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A2DC5B1-EB0A-4278-B5D5-8FB5A2AD5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62663FA8-1E47-4DF1-B6A5-8AC73F26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23CBBD25-662D-46BD-8970-96863F40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915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2E38EF2A-F28A-47F1-9070-0CC460700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082B54BB-6CC8-486A-9E73-F6B5E9690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D328E62-1E3A-4849-8A39-E2FCED225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D2EAD371-693E-42C0-886E-7F06908B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F70289C-B91F-4FA5-8A3F-1076E8BB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5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0F9AD86-AF96-456A-8E95-6330646C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28217BCE-1B64-4FBC-9F68-15A97456D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4A22C50D-217B-4DEA-AA88-B1B307847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54913B61-35D3-45DF-BB4E-D4DF240A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2C3AC2F-54A5-4EDA-8380-2C042ACA2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4C8F357-8E47-4ABA-91AE-0B9CAF55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291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82E124AB-BF75-46B8-8AC7-C5A2FFD71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47D1DBEE-8768-47B4-8FD6-6E64EFC14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2E39E44D-A15C-4C08-BA17-82F91D0C6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DFA858FB-DBFF-41F1-81F5-904C9715CB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307DC6C6-AEF7-48F2-B046-58FC4BDFF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6AA09E20-01CC-4439-B309-6381A298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17089E83-C925-4768-A06B-1BA544F5F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D7FC085-C171-470B-B1D2-4ACC726D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93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32329F3-B6A8-46FB-AE02-9A79EC88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BFFCEDFF-9354-471D-A593-E99AB137F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52BDD437-E44A-4193-B93A-9F156E4C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EA5E0723-8C03-4C60-BC1C-A6B43DD9F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921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C838E608-F3C1-44DD-8F6B-81BCE460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734C3C55-2CCB-4106-AD54-813E1DB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600F74E-E437-451B-A10A-B507827B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606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49C5C413-8438-4320-8B7C-4E53CD1DC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966CC0E1-A5A6-47DE-A9BE-6E22E3DA6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7FC9B1C-4E53-4387-AE8A-6CD8EC713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AF87D344-938E-466F-AEE7-1C30CF562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504C129F-C6CE-4C75-BD62-8DCC85793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58EFB7CD-183B-4E0D-876B-6DFDC746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12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76E743A-2D79-48D5-B4DE-351263CCF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02B62FD8-6CF2-4BA4-B05A-70D094A0AE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E88FCF5D-1C88-4E58-9EAC-A06DCFE0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15F5395F-CCCA-4BC9-8FDE-FCE932E5D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4B11D47A-B7A1-4D8C-BE61-D362DD8E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4DB2B100-F56A-47B4-995B-EDBC0F7D8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819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0C96FF7E-52FB-4DB4-86DA-4BBF39D3C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B673FC53-2DCC-48C5-96CC-BB0510321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16E9A550-A276-44B9-BAA3-EF0FEA593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29276-DCE4-4592-AA95-776D4B9D71E9}" type="datetimeFigureOut">
              <a:rPr lang="ko-KR" altLang="en-US" smtClean="0"/>
              <a:t>2021-05-11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40041D04-EA5C-4FBD-BC60-3ED654909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4D4C86-01FE-4922-9534-D52488AB3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F7085-1B02-41F6-947F-01D195A667B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4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A9BF1C57-1C5F-48B8-84F2-C30A6CE70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" y="0"/>
            <a:ext cx="6535220" cy="354019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8A90D20E-D2C6-4EA1-A9A2-72ACE406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6" y="3317806"/>
            <a:ext cx="6544408" cy="354019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137636" y="1968500"/>
            <a:ext cx="1316514" cy="114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54824A3B-4DD9-4D1C-9206-DAA3D643CB1A}"/>
              </a:ext>
            </a:extLst>
          </p:cNvPr>
          <p:cNvSpPr/>
          <p:nvPr/>
        </p:nvSpPr>
        <p:spPr>
          <a:xfrm>
            <a:off x="5611336" y="4368800"/>
            <a:ext cx="960914" cy="1143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7122253" y="520117"/>
            <a:ext cx="4253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도구 </a:t>
            </a:r>
            <a:r>
              <a:rPr lang="en-US" altLang="ko-KR" dirty="0"/>
              <a:t>&gt; </a:t>
            </a:r>
            <a:r>
              <a:rPr lang="ko-KR" altLang="en-US" dirty="0"/>
              <a:t>인터넷 옵션 클릭 또는 우측 상단 톱니바퀴 클릭 후 인터넷 옵션 클릭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900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4DE789DA-778C-48E0-802E-CB966504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6397"/>
            <a:ext cx="6672258" cy="361950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55320424-B605-406B-BDA3-B30430E1D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85" y="0"/>
            <a:ext cx="6695029" cy="361950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3401204" y="5124450"/>
            <a:ext cx="275446" cy="1484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7122253" y="520117"/>
            <a:ext cx="42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10. </a:t>
            </a:r>
            <a:r>
              <a:rPr lang="ko-KR" altLang="en-US" dirty="0"/>
              <a:t>다음 과 같은 팝업에서 예 버튼 클릭</a:t>
            </a:r>
            <a:endParaRPr lang="en-US" altLang="ko-KR" dirty="0"/>
          </a:p>
        </p:txBody>
      </p:sp>
      <p:sp>
        <p:nvSpPr>
          <p:cNvPr id="9" name="직사각형 8">
            <a:extLst>
              <a:ext uri="{FF2B5EF4-FFF2-40B4-BE49-F238E27FC236}">
                <a16:creationId xmlns="" xmlns:a16="http://schemas.microsoft.com/office/drawing/2014/main" id="{B6C6C882-75DD-407C-9D13-706CEA7507AE}"/>
              </a:ext>
            </a:extLst>
          </p:cNvPr>
          <p:cNvSpPr/>
          <p:nvPr/>
        </p:nvSpPr>
        <p:spPr>
          <a:xfrm>
            <a:off x="3334528" y="1914524"/>
            <a:ext cx="342121" cy="1619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1147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C438454D-C8BF-46C1-BD7D-E38567CB2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71" y="413276"/>
            <a:ext cx="4572638" cy="583011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1706378" y="800370"/>
            <a:ext cx="466371" cy="2146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7122253" y="520117"/>
            <a:ext cx="42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보안 </a:t>
            </a:r>
            <a:r>
              <a:rPr lang="ko-KR" altLang="en-US" dirty="0" err="1"/>
              <a:t>텝</a:t>
            </a:r>
            <a:r>
              <a:rPr lang="ko-KR" altLang="en-US" dirty="0"/>
              <a:t> 클릭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617490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19797D27-13C5-42DD-A93E-A164DEDE8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371" y="413276"/>
            <a:ext cx="4544059" cy="583011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1454708" y="1404377"/>
            <a:ext cx="592206" cy="617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6831413" y="520117"/>
            <a:ext cx="454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인터넷 클릭 후 사용자 지정 버튼 클릭</a:t>
            </a:r>
            <a:endParaRPr lang="en-US" altLang="ko-KR" dirty="0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C07FFEB6-AA29-4FE5-AF0E-633E151268F9}"/>
              </a:ext>
            </a:extLst>
          </p:cNvPr>
          <p:cNvSpPr/>
          <p:nvPr/>
        </p:nvSpPr>
        <p:spPr>
          <a:xfrm>
            <a:off x="2664120" y="4367089"/>
            <a:ext cx="1622653" cy="297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="" xmlns:a16="http://schemas.microsoft.com/office/drawing/2014/main" id="{A1A03A1C-6B5C-4961-BDFC-ADAE06BB0803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1750811" y="2021747"/>
            <a:ext cx="1724636" cy="234534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45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BA04198-F691-4781-8A86-2E4561586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739" y="732408"/>
            <a:ext cx="4591691" cy="5191850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1739933" y="2852256"/>
            <a:ext cx="924187" cy="3103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6831413" y="520117"/>
            <a:ext cx="454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서명된 </a:t>
            </a:r>
            <a:r>
              <a:rPr lang="en-US" altLang="ko-KR" dirty="0"/>
              <a:t>ActiveX </a:t>
            </a:r>
            <a:r>
              <a:rPr lang="ko-KR" altLang="en-US" dirty="0"/>
              <a:t>컨트롤 다운로드에서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/>
              <a:t>   </a:t>
            </a:r>
            <a:r>
              <a:rPr lang="ko-KR" altLang="en-US" dirty="0"/>
              <a:t>확인</a:t>
            </a:r>
            <a:r>
              <a:rPr lang="en-US" altLang="ko-KR" dirty="0"/>
              <a:t>(</a:t>
            </a:r>
            <a:r>
              <a:rPr lang="ko-KR" altLang="en-US" dirty="0"/>
              <a:t>권장</a:t>
            </a:r>
            <a:r>
              <a:rPr lang="en-US" altLang="ko-KR" dirty="0"/>
              <a:t>) </a:t>
            </a:r>
            <a:r>
              <a:rPr lang="ko-KR" altLang="en-US" dirty="0"/>
              <a:t>체크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81011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77BE4FF-4A9E-4B67-BB2B-C68F8BCFC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160" y="703829"/>
            <a:ext cx="4620270" cy="5220429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1773489" y="2642531"/>
            <a:ext cx="734819" cy="3103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6831413" y="520117"/>
            <a:ext cx="4544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5. </a:t>
            </a:r>
            <a:r>
              <a:rPr lang="ko-KR" altLang="en-US" dirty="0" err="1"/>
              <a:t>스크립팅하기</a:t>
            </a:r>
            <a:r>
              <a:rPr lang="ko-KR" altLang="en-US" dirty="0"/>
              <a:t> 안전하지 않는 것으로 표시된 </a:t>
            </a:r>
            <a:r>
              <a:rPr lang="en-US" altLang="ko-KR" dirty="0"/>
              <a:t>ActiveX </a:t>
            </a:r>
            <a:r>
              <a:rPr lang="ko-KR" altLang="en-US" dirty="0"/>
              <a:t>컨트롤 초기화에서 확인 체크 후 확인 버튼 클릭</a:t>
            </a:r>
            <a:endParaRPr lang="en-US" altLang="ko-KR" dirty="0"/>
          </a:p>
        </p:txBody>
      </p:sp>
      <p:sp>
        <p:nvSpPr>
          <p:cNvPr id="7" name="직사각형 6">
            <a:extLst>
              <a:ext uri="{FF2B5EF4-FFF2-40B4-BE49-F238E27FC236}">
                <a16:creationId xmlns="" xmlns:a16="http://schemas.microsoft.com/office/drawing/2014/main" id="{9CAF9F78-BD99-454E-B958-2F37CDC4388D}"/>
              </a:ext>
            </a:extLst>
          </p:cNvPr>
          <p:cNvSpPr/>
          <p:nvPr/>
        </p:nvSpPr>
        <p:spPr>
          <a:xfrm>
            <a:off x="3570131" y="5387129"/>
            <a:ext cx="1001869" cy="376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="" xmlns:a16="http://schemas.microsoft.com/office/drawing/2014/main" id="{3AE209B3-3A9D-4918-BDA8-73AA37F66ABB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140899" y="2952924"/>
            <a:ext cx="1936151" cy="24342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3187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27F5AE8-055E-4516-97FE-ECB63A484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67" y="441855"/>
            <a:ext cx="4515480" cy="5801535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4709635" y="5847126"/>
            <a:ext cx="942211" cy="3962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6831413" y="520117"/>
            <a:ext cx="454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적용 버튼 클릭 후 인터넷</a:t>
            </a:r>
            <a:r>
              <a:rPr lang="en-US" altLang="ko-KR" dirty="0"/>
              <a:t>(Internet Explorer) </a:t>
            </a:r>
            <a:r>
              <a:rPr lang="ko-KR" altLang="en-US" dirty="0"/>
              <a:t>창 전체 닫기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34482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6831413" y="520117"/>
            <a:ext cx="4544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7. </a:t>
            </a:r>
            <a:r>
              <a:rPr lang="ko-KR" altLang="en-US" dirty="0"/>
              <a:t>적용 버튼 클릭 후 인터넷</a:t>
            </a:r>
            <a:r>
              <a:rPr lang="en-US" altLang="ko-KR" dirty="0"/>
              <a:t>(Internet Explorer) </a:t>
            </a:r>
            <a:r>
              <a:rPr lang="ko-KR" altLang="en-US" dirty="0"/>
              <a:t>창 전체 닫기</a:t>
            </a:r>
            <a:endParaRPr lang="en-US" altLang="ko-KR" dirty="0"/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3157EB14-101D-4B85-AE75-2E7F0536F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290"/>
            <a:ext cx="6881574" cy="372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43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5C5382D2-60AF-45C9-AF4B-44EA239FF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0"/>
            <a:ext cx="6606543" cy="372946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3378772" y="670560"/>
            <a:ext cx="332168" cy="190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7122253" y="520117"/>
            <a:ext cx="4253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8. </a:t>
            </a:r>
            <a:r>
              <a:rPr lang="ko-KR" altLang="en-US" dirty="0"/>
              <a:t>우석대학교 포탈 로그인 후 상단 </a:t>
            </a:r>
            <a:r>
              <a:rPr lang="en-US" altLang="ko-KR" dirty="0"/>
              <a:t>IR</a:t>
            </a:r>
            <a:r>
              <a:rPr lang="ko-KR" altLang="en-US" dirty="0"/>
              <a:t>시스템 클릭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7214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4D880EC-9069-4BED-8997-C148894A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1" y="0"/>
            <a:ext cx="6618402" cy="359127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C97FD297-EFAA-4E69-BA6F-04A97CA32190}"/>
              </a:ext>
            </a:extLst>
          </p:cNvPr>
          <p:cNvSpPr/>
          <p:nvPr/>
        </p:nvSpPr>
        <p:spPr>
          <a:xfrm>
            <a:off x="4561620" y="3400774"/>
            <a:ext cx="332168" cy="190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284D0B2-FAB8-40EA-8D34-CE973B33D1A7}"/>
              </a:ext>
            </a:extLst>
          </p:cNvPr>
          <p:cNvSpPr txBox="1"/>
          <p:nvPr/>
        </p:nvSpPr>
        <p:spPr>
          <a:xfrm>
            <a:off x="7122253" y="520117"/>
            <a:ext cx="4253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9. </a:t>
            </a:r>
            <a:r>
              <a:rPr lang="ko-KR" altLang="en-US" dirty="0"/>
              <a:t>하단 허용 버튼 클릭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007876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105</Words>
  <Application>Microsoft Office PowerPoint</Application>
  <PresentationFormat>와이드스크린</PresentationFormat>
  <Paragraphs>10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이덕희</dc:creator>
  <cp:lastModifiedBy>김영민</cp:lastModifiedBy>
  <cp:revision>3</cp:revision>
  <dcterms:created xsi:type="dcterms:W3CDTF">2021-05-10T07:00:40Z</dcterms:created>
  <dcterms:modified xsi:type="dcterms:W3CDTF">2021-05-11T02:27:34Z</dcterms:modified>
</cp:coreProperties>
</file>