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6858000" cy="12192000"/>
  <p:notesSz cx="6735763" cy="9866313"/>
  <p:defaultTextStyle>
    <a:defPPr rtl="0">
      <a:defRPr lang="ko-k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538CE7-4996-43BA-8A60-71A671E4496D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2021-04-12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28E3B9-20FD-4A66-B01D-2BA689DD37BB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873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78F18F5-2538-4D6E-BBFE-8F3DC84EB666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275CD8D-B1D9-4658-A4F0-38CA8D83ED5D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0980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432050" y="1233488"/>
            <a:ext cx="1871663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75CD8D-B1D9-4658-A4F0-38CA8D83ED5D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fld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087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그림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858002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그룹 10"/>
          <p:cNvGrpSpPr/>
          <p:nvPr/>
        </p:nvGrpSpPr>
        <p:grpSpPr>
          <a:xfrm>
            <a:off x="0" y="1"/>
            <a:ext cx="1296591" cy="12192002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직사각형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자유형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자유형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직사각형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자유형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자유형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자유형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자유형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자유형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자유형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자유형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자유형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자유형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자유형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자유형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자유형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자유형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자유형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자유형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자유형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자유형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자유형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자유형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자유형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자유형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자유형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자유형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자유형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직사각형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자유형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자유형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자유형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자유형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자유형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자유형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자유형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자유형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자유형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자유형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자유형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직사각형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자유형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자유형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자유형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자유형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자유형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자유형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자유형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자유형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자유형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자유형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자유형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자유형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자유형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55489" y="1995312"/>
            <a:ext cx="4945261" cy="4244622"/>
          </a:xfrm>
        </p:spPr>
        <p:txBody>
          <a:bodyPr rtlCol="0" anchor="b">
            <a:normAutofit/>
          </a:bodyPr>
          <a:lstStyle>
            <a:lvl1pPr algn="l">
              <a:defRPr sz="2700"/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55489" y="6403623"/>
            <a:ext cx="4945261" cy="2943577"/>
          </a:xfrm>
        </p:spPr>
        <p:txBody>
          <a:bodyPr rtlCol="0">
            <a:normAutofit/>
          </a:bodyPr>
          <a:lstStyle>
            <a:lvl1pPr marL="0" indent="0" algn="l">
              <a:buNone/>
              <a:defRPr sz="1125" cap="all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rtl="0"/>
            <a:r>
              <a:rPr lang="ko-KR" altLang="en-US" noProof="0" smtClean="0"/>
              <a:t>클릭하여 마스터 부제목 스타일 편집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981100" y="9618136"/>
            <a:ext cx="1543050" cy="649111"/>
          </a:xfrm>
        </p:spPr>
        <p:txBody>
          <a:bodyPr rtlCol="0"/>
          <a:lstStyle>
            <a:lvl1pPr>
              <a:defRPr/>
            </a:lvl1pPr>
          </a:lstStyle>
          <a:p>
            <a:fld id="{C00B3367-2F7F-480D-8265-A5F115556EDC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055489" y="9618136"/>
            <a:ext cx="2882748" cy="649111"/>
          </a:xfrm>
        </p:spPr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567013" y="9618133"/>
            <a:ext cx="433738" cy="649111"/>
          </a:xfrm>
        </p:spPr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043" y="7652737"/>
            <a:ext cx="5575700" cy="1456631"/>
          </a:xfrm>
        </p:spPr>
        <p:txBody>
          <a:bodyPr rtlCol="0" anchor="b">
            <a:normAutofit/>
          </a:bodyPr>
          <a:lstStyle>
            <a:lvl1pPr>
              <a:defRPr sz="1800"/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642044" y="1078091"/>
            <a:ext cx="5575699" cy="5866272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/>
            </a:lvl1pPr>
          </a:lstStyle>
          <a:p>
            <a:pPr marL="0" lvl="0" indent="0" rtl="0">
              <a:buNone/>
            </a:pPr>
            <a:r>
              <a:rPr lang="ko-KR" altLang="en-US" noProof="0" smtClean="0"/>
              <a:t>그림을 추가하려면 아이콘을 클릭하십시오</a:t>
            </a:r>
            <a:endParaRPr lang="en-US" altLang="ko-KR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2018" y="9109369"/>
            <a:ext cx="5574858" cy="1213284"/>
          </a:xfrm>
        </p:spPr>
        <p:txBody>
          <a:bodyPr rtlCol="0">
            <a:normAutofit/>
          </a:bodyPr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85597C8-6E38-43FC-92A4-8CAC290DB1B4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069" y="1083733"/>
            <a:ext cx="5572100" cy="6096000"/>
          </a:xfrm>
        </p:spPr>
        <p:txBody>
          <a:bodyPr rtlCol="0" anchor="ctr">
            <a:normAutofit/>
          </a:bodyPr>
          <a:lstStyle>
            <a:lvl1pPr>
              <a:defRPr sz="2025"/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2044" y="7857066"/>
            <a:ext cx="5571258" cy="2438398"/>
          </a:xfrm>
        </p:spPr>
        <p:txBody>
          <a:bodyPr rtlCol="0" anchor="ctr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92DCAA9-80AF-4294-9C91-6F5668FF7B1C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13494" y="1083732"/>
            <a:ext cx="5232798" cy="4886096"/>
          </a:xfrm>
        </p:spPr>
        <p:txBody>
          <a:bodyPr rtlCol="0" anchor="ctr">
            <a:normAutofit/>
          </a:bodyPr>
          <a:lstStyle>
            <a:lvl1pPr>
              <a:defRPr sz="2025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12" name="텍스트 개체 틀 3"/>
          <p:cNvSpPr>
            <a:spLocks noGrp="1"/>
          </p:cNvSpPr>
          <p:nvPr>
            <p:ph type="body" sz="half" idx="13"/>
          </p:nvPr>
        </p:nvSpPr>
        <p:spPr>
          <a:xfrm>
            <a:off x="967863" y="5983213"/>
            <a:ext cx="4923168" cy="975943"/>
          </a:xfrm>
        </p:spPr>
        <p:txBody>
          <a:bodyPr rtlCol="0" anchor="t">
            <a:normAutofit/>
          </a:bodyPr>
          <a:lstStyle>
            <a:lvl1pPr marL="0" indent="0">
              <a:buNone/>
              <a:defRPr sz="788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2044" y="7662078"/>
            <a:ext cx="5572126" cy="2647993"/>
          </a:xfrm>
        </p:spPr>
        <p:txBody>
          <a:bodyPr rtlCol="0" anchor="ctr">
            <a:normAutofit/>
          </a:bodyPr>
          <a:lstStyle>
            <a:lvl1pPr marL="0" indent="0">
              <a:buNone/>
              <a:defRPr sz="1013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E4F8A33-3706-4BC3-A482-3F3B298AA994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D22F896-40B5-4ADD-8801-0D06FADFA09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  <p:sp>
        <p:nvSpPr>
          <p:cNvPr id="60" name="텍스트 상자 59"/>
          <p:cNvSpPr txBox="1"/>
          <p:nvPr/>
        </p:nvSpPr>
        <p:spPr>
          <a:xfrm>
            <a:off x="508226" y="1302034"/>
            <a:ext cx="342900" cy="1039602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ko-KR" altLang="en-US" sz="4500" noProof="0" dirty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</p:txBody>
      </p:sp>
      <p:sp>
        <p:nvSpPr>
          <p:cNvPr id="61" name="텍스트 상자 60"/>
          <p:cNvSpPr txBox="1"/>
          <p:nvPr/>
        </p:nvSpPr>
        <p:spPr>
          <a:xfrm>
            <a:off x="5927271" y="4915506"/>
            <a:ext cx="342900" cy="1039602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ko-KR" altLang="en-US" sz="4500" noProof="0" dirty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043" y="3793852"/>
            <a:ext cx="5572126" cy="4465484"/>
          </a:xfrm>
        </p:spPr>
        <p:txBody>
          <a:bodyPr rtlCol="0" anchor="b">
            <a:normAutofit/>
          </a:bodyPr>
          <a:lstStyle>
            <a:lvl1pPr>
              <a:defRPr sz="2025"/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2018" y="8280275"/>
            <a:ext cx="5571284" cy="2027812"/>
          </a:xfrm>
        </p:spPr>
        <p:txBody>
          <a:bodyPr rtlCol="0"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9275B5D-D0B7-46B8-8502-E86C86786768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title"/>
          </p:nvPr>
        </p:nvSpPr>
        <p:spPr>
          <a:xfrm>
            <a:off x="642045" y="1083733"/>
            <a:ext cx="5572124" cy="3386667"/>
          </a:xfrm>
        </p:spPr>
        <p:txBody>
          <a:bodyPr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7" name="텍스트 개체 틀 2"/>
          <p:cNvSpPr>
            <a:spLocks noGrp="1"/>
          </p:cNvSpPr>
          <p:nvPr>
            <p:ph type="body" idx="1"/>
          </p:nvPr>
        </p:nvSpPr>
        <p:spPr>
          <a:xfrm>
            <a:off x="642043" y="4754601"/>
            <a:ext cx="1798256" cy="12192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8" name="텍스트 개체 틀 3"/>
          <p:cNvSpPr>
            <a:spLocks noGrp="1"/>
          </p:cNvSpPr>
          <p:nvPr>
            <p:ph type="body" sz="half" idx="15"/>
          </p:nvPr>
        </p:nvSpPr>
        <p:spPr>
          <a:xfrm>
            <a:off x="634454" y="5973801"/>
            <a:ext cx="1804913" cy="4321664"/>
          </a:xfrm>
        </p:spPr>
        <p:txBody>
          <a:bodyPr rtlCol="0"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2539556" y="4760240"/>
            <a:ext cx="1791217" cy="12192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10" name="텍스트 개체 틀 3"/>
          <p:cNvSpPr>
            <a:spLocks noGrp="1"/>
          </p:cNvSpPr>
          <p:nvPr>
            <p:ph type="body" sz="half" idx="16"/>
          </p:nvPr>
        </p:nvSpPr>
        <p:spPr>
          <a:xfrm>
            <a:off x="2533620" y="5979440"/>
            <a:ext cx="1797654" cy="4321664"/>
          </a:xfrm>
        </p:spPr>
        <p:txBody>
          <a:bodyPr rtlCol="0"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11" name="텍스트 개체 틀 4"/>
          <p:cNvSpPr>
            <a:spLocks noGrp="1"/>
          </p:cNvSpPr>
          <p:nvPr>
            <p:ph type="body" sz="quarter" idx="13"/>
          </p:nvPr>
        </p:nvSpPr>
        <p:spPr>
          <a:xfrm>
            <a:off x="4416998" y="4754601"/>
            <a:ext cx="1797170" cy="12192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12" name="텍스트 개체 틀 3"/>
          <p:cNvSpPr>
            <a:spLocks noGrp="1"/>
          </p:cNvSpPr>
          <p:nvPr>
            <p:ph type="body" sz="half" idx="17"/>
          </p:nvPr>
        </p:nvSpPr>
        <p:spPr>
          <a:xfrm>
            <a:off x="4416998" y="5973801"/>
            <a:ext cx="1797170" cy="4321664"/>
          </a:xfrm>
        </p:spPr>
        <p:txBody>
          <a:bodyPr rtlCol="0"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4B56667-C80F-4798-9EDF-35BBD400FA9B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그림 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642044" y="1083733"/>
            <a:ext cx="5572124" cy="3386667"/>
          </a:xfrm>
        </p:spPr>
        <p:txBody>
          <a:bodyPr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19" name="텍스트 개체 틀 2"/>
          <p:cNvSpPr>
            <a:spLocks noGrp="1"/>
          </p:cNvSpPr>
          <p:nvPr>
            <p:ph type="body" idx="1"/>
          </p:nvPr>
        </p:nvSpPr>
        <p:spPr>
          <a:xfrm>
            <a:off x="642045" y="7830393"/>
            <a:ext cx="1797323" cy="1024466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125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20" name="그림 개체 틀 2"/>
          <p:cNvSpPr>
            <a:spLocks noGrp="1" noChangeAspect="1"/>
          </p:cNvSpPr>
          <p:nvPr>
            <p:ph type="pic" idx="15"/>
          </p:nvPr>
        </p:nvSpPr>
        <p:spPr>
          <a:xfrm>
            <a:off x="642045" y="4741330"/>
            <a:ext cx="1797323" cy="2709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125" dirty="0"/>
            </a:lvl1pPr>
          </a:lstStyle>
          <a:p>
            <a:pPr marL="0" lvl="0" indent="0" rtl="0">
              <a:buNone/>
            </a:pPr>
            <a:r>
              <a:rPr lang="ko-KR" altLang="en-US" noProof="0" smtClean="0"/>
              <a:t>그림을 추가하려면 아이콘을 클릭하십시오</a:t>
            </a:r>
            <a:endParaRPr lang="en-US" altLang="ko-KR" noProof="0" dirty="0"/>
          </a:p>
        </p:txBody>
      </p:sp>
      <p:sp>
        <p:nvSpPr>
          <p:cNvPr id="21" name="텍스트 개체 틀 3"/>
          <p:cNvSpPr>
            <a:spLocks noGrp="1"/>
          </p:cNvSpPr>
          <p:nvPr>
            <p:ph type="body" sz="half" idx="18"/>
          </p:nvPr>
        </p:nvSpPr>
        <p:spPr>
          <a:xfrm>
            <a:off x="642045" y="8854860"/>
            <a:ext cx="1797323" cy="1453943"/>
          </a:xfrm>
        </p:spPr>
        <p:txBody>
          <a:bodyPr rtlCol="0"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22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2525092" y="7830393"/>
            <a:ext cx="1800225" cy="1024466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125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23" name="그림 개체 틀 2"/>
          <p:cNvSpPr>
            <a:spLocks noGrp="1" noChangeAspect="1"/>
          </p:cNvSpPr>
          <p:nvPr>
            <p:ph type="pic" idx="21"/>
          </p:nvPr>
        </p:nvSpPr>
        <p:spPr>
          <a:xfrm>
            <a:off x="2525092" y="4741330"/>
            <a:ext cx="1799404" cy="2709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125" dirty="0"/>
            </a:lvl1pPr>
          </a:lstStyle>
          <a:p>
            <a:pPr marL="0" lvl="0" indent="0" rtl="0">
              <a:buNone/>
            </a:pPr>
            <a:r>
              <a:rPr lang="ko-KR" altLang="en-US" noProof="0" smtClean="0"/>
              <a:t>그림을 추가하려면 아이콘을 클릭하십시오</a:t>
            </a:r>
            <a:endParaRPr lang="en-US" altLang="ko-KR" noProof="0" dirty="0"/>
          </a:p>
        </p:txBody>
      </p:sp>
      <p:sp>
        <p:nvSpPr>
          <p:cNvPr id="24" name="텍스트 개체 틀 3"/>
          <p:cNvSpPr>
            <a:spLocks noGrp="1"/>
          </p:cNvSpPr>
          <p:nvPr>
            <p:ph type="body" sz="half" idx="19"/>
          </p:nvPr>
        </p:nvSpPr>
        <p:spPr>
          <a:xfrm>
            <a:off x="2524271" y="8854857"/>
            <a:ext cx="1800225" cy="1440608"/>
          </a:xfrm>
        </p:spPr>
        <p:txBody>
          <a:bodyPr rtlCol="0"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25" name="텍스트 개체 틀 4"/>
          <p:cNvSpPr>
            <a:spLocks noGrp="1"/>
          </p:cNvSpPr>
          <p:nvPr>
            <p:ph type="body" sz="quarter" idx="13"/>
          </p:nvPr>
        </p:nvSpPr>
        <p:spPr>
          <a:xfrm>
            <a:off x="4417069" y="7830391"/>
            <a:ext cx="1794792" cy="1024466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1125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26" name="그림 개체 틀 2"/>
          <p:cNvSpPr>
            <a:spLocks noGrp="1" noChangeAspect="1"/>
          </p:cNvSpPr>
          <p:nvPr>
            <p:ph type="pic" idx="22"/>
          </p:nvPr>
        </p:nvSpPr>
        <p:spPr>
          <a:xfrm>
            <a:off x="4416999" y="4741330"/>
            <a:ext cx="1797170" cy="2709333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125" dirty="0"/>
            </a:lvl1pPr>
          </a:lstStyle>
          <a:p>
            <a:pPr marL="0" lvl="0" indent="0" rtl="0">
              <a:buNone/>
            </a:pPr>
            <a:r>
              <a:rPr lang="ko-KR" altLang="en-US" noProof="0" smtClean="0"/>
              <a:t>그림을 추가하려면 아이콘을 클릭하십시오</a:t>
            </a:r>
            <a:endParaRPr lang="en-US" altLang="ko-KR" noProof="0" dirty="0"/>
          </a:p>
        </p:txBody>
      </p:sp>
      <p:sp>
        <p:nvSpPr>
          <p:cNvPr id="27" name="텍스트 개체 틀 3"/>
          <p:cNvSpPr>
            <a:spLocks noGrp="1"/>
          </p:cNvSpPr>
          <p:nvPr>
            <p:ph type="body" sz="half" idx="20"/>
          </p:nvPr>
        </p:nvSpPr>
        <p:spPr>
          <a:xfrm>
            <a:off x="4416998" y="8854853"/>
            <a:ext cx="1797170" cy="1440613"/>
          </a:xfrm>
        </p:spPr>
        <p:txBody>
          <a:bodyPr rtlCol="0"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7B76C3-1374-4CDA-9B18-E384596E8C1D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ko-KR" altLang="en-US" noProof="0" smtClean="0"/>
              <a:t>마스터 텍스트 스타일 편집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D2C130E-39DA-4F45-9B70-77F1F511E7D1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086350" y="1083733"/>
            <a:ext cx="1127819" cy="9211735"/>
          </a:xfrm>
        </p:spPr>
        <p:txBody>
          <a:bodyPr vert="eaVert"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42043" y="1083733"/>
            <a:ext cx="4358582" cy="9211735"/>
          </a:xfrm>
        </p:spPr>
        <p:txBody>
          <a:bodyPr vert="eaVert" rtlCol="0"/>
          <a:lstStyle/>
          <a:p>
            <a:pPr lvl="0" rtl="0"/>
            <a:r>
              <a:rPr lang="ko-KR" altLang="en-US" noProof="0" smtClean="0"/>
              <a:t>마스터 텍스트 스타일 편집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7ACF756-678A-42B8-B410-7B66B442ABA1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ko-KR" altLang="en-US" noProof="0" smtClean="0"/>
              <a:t>마스터 텍스트 스타일 편집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1F06A4-90D5-4970-A5FB-8A185662AA0A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044" y="2523070"/>
            <a:ext cx="5572125" cy="5071532"/>
          </a:xfrm>
        </p:spPr>
        <p:txBody>
          <a:bodyPr rtlCol="0" anchor="b">
            <a:normAutofit/>
          </a:bodyPr>
          <a:lstStyle>
            <a:lvl1pPr>
              <a:defRPr sz="2025"/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2044" y="7865533"/>
            <a:ext cx="5572125" cy="2444046"/>
          </a:xfrm>
        </p:spPr>
        <p:txBody>
          <a:bodyPr rtlCol="0">
            <a:normAutofit/>
          </a:bodyPr>
          <a:lstStyle>
            <a:lvl1pPr marL="0" indent="0">
              <a:buNone/>
              <a:defRPr sz="1013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1AEFB29-AE1E-432E-BE2A-25E4A2B68CFE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두 개의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42043" y="3999086"/>
            <a:ext cx="2744094" cy="6296380"/>
          </a:xfrm>
        </p:spPr>
        <p:txBody>
          <a:bodyPr rtlCol="0"/>
          <a:lstStyle/>
          <a:p>
            <a:pPr lvl="0" rtl="0"/>
            <a:r>
              <a:rPr lang="ko-KR" altLang="en-US" noProof="0" smtClean="0"/>
              <a:t>마스터 텍스트 스타일 편집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3999086"/>
            <a:ext cx="2742306" cy="6296380"/>
          </a:xfrm>
        </p:spPr>
        <p:txBody>
          <a:bodyPr rtlCol="0"/>
          <a:lstStyle/>
          <a:p>
            <a:pPr lvl="0" rtl="0"/>
            <a:r>
              <a:rPr lang="ko-KR" altLang="en-US" noProof="0" smtClean="0"/>
              <a:t>마스터 텍스트 스타일 편집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F06206F-201F-4FEA-B235-BD5C86A84BA3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044" y="1100669"/>
            <a:ext cx="5572125" cy="2627486"/>
          </a:xfrm>
        </p:spPr>
        <p:txBody>
          <a:bodyPr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70636" y="3999086"/>
            <a:ext cx="2615503" cy="146473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42043" y="5463818"/>
            <a:ext cx="2744095" cy="4831646"/>
          </a:xfrm>
        </p:spPr>
        <p:txBody>
          <a:bodyPr rtlCol="0"/>
          <a:lstStyle/>
          <a:p>
            <a:pPr lvl="0" rtl="0"/>
            <a:r>
              <a:rPr lang="ko-KR" altLang="en-US" noProof="0" smtClean="0"/>
              <a:t>마스터 텍스트 스타일 편집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600454" y="3999085"/>
            <a:ext cx="2613714" cy="146473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1350" b="0" cap="all" baseline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2" y="5463818"/>
            <a:ext cx="2742306" cy="4831646"/>
          </a:xfrm>
        </p:spPr>
        <p:txBody>
          <a:bodyPr rtlCol="0"/>
          <a:lstStyle/>
          <a:p>
            <a:pPr lvl="0" rtl="0"/>
            <a:r>
              <a:rPr lang="ko-KR" altLang="en-US" noProof="0" smtClean="0"/>
              <a:t>마스터 텍스트 스타일 편집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4496EF2-CA38-4AD3-B137-E5895D4AAB47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AB3E875-9693-465B-ABBE-29F84704FA02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71E02E0-2B85-4ACA-9675-84FA03B5E805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5022" y="1083735"/>
            <a:ext cx="2169021" cy="2915349"/>
          </a:xfrm>
        </p:spPr>
        <p:txBody>
          <a:bodyPr rtlCol="0" anchor="b"/>
          <a:lstStyle>
            <a:lvl1pPr>
              <a:defRPr sz="1800"/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00363" y="1053629"/>
            <a:ext cx="3313805" cy="9241838"/>
          </a:xfrm>
        </p:spPr>
        <p:txBody>
          <a:bodyPr rtlCol="0" anchor="ctr"/>
          <a:lstStyle/>
          <a:p>
            <a:pPr lvl="0" rtl="0"/>
            <a:r>
              <a:rPr lang="ko-KR" altLang="en-US" noProof="0" smtClean="0"/>
              <a:t>마스터 텍스트 스타일 편집</a:t>
            </a:r>
          </a:p>
          <a:p>
            <a:pPr lvl="1" rtl="0"/>
            <a:r>
              <a:rPr lang="ko-KR" altLang="en-US" noProof="0" smtClean="0"/>
              <a:t>둘째 수준</a:t>
            </a:r>
          </a:p>
          <a:p>
            <a:pPr lvl="2" rtl="0"/>
            <a:r>
              <a:rPr lang="ko-KR" altLang="en-US" noProof="0" smtClean="0"/>
              <a:t>셋째 수준</a:t>
            </a:r>
          </a:p>
          <a:p>
            <a:pPr lvl="3" rtl="0"/>
            <a:r>
              <a:rPr lang="ko-KR" altLang="en-US" noProof="0" smtClean="0"/>
              <a:t>넷째 수준</a:t>
            </a:r>
          </a:p>
          <a:p>
            <a:pPr lvl="4" rtl="0"/>
            <a:r>
              <a:rPr lang="ko-KR" altLang="en-US" noProof="0" smtClean="0"/>
              <a:t>다섯째 수준</a:t>
            </a:r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5022" y="3999086"/>
            <a:ext cx="2169021" cy="6296380"/>
          </a:xfrm>
        </p:spPr>
        <p:txBody>
          <a:bodyPr rtlCol="0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56BCA1E-9EA4-475C-BF37-9BA714F2FB90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045" y="1083733"/>
            <a:ext cx="3338161" cy="2915353"/>
          </a:xfrm>
        </p:spPr>
        <p:txBody>
          <a:bodyPr rtlCol="0" anchor="b"/>
          <a:lstStyle>
            <a:lvl1pPr>
              <a:defRPr sz="1800"/>
            </a:lvl1pPr>
          </a:lstStyle>
          <a:p>
            <a:pPr rtl="0"/>
            <a:r>
              <a:rPr lang="ko-KR" altLang="en-US" noProof="0" smtClean="0"/>
              <a:t>마스터 제목 스타일 편집</a:t>
            </a:r>
            <a:endParaRPr lang="ko-KR" altLang="en-US" noProof="0" dirty="0"/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4151656" y="1083736"/>
            <a:ext cx="2062513" cy="9211732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rtl="0"/>
            <a:r>
              <a:rPr lang="ko-KR" altLang="en-US" noProof="0" smtClean="0"/>
              <a:t>그림을 추가하려면 아이콘을 클릭하십시오</a:t>
            </a:r>
            <a:endParaRPr lang="en-US" altLang="ko-KR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42044" y="3999086"/>
            <a:ext cx="3338162" cy="6296380"/>
          </a:xfrm>
        </p:spPr>
        <p:txBody>
          <a:bodyPr rtlCol="0"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 rtl="0"/>
            <a:r>
              <a:rPr lang="ko-KR" altLang="en-US" noProof="0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F250027-1125-4272-B8D8-ECEFA90A8C10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ko-KR" altLang="en-US" noProof="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ko-KR" noProof="0" smtClean="0"/>
              <a:t>‹#›</a:t>
            </a:fld>
            <a:endParaRPr lang="ko-KR" alt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858002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그룹 7"/>
          <p:cNvGrpSpPr/>
          <p:nvPr/>
        </p:nvGrpSpPr>
        <p:grpSpPr>
          <a:xfrm>
            <a:off x="-8037" y="1"/>
            <a:ext cx="6780312" cy="12192002"/>
            <a:chOff x="-14288" y="0"/>
            <a:chExt cx="12053888" cy="6858001"/>
          </a:xfrm>
        </p:grpSpPr>
        <p:grpSp>
          <p:nvGrpSpPr>
            <p:cNvPr id="9" name="그룹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직사각형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자유형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자유형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자유형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자유형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자유형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자유형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자유형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자유형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자유형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자유형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선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자유형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자유형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자유형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자유형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직사각형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자유형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자유형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자유형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자유형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자유형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자유형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자유형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자유형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자유형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자유형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그룹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자유형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자유형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자유형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자유형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자유형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자유형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자유형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자유형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자유형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직사각형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42045" y="1099588"/>
            <a:ext cx="5572124" cy="2628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ko-KR" altLang="en-US" noProof="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42045" y="3999088"/>
            <a:ext cx="5572124" cy="6296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 rtl="0"/>
            <a:r>
              <a:rPr lang="ko-KR" altLang="en-US" noProof="0" dirty="0"/>
              <a:t>둘째 수준</a:t>
            </a:r>
          </a:p>
          <a:p>
            <a:pPr lvl="2" rtl="0"/>
            <a:r>
              <a:rPr lang="ko-KR" altLang="en-US" noProof="0" dirty="0"/>
              <a:t>셋째 수준</a:t>
            </a:r>
          </a:p>
          <a:p>
            <a:pPr lvl="3" rtl="0"/>
            <a:r>
              <a:rPr lang="ko-KR" altLang="en-US" noProof="0" dirty="0"/>
              <a:t>넷째 수준</a:t>
            </a:r>
          </a:p>
          <a:p>
            <a:pPr lvl="4" rtl="0"/>
            <a:r>
              <a:rPr lang="ko-KR" altLang="en-US" noProof="0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194518" y="10459158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1CCF197-A991-4D66-93F3-B2585ED26206}" type="datetime1">
              <a:rPr lang="ko-KR" altLang="en-US" smtClean="0"/>
              <a:pPr/>
              <a:t>2021-04-12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42044" y="10459157"/>
            <a:ext cx="350961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1" cap="all" baseline="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noProof="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780431" y="10459155"/>
            <a:ext cx="43373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D22F896-40B5-4ADD-8801-0D06FADFA095}" type="slidenum">
              <a:rPr lang="en-US" altLang="ko-KR" noProof="0" smtClean="0"/>
              <a:pPr/>
              <a:t>‹#›</a:t>
            </a:fld>
            <a:endParaRPr lang="ko-KR" altLang="en-U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025" kern="1200" cap="all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120000"/>
        </a:lnSpc>
        <a:spcBef>
          <a:spcPts val="563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385763" indent="-128588" algn="l" defTabSz="514350" rtl="0" eaLnBrk="1" latinLnBrk="1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642938" indent="-128588" algn="l" defTabSz="514350" rtl="0" eaLnBrk="1" latinLnBrk="1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900113" indent="-128588" algn="l" defTabSz="514350" rtl="0" eaLnBrk="1" latinLnBrk="1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157288" indent="-128588" algn="l" defTabSz="514350" rtl="0" eaLnBrk="1" latinLnBrk="1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414463" indent="-128588" algn="l" defTabSz="514350" rtl="0" eaLnBrk="1" latinLnBrk="1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120000"/>
        </a:lnSpc>
        <a:spcBef>
          <a:spcPts val="281"/>
        </a:spcBef>
        <a:buSzPct val="125000"/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8E1DDAD8-1D10-4640-A034-BE90015E37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167187"/>
            <a:ext cx="6858002" cy="3857626"/>
            <a:chOff x="0" y="-1"/>
            <a:chExt cx="12192003" cy="6858001"/>
          </a:xfrm>
        </p:grpSpPr>
        <p:sp useBgFill="1">
          <p:nvSpPr>
            <p:cNvPr id="175" name="직사각형 174">
              <a:extLst>
                <a:ext uri="{FF2B5EF4-FFF2-40B4-BE49-F238E27FC236}">
                  <a16:creationId xmlns:a16="http://schemas.microsoft.com/office/drawing/2014/main" id="{52FE7688-721D-4A97-B007-BDE056094D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ko-KR" altLang="en-US" sz="1013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76" name="그림 2">
              <a:extLst>
                <a:ext uri="{FF2B5EF4-FFF2-40B4-BE49-F238E27FC236}">
                  <a16:creationId xmlns:a16="http://schemas.microsoft.com/office/drawing/2014/main" id="{9E73A810-8571-4A9D-A3CB-336933AB4C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p14="http://schemas.microsoft.com/office/powerpoint/2010/main" xmlns:a16="http://schemas.microsoft.com/office/drawing/2014/main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8" name="그룹 177">
            <a:extLst>
              <a:ext uri="{FF2B5EF4-FFF2-40B4-BE49-F238E27FC236}">
                <a16:creationId xmlns:a16="http://schemas.microsoft.com/office/drawing/2014/main" id="{FD642FB6-2808-4BC5-AE0B-7302C24B7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167188"/>
            <a:ext cx="1296591" cy="3857626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179" name="직사각형 178">
              <a:extLst>
                <a:ext uri="{FF2B5EF4-FFF2-40B4-BE49-F238E27FC236}">
                  <a16:creationId xmlns:a16="http://schemas.microsoft.com/office/drawing/2014/main" id="{0B0B8F04-D9A7-48E5-A29C-51A66B59D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0" name="자유형 6">
              <a:extLst>
                <a:ext uri="{FF2B5EF4-FFF2-40B4-BE49-F238E27FC236}">
                  <a16:creationId xmlns:a16="http://schemas.microsoft.com/office/drawing/2014/main" id="{D6D18883-6BFF-42BB-8088-FCCF83F9CF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1" name="자유형 7">
              <a:extLst>
                <a:ext uri="{FF2B5EF4-FFF2-40B4-BE49-F238E27FC236}">
                  <a16:creationId xmlns:a16="http://schemas.microsoft.com/office/drawing/2014/main" id="{1D0FEFB3-A009-4D0F-9107-C0B17786FB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2" name="직사각형 181">
              <a:extLst>
                <a:ext uri="{FF2B5EF4-FFF2-40B4-BE49-F238E27FC236}">
                  <a16:creationId xmlns:a16="http://schemas.microsoft.com/office/drawing/2014/main" id="{78E86C7F-B981-4448-8A1A-856F7124FF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3" name="자유형 9">
              <a:extLst>
                <a:ext uri="{FF2B5EF4-FFF2-40B4-BE49-F238E27FC236}">
                  <a16:creationId xmlns:a16="http://schemas.microsoft.com/office/drawing/2014/main" id="{4C6CFFD9-BA00-4184-8310-5FC955095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4" name="자유형(F) 10">
              <a:extLst>
                <a:ext uri="{FF2B5EF4-FFF2-40B4-BE49-F238E27FC236}">
                  <a16:creationId xmlns:a16="http://schemas.microsoft.com/office/drawing/2014/main" id="{A1892DF3-4848-496C-8664-DFD32EE250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5" name="자유형 11">
              <a:extLst>
                <a:ext uri="{FF2B5EF4-FFF2-40B4-BE49-F238E27FC236}">
                  <a16:creationId xmlns:a16="http://schemas.microsoft.com/office/drawing/2014/main" id="{D6DB8C30-651E-4D8F-A70C-163FC58427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6" name="자유형 12">
              <a:extLst>
                <a:ext uri="{FF2B5EF4-FFF2-40B4-BE49-F238E27FC236}">
                  <a16:creationId xmlns:a16="http://schemas.microsoft.com/office/drawing/2014/main" id="{563DFB81-F969-4F44-BA6C-6347956423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7" name="자유형 13">
              <a:extLst>
                <a:ext uri="{FF2B5EF4-FFF2-40B4-BE49-F238E27FC236}">
                  <a16:creationId xmlns:a16="http://schemas.microsoft.com/office/drawing/2014/main" id="{8E5DE346-AFCA-40DA-B5E2-93A86EA54C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8" name="자유형(F) 14">
              <a:extLst>
                <a:ext uri="{FF2B5EF4-FFF2-40B4-BE49-F238E27FC236}">
                  <a16:creationId xmlns:a16="http://schemas.microsoft.com/office/drawing/2014/main" id="{77A34306-2AE8-43D0-9686-E97B3B53FE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9" name="자유형 15">
              <a:extLst>
                <a:ext uri="{FF2B5EF4-FFF2-40B4-BE49-F238E27FC236}">
                  <a16:creationId xmlns:a16="http://schemas.microsoft.com/office/drawing/2014/main" id="{B9CC10F0-FFCD-4CB9-AF4C-22722D20B7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0" name="자유형 16">
              <a:extLst>
                <a:ext uri="{FF2B5EF4-FFF2-40B4-BE49-F238E27FC236}">
                  <a16:creationId xmlns:a16="http://schemas.microsoft.com/office/drawing/2014/main" id="{2A6B0E38-C962-4491-BFDA-75378B4D67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1" name="자유형(F) 17">
              <a:extLst>
                <a:ext uri="{FF2B5EF4-FFF2-40B4-BE49-F238E27FC236}">
                  <a16:creationId xmlns:a16="http://schemas.microsoft.com/office/drawing/2014/main" id="{655F640B-8407-487C-8696-F47451478E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2" name="자유형 18">
              <a:extLst>
                <a:ext uri="{FF2B5EF4-FFF2-40B4-BE49-F238E27FC236}">
                  <a16:creationId xmlns:a16="http://schemas.microsoft.com/office/drawing/2014/main" id="{FAB4F099-4FF6-4410-A5B9-2A5355719C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3" name="자유형(F) 19">
              <a:extLst>
                <a:ext uri="{FF2B5EF4-FFF2-40B4-BE49-F238E27FC236}">
                  <a16:creationId xmlns:a16="http://schemas.microsoft.com/office/drawing/2014/main" id="{6FE80B6E-3DA9-4304-9925-12E578C4E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4" name="자유형 20">
              <a:extLst>
                <a:ext uri="{FF2B5EF4-FFF2-40B4-BE49-F238E27FC236}">
                  <a16:creationId xmlns:a16="http://schemas.microsoft.com/office/drawing/2014/main" id="{67D1CB75-0CBA-4E13-924C-21F221D7BF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5" name="자유형 21">
              <a:extLst>
                <a:ext uri="{FF2B5EF4-FFF2-40B4-BE49-F238E27FC236}">
                  <a16:creationId xmlns:a16="http://schemas.microsoft.com/office/drawing/2014/main" id="{F2CC783B-FA45-4777-A76A-982B285C7C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6" name="자유형 22">
              <a:extLst>
                <a:ext uri="{FF2B5EF4-FFF2-40B4-BE49-F238E27FC236}">
                  <a16:creationId xmlns:a16="http://schemas.microsoft.com/office/drawing/2014/main" id="{D68F4DD3-D736-4B78-972E-F5128CFBE7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7" name="자유형 23">
              <a:extLst>
                <a:ext uri="{FF2B5EF4-FFF2-40B4-BE49-F238E27FC236}">
                  <a16:creationId xmlns:a16="http://schemas.microsoft.com/office/drawing/2014/main" id="{B14AF103-15B3-4796-A71A-297D37E176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8" name="자유형 24">
              <a:extLst>
                <a:ext uri="{FF2B5EF4-FFF2-40B4-BE49-F238E27FC236}">
                  <a16:creationId xmlns:a16="http://schemas.microsoft.com/office/drawing/2014/main" id="{B0B240FB-0453-4B6F-9F9B-C2C3305AC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9" name="자유형 25">
              <a:extLst>
                <a:ext uri="{FF2B5EF4-FFF2-40B4-BE49-F238E27FC236}">
                  <a16:creationId xmlns:a16="http://schemas.microsoft.com/office/drawing/2014/main" id="{EBBBDCEE-433E-40F3-B49D-375CB162A8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0" name="자유형 26">
              <a:extLst>
                <a:ext uri="{FF2B5EF4-FFF2-40B4-BE49-F238E27FC236}">
                  <a16:creationId xmlns:a16="http://schemas.microsoft.com/office/drawing/2014/main" id="{09B123C6-141E-4A37-B5A7-27E7764FA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1" name="자유형 27">
              <a:extLst>
                <a:ext uri="{FF2B5EF4-FFF2-40B4-BE49-F238E27FC236}">
                  <a16:creationId xmlns:a16="http://schemas.microsoft.com/office/drawing/2014/main" id="{1FA1F521-36A1-49FF-84A7-229E8970F7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2" name="자유형 28">
              <a:extLst>
                <a:ext uri="{FF2B5EF4-FFF2-40B4-BE49-F238E27FC236}">
                  <a16:creationId xmlns:a16="http://schemas.microsoft.com/office/drawing/2014/main" id="{DE512F89-D901-4487-A42C-02345EC5FC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3" name="자유형 29">
              <a:extLst>
                <a:ext uri="{FF2B5EF4-FFF2-40B4-BE49-F238E27FC236}">
                  <a16:creationId xmlns:a16="http://schemas.microsoft.com/office/drawing/2014/main" id="{ED3ED0E5-3226-4B78-B3EA-C591824B89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4" name="자유형 30">
              <a:extLst>
                <a:ext uri="{FF2B5EF4-FFF2-40B4-BE49-F238E27FC236}">
                  <a16:creationId xmlns:a16="http://schemas.microsoft.com/office/drawing/2014/main" id="{9CBB1F68-B6DE-4ECF-B20F-328F9811E2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5" name="자유형 31">
              <a:extLst>
                <a:ext uri="{FF2B5EF4-FFF2-40B4-BE49-F238E27FC236}">
                  <a16:creationId xmlns:a16="http://schemas.microsoft.com/office/drawing/2014/main" id="{A566C551-9523-4D97-A8CF-5C91F436C5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" name="자유형(F) 32">
              <a:extLst>
                <a:ext uri="{FF2B5EF4-FFF2-40B4-BE49-F238E27FC236}">
                  <a16:creationId xmlns:a16="http://schemas.microsoft.com/office/drawing/2014/main" id="{9E166BA0-9268-4419-9332-2D30C21239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" name="직사각형 206">
              <a:extLst>
                <a:ext uri="{FF2B5EF4-FFF2-40B4-BE49-F238E27FC236}">
                  <a16:creationId xmlns:a16="http://schemas.microsoft.com/office/drawing/2014/main" id="{B700C031-AA54-4DC7-B8A2-2569B3FA65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8" name="자유형 34">
              <a:extLst>
                <a:ext uri="{FF2B5EF4-FFF2-40B4-BE49-F238E27FC236}">
                  <a16:creationId xmlns:a16="http://schemas.microsoft.com/office/drawing/2014/main" id="{03045EC8-ECC8-473F-8786-DE266F05B1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" name="자유형 35">
              <a:extLst>
                <a:ext uri="{FF2B5EF4-FFF2-40B4-BE49-F238E27FC236}">
                  <a16:creationId xmlns:a16="http://schemas.microsoft.com/office/drawing/2014/main" id="{9337EBA2-5088-4A44-8C0B-A6EE78989C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" name="자유형 36">
              <a:extLst>
                <a:ext uri="{FF2B5EF4-FFF2-40B4-BE49-F238E27FC236}">
                  <a16:creationId xmlns:a16="http://schemas.microsoft.com/office/drawing/2014/main" id="{3486A705-2593-45C9-A13E-8E2FB7C354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" name="자유형 37">
              <a:extLst>
                <a:ext uri="{FF2B5EF4-FFF2-40B4-BE49-F238E27FC236}">
                  <a16:creationId xmlns:a16="http://schemas.microsoft.com/office/drawing/2014/main" id="{F357321C-6DEE-4D02-A997-75E47EE0E0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" name="자유형 38">
              <a:extLst>
                <a:ext uri="{FF2B5EF4-FFF2-40B4-BE49-F238E27FC236}">
                  <a16:creationId xmlns:a16="http://schemas.microsoft.com/office/drawing/2014/main" id="{D0B8F87F-3530-4BCD-A8E5-C1B83707B5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" name="자유형 39">
              <a:extLst>
                <a:ext uri="{FF2B5EF4-FFF2-40B4-BE49-F238E27FC236}">
                  <a16:creationId xmlns:a16="http://schemas.microsoft.com/office/drawing/2014/main" id="{5BE86BA3-AB0E-4F70-A552-0D9EB9E98E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" name="자유형 40">
              <a:extLst>
                <a:ext uri="{FF2B5EF4-FFF2-40B4-BE49-F238E27FC236}">
                  <a16:creationId xmlns:a16="http://schemas.microsoft.com/office/drawing/2014/main" id="{DF5FE773-B9AE-4A3F-8EDC-165CE579BD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" name="자유형 41">
              <a:extLst>
                <a:ext uri="{FF2B5EF4-FFF2-40B4-BE49-F238E27FC236}">
                  <a16:creationId xmlns:a16="http://schemas.microsoft.com/office/drawing/2014/main" id="{4A03D7BE-B358-4F8B-85EA-65E0CBF2D1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" name="자유형 42">
              <a:extLst>
                <a:ext uri="{FF2B5EF4-FFF2-40B4-BE49-F238E27FC236}">
                  <a16:creationId xmlns:a16="http://schemas.microsoft.com/office/drawing/2014/main" id="{A6548877-0957-435B-A419-389A278E57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7" name="자유형 43">
              <a:extLst>
                <a:ext uri="{FF2B5EF4-FFF2-40B4-BE49-F238E27FC236}">
                  <a16:creationId xmlns:a16="http://schemas.microsoft.com/office/drawing/2014/main" id="{B2D5EA95-9E60-468A-8DA1-40F05C9BDA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8" name="자유형 44">
              <a:extLst>
                <a:ext uri="{FF2B5EF4-FFF2-40B4-BE49-F238E27FC236}">
                  <a16:creationId xmlns:a16="http://schemas.microsoft.com/office/drawing/2014/main" id="{C9B409CE-11E5-40D1-8C9B-86614EAE2A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9" name="직사각형 218">
              <a:extLst>
                <a:ext uri="{FF2B5EF4-FFF2-40B4-BE49-F238E27FC236}">
                  <a16:creationId xmlns:a16="http://schemas.microsoft.com/office/drawing/2014/main" id="{9E594AF5-DB50-4227-AC2F-10EE5233C4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0" name="자유형 46">
              <a:extLst>
                <a:ext uri="{FF2B5EF4-FFF2-40B4-BE49-F238E27FC236}">
                  <a16:creationId xmlns:a16="http://schemas.microsoft.com/office/drawing/2014/main" id="{9335DCAF-74A2-4994-B5BF-1C079A40A5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1" name="자유형(F) 47">
              <a:extLst>
                <a:ext uri="{FF2B5EF4-FFF2-40B4-BE49-F238E27FC236}">
                  <a16:creationId xmlns:a16="http://schemas.microsoft.com/office/drawing/2014/main" id="{1DC8E1A2-0C6B-4BA9-85F4-3645AED5DE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2" name="자유형 48">
              <a:extLst>
                <a:ext uri="{FF2B5EF4-FFF2-40B4-BE49-F238E27FC236}">
                  <a16:creationId xmlns:a16="http://schemas.microsoft.com/office/drawing/2014/main" id="{28F38DE0-3BEE-441A-8212-E77DA2328A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3" name="자유형 49">
              <a:extLst>
                <a:ext uri="{FF2B5EF4-FFF2-40B4-BE49-F238E27FC236}">
                  <a16:creationId xmlns:a16="http://schemas.microsoft.com/office/drawing/2014/main" id="{AE81208E-D239-496C-A312-506B0241B3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4" name="자유형(F) 50">
              <a:extLst>
                <a:ext uri="{FF2B5EF4-FFF2-40B4-BE49-F238E27FC236}">
                  <a16:creationId xmlns:a16="http://schemas.microsoft.com/office/drawing/2014/main" id="{242FE966-DDA4-4668-B8D6-C4B0D4C78E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5" name="자유형 51">
              <a:extLst>
                <a:ext uri="{FF2B5EF4-FFF2-40B4-BE49-F238E27FC236}">
                  <a16:creationId xmlns:a16="http://schemas.microsoft.com/office/drawing/2014/main" id="{FB0A5F60-550F-4025-9DCE-6F42A7C064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6" name="자유형 52">
              <a:extLst>
                <a:ext uri="{FF2B5EF4-FFF2-40B4-BE49-F238E27FC236}">
                  <a16:creationId xmlns:a16="http://schemas.microsoft.com/office/drawing/2014/main" id="{D7B61D18-4A61-44C9-A809-40639E8C1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7" name="자유형 53">
              <a:extLst>
                <a:ext uri="{FF2B5EF4-FFF2-40B4-BE49-F238E27FC236}">
                  <a16:creationId xmlns:a16="http://schemas.microsoft.com/office/drawing/2014/main" id="{CB26E7EB-DC12-4BA7-B5DE-09EF2C1D0A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8" name="자유형 54">
              <a:extLst>
                <a:ext uri="{FF2B5EF4-FFF2-40B4-BE49-F238E27FC236}">
                  <a16:creationId xmlns:a16="http://schemas.microsoft.com/office/drawing/2014/main" id="{921237B4-9D85-4611-851F-5DBD71544A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9" name="자유형 55">
              <a:extLst>
                <a:ext uri="{FF2B5EF4-FFF2-40B4-BE49-F238E27FC236}">
                  <a16:creationId xmlns:a16="http://schemas.microsoft.com/office/drawing/2014/main" id="{C91509DE-9FAA-4E84-BCC1-CDDBEA8AC0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0" name="자유형 56">
              <a:extLst>
                <a:ext uri="{FF2B5EF4-FFF2-40B4-BE49-F238E27FC236}">
                  <a16:creationId xmlns:a16="http://schemas.microsoft.com/office/drawing/2014/main" id="{C7029B06-6A09-4E46-BA86-F3C66DBDD4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1" name="자유형(F) 57">
              <a:extLst>
                <a:ext uri="{FF2B5EF4-FFF2-40B4-BE49-F238E27FC236}">
                  <a16:creationId xmlns:a16="http://schemas.microsoft.com/office/drawing/2014/main" id="{FF4ACFBF-D1F2-47B1-B0EB-F08C6508BD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2" name="자유형 58">
              <a:extLst>
                <a:ext uri="{FF2B5EF4-FFF2-40B4-BE49-F238E27FC236}">
                  <a16:creationId xmlns:a16="http://schemas.microsoft.com/office/drawing/2014/main" id="{A6FD1991-3A0E-4F63-BAD9-A98C298604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6="http://schemas.microsoft.com/office/drawing/2014/main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0A6BCF94-F108-4D92-8C4F-CD927394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" y="1844450"/>
            <a:ext cx="6617493" cy="2495399"/>
          </a:xfrm>
        </p:spPr>
        <p:txBody>
          <a:bodyPr rtlCol="0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/>
              <a:t>  포스트코로나 시대 </a:t>
            </a:r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en-US" altLang="ko-KR" sz="2200" dirty="0">
                <a:latin typeface="YD윤고딕 125" panose="02020603020101020101" pitchFamily="18" charset="-127"/>
                <a:ea typeface="YD윤고딕 125" panose="02020603020101020101" pitchFamily="18" charset="-127"/>
              </a:rPr>
              <a:t>『 </a:t>
            </a:r>
            <a:r>
              <a:rPr lang="ko-KR" altLang="en-US" sz="2200" dirty="0" smtClean="0"/>
              <a:t>교육환경 변화에 따른 정책 연구 </a:t>
            </a:r>
            <a:r>
              <a:rPr lang="en-US" altLang="ko-KR" sz="2200" dirty="0" smtClean="0">
                <a:latin typeface="YD윤고딕 125" panose="02020603020101020101" pitchFamily="18" charset="-127"/>
                <a:ea typeface="YD윤고딕 125" panose="02020603020101020101" pitchFamily="18" charset="-127"/>
              </a:rPr>
              <a:t>』</a:t>
            </a:r>
            <a:r>
              <a:rPr lang="ko-KR" altLang="en-US" sz="2200" dirty="0" smtClean="0"/>
              <a:t>연구자 공모</a:t>
            </a:r>
            <a:r>
              <a:rPr lang="en-US" altLang="ko-KR" sz="2200" dirty="0" smtClean="0"/>
              <a:t/>
            </a:r>
            <a:br>
              <a:rPr lang="en-US" altLang="ko-KR" sz="2200" dirty="0" smtClean="0"/>
            </a:br>
            <a:r>
              <a:rPr lang="en-US" altLang="ko-KR" sz="2200" dirty="0"/>
              <a:t/>
            </a:r>
            <a:br>
              <a:rPr lang="en-US" altLang="ko-KR" sz="2200" dirty="0"/>
            </a:br>
            <a:r>
              <a:rPr lang="en-US" altLang="ko-KR" sz="2200" dirty="0" smtClean="0"/>
              <a:t> </a:t>
            </a:r>
            <a:r>
              <a:rPr lang="ko-KR" altLang="en-US" sz="1300" dirty="0" smtClean="0"/>
              <a:t>교육혁신본부 </a:t>
            </a:r>
            <a:r>
              <a:rPr lang="en-US" altLang="ko-KR" sz="1300" dirty="0" err="1" smtClean="0"/>
              <a:t>ir</a:t>
            </a:r>
            <a:r>
              <a:rPr lang="ko-KR" altLang="en-US" sz="1300" dirty="0" smtClean="0"/>
              <a:t>센터에서는 </a:t>
            </a:r>
            <a:r>
              <a:rPr lang="en-US" altLang="ko-KR" sz="1300" dirty="0" smtClean="0"/>
              <a:t>2021</a:t>
            </a:r>
            <a:r>
              <a:rPr lang="ko-KR" altLang="en-US" sz="1300" dirty="0" smtClean="0"/>
              <a:t>학년도 혁신지원사업으로 </a:t>
            </a:r>
            <a:r>
              <a:rPr lang="ko-KR" altLang="en-US" sz="1300" b="1" dirty="0" smtClean="0"/>
              <a:t>포스트코로나 </a:t>
            </a:r>
            <a:r>
              <a:rPr lang="ko-KR" altLang="en-US" sz="1300" b="1" dirty="0"/>
              <a:t>시대 교육환경 </a:t>
            </a:r>
            <a:r>
              <a:rPr lang="en-US" altLang="ko-KR" sz="1300" b="1" dirty="0" smtClean="0"/>
              <a:t/>
            </a:r>
            <a:br>
              <a:rPr lang="en-US" altLang="ko-KR" sz="1300" b="1" dirty="0" smtClean="0"/>
            </a:br>
            <a:r>
              <a:rPr lang="en-US" altLang="ko-KR" sz="1300" b="1" dirty="0"/>
              <a:t> </a:t>
            </a:r>
            <a:r>
              <a:rPr lang="en-US" altLang="ko-KR" sz="1300" b="1" dirty="0" smtClean="0"/>
              <a:t> </a:t>
            </a:r>
            <a:r>
              <a:rPr lang="ko-KR" altLang="en-US" sz="1300" b="1" dirty="0" smtClean="0"/>
              <a:t>변화에</a:t>
            </a:r>
            <a:r>
              <a:rPr lang="en-US" altLang="ko-KR" sz="1300" b="1" dirty="0"/>
              <a:t> </a:t>
            </a:r>
            <a:r>
              <a:rPr lang="ko-KR" altLang="en-US" sz="1300" b="1" dirty="0" smtClean="0"/>
              <a:t>따른 </a:t>
            </a:r>
            <a:r>
              <a:rPr lang="ko-KR" altLang="en-US" sz="1300" b="1" dirty="0"/>
              <a:t>정책 </a:t>
            </a:r>
            <a:r>
              <a:rPr lang="ko-KR" altLang="en-US" sz="1300" b="1" dirty="0" smtClean="0"/>
              <a:t>연구</a:t>
            </a:r>
            <a:r>
              <a:rPr lang="ko-KR" altLang="en-US" sz="1300" dirty="0" smtClean="0"/>
              <a:t>를 수행하고자 </a:t>
            </a:r>
            <a:r>
              <a:rPr lang="ko-KR" altLang="en-US" sz="1300" dirty="0"/>
              <a:t>아래와 같이 연구자를 </a:t>
            </a:r>
            <a:r>
              <a:rPr lang="ko-KR" altLang="en-US" sz="1300" dirty="0" err="1"/>
              <a:t>공모하오니</a:t>
            </a:r>
            <a:r>
              <a:rPr lang="ko-KR" altLang="en-US" sz="1300" dirty="0"/>
              <a:t> 교내 구성원 </a:t>
            </a:r>
            <a:r>
              <a:rPr lang="en-US" altLang="ko-KR" sz="1300" dirty="0" smtClean="0"/>
              <a:t/>
            </a:r>
            <a:br>
              <a:rPr lang="en-US" altLang="ko-KR" sz="1300" dirty="0" smtClean="0"/>
            </a:br>
            <a:r>
              <a:rPr lang="en-US" altLang="ko-KR" sz="1300" dirty="0"/>
              <a:t> </a:t>
            </a:r>
            <a:r>
              <a:rPr lang="en-US" altLang="ko-KR" sz="1300" dirty="0" smtClean="0"/>
              <a:t> </a:t>
            </a:r>
            <a:r>
              <a:rPr lang="ko-KR" altLang="en-US" sz="1300" dirty="0" smtClean="0"/>
              <a:t>여러분들의 적극적인 </a:t>
            </a:r>
            <a:r>
              <a:rPr lang="ko-KR" altLang="en-US" sz="1300" dirty="0"/>
              <a:t>참여 부탁드립니다</a:t>
            </a:r>
            <a:r>
              <a:rPr lang="en-US" altLang="ko-KR" sz="1300" dirty="0"/>
              <a:t>.</a:t>
            </a:r>
            <a:r>
              <a:rPr lang="ko-KR" altLang="en-US" sz="1300" dirty="0"/>
              <a:t/>
            </a:r>
            <a:br>
              <a:rPr lang="ko-KR" altLang="en-US" sz="1300" dirty="0"/>
            </a:br>
            <a:endParaRPr lang="en-US" altLang="ko-KR" sz="13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399AB7-9E36-4EAD-B44A-9E0CEA24A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555" y="4927156"/>
            <a:ext cx="5516066" cy="941189"/>
          </a:xfrm>
        </p:spPr>
        <p:txBody>
          <a:bodyPr rtlCol="0">
            <a:noAutofit/>
          </a:bodyPr>
          <a:lstStyle/>
          <a:p>
            <a:pPr rtl="0">
              <a:lnSpc>
                <a:spcPct val="110000"/>
              </a:lnSpc>
            </a:pPr>
            <a:r>
              <a:rPr lang="ko-KR" altLang="en-US" sz="1200" dirty="0" smtClean="0"/>
              <a:t>포스트코로나 시대 교육혁신을 위한 대응 전략 및 정책연구</a:t>
            </a:r>
            <a:endParaRPr lang="en-US" altLang="ko-KR" sz="1200" dirty="0" smtClean="0"/>
          </a:p>
          <a:p>
            <a:pPr rtl="0">
              <a:lnSpc>
                <a:spcPct val="110000"/>
              </a:lnSpc>
            </a:pPr>
            <a:r>
              <a:rPr lang="ko-KR" altLang="en-US" sz="1200" dirty="0" smtClean="0"/>
              <a:t>포스트고로나 시대 요구되는 핵심역량에 대한 기초연구</a:t>
            </a:r>
            <a:endParaRPr lang="en-US" altLang="ko-KR" sz="1200" dirty="0" smtClean="0"/>
          </a:p>
          <a:p>
            <a:pPr rtl="0">
              <a:lnSpc>
                <a:spcPct val="110000"/>
              </a:lnSpc>
            </a:pPr>
            <a:r>
              <a:rPr lang="en-US" altLang="ko-KR" sz="1200" dirty="0" smtClean="0"/>
              <a:t>4</a:t>
            </a:r>
            <a:r>
              <a:rPr lang="ko-KR" altLang="en-US" sz="1200" dirty="0" smtClean="0"/>
              <a:t>차 산업혁명 시대 빅데이터 활성화를 위한 당면 과제 및 전략 방안 모색</a:t>
            </a:r>
            <a:endParaRPr lang="en-US" altLang="ko-K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45617" y="4536730"/>
            <a:ext cx="2505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+mn-ea"/>
              </a:rPr>
              <a:t>1. </a:t>
            </a:r>
            <a:r>
              <a:rPr lang="ko-KR" altLang="en-US" sz="1400" b="1" dirty="0" smtClean="0">
                <a:latin typeface="+mn-ea"/>
              </a:rPr>
              <a:t>연구주제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5183" y="5969775"/>
            <a:ext cx="2505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2. </a:t>
            </a:r>
            <a:r>
              <a:rPr lang="ko-KR" altLang="en-US" sz="1400" dirty="0" smtClean="0"/>
              <a:t>연구 절차 및 일정</a:t>
            </a:r>
            <a:endParaRPr lang="ko-KR" altLang="en-US" sz="1400" dirty="0"/>
          </a:p>
        </p:txBody>
      </p:sp>
      <p:sp>
        <p:nvSpPr>
          <p:cNvPr id="67" name="내용 개체 틀 2">
            <a:extLst>
              <a:ext uri="{FF2B5EF4-FFF2-40B4-BE49-F238E27FC236}">
                <a16:creationId xmlns:a16="http://schemas.microsoft.com/office/drawing/2014/main" id="{78399AB7-9E36-4EAD-B44A-9E0CEA24AACE}"/>
              </a:ext>
            </a:extLst>
          </p:cNvPr>
          <p:cNvSpPr txBox="1">
            <a:spLocks/>
          </p:cNvSpPr>
          <p:nvPr/>
        </p:nvSpPr>
        <p:spPr>
          <a:xfrm>
            <a:off x="817067" y="7660036"/>
            <a:ext cx="5516066" cy="689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28588" indent="-128588" algn="l" defTabSz="514350" rtl="0" eaLnBrk="1" latinLnBrk="1" hangingPunct="1">
              <a:lnSpc>
                <a:spcPct val="120000"/>
              </a:lnSpc>
              <a:spcBef>
                <a:spcPts val="563"/>
              </a:spcBef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8576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4293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90011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15728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141446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ko-KR" altLang="en-US" sz="1200" dirty="0" smtClean="0"/>
              <a:t>연구 지원금 </a:t>
            </a:r>
            <a:r>
              <a:rPr lang="en-US" altLang="ko-KR" sz="1200" dirty="0" smtClean="0"/>
              <a:t>: 2,000,000</a:t>
            </a:r>
            <a:r>
              <a:rPr lang="ko-KR" altLang="en-US" sz="1200" dirty="0" smtClean="0"/>
              <a:t>원 내외</a:t>
            </a:r>
            <a:endParaRPr lang="en-US" altLang="ko-KR" sz="1200" dirty="0" smtClean="0"/>
          </a:p>
          <a:p>
            <a:pPr>
              <a:lnSpc>
                <a:spcPct val="110000"/>
              </a:lnSpc>
            </a:pPr>
            <a:r>
              <a:rPr lang="ko-KR" altLang="en-US" sz="1200" dirty="0" smtClean="0"/>
              <a:t>대학혁신지원사업 사업비 집행 및 관리 운영 지침에 따름</a:t>
            </a:r>
            <a:endParaRPr lang="en-US" altLang="ko-KR" sz="12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ko-KR" sz="1200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693837" y="7200512"/>
            <a:ext cx="2505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3. </a:t>
            </a:r>
            <a:r>
              <a:rPr lang="ko-KR" altLang="en-US" sz="1400" dirty="0" smtClean="0"/>
              <a:t>연구 지원금</a:t>
            </a:r>
            <a:endParaRPr lang="ko-KR" altLang="en-US" sz="1400" dirty="0"/>
          </a:p>
        </p:txBody>
      </p:sp>
      <p:sp>
        <p:nvSpPr>
          <p:cNvPr id="69" name="내용 개체 틀 2">
            <a:extLst>
              <a:ext uri="{FF2B5EF4-FFF2-40B4-BE49-F238E27FC236}">
                <a16:creationId xmlns:a16="http://schemas.microsoft.com/office/drawing/2014/main" id="{78399AB7-9E36-4EAD-B44A-9E0CEA24AACE}"/>
              </a:ext>
            </a:extLst>
          </p:cNvPr>
          <p:cNvSpPr txBox="1">
            <a:spLocks/>
          </p:cNvSpPr>
          <p:nvPr/>
        </p:nvSpPr>
        <p:spPr>
          <a:xfrm>
            <a:off x="817067" y="6363037"/>
            <a:ext cx="5516066" cy="810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28588" indent="-128588" algn="l" defTabSz="514350" rtl="0" eaLnBrk="1" latinLnBrk="1" hangingPunct="1">
              <a:lnSpc>
                <a:spcPct val="120000"/>
              </a:lnSpc>
              <a:spcBef>
                <a:spcPts val="563"/>
              </a:spcBef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8576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4293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90011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15728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141446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ko-KR" altLang="en-US" sz="1200" dirty="0" smtClean="0"/>
              <a:t>연구 절차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: </a:t>
            </a:r>
            <a:r>
              <a:rPr lang="ko-KR" altLang="en-US" sz="1200" dirty="0" smtClean="0">
                <a:latin typeface="+mn-ea"/>
                <a:ea typeface="+mn-ea"/>
              </a:rPr>
              <a:t>연구 계획서 제출 ⇨ 연구자 선정 ⇨ 보고서 제출 ⇨ 보고서 심의</a:t>
            </a:r>
            <a:endParaRPr lang="en-US" altLang="ko-KR" sz="1200" dirty="0" smtClean="0">
              <a:latin typeface="+mn-ea"/>
              <a:ea typeface="+mn-ea"/>
            </a:endParaRPr>
          </a:p>
          <a:p>
            <a:pPr>
              <a:lnSpc>
                <a:spcPct val="110000"/>
              </a:lnSpc>
            </a:pPr>
            <a:r>
              <a:rPr lang="ko-KR" altLang="en-US" sz="1200" dirty="0" smtClean="0"/>
              <a:t>연구 일정 </a:t>
            </a:r>
            <a:r>
              <a:rPr lang="en-US" altLang="ko-KR" sz="1200" dirty="0" smtClean="0"/>
              <a:t>: 2021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5</a:t>
            </a:r>
            <a:r>
              <a:rPr lang="ko-KR" altLang="en-US" sz="1200" dirty="0" smtClean="0"/>
              <a:t>월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일 </a:t>
            </a:r>
            <a:r>
              <a:rPr lang="en-US" altLang="ko-KR" sz="1200" dirty="0" smtClean="0"/>
              <a:t>~ 2021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7</a:t>
            </a:r>
            <a:r>
              <a:rPr lang="ko-KR" altLang="en-US" sz="1200" dirty="0" smtClean="0"/>
              <a:t>월 </a:t>
            </a:r>
            <a:r>
              <a:rPr lang="en-US" altLang="ko-KR" sz="1200" dirty="0" smtClean="0"/>
              <a:t>30</a:t>
            </a:r>
            <a:r>
              <a:rPr lang="ko-KR" altLang="en-US" sz="1200" dirty="0" smtClean="0"/>
              <a:t>일</a:t>
            </a:r>
            <a:endParaRPr lang="en-US" altLang="ko-KR" sz="1200" dirty="0"/>
          </a:p>
        </p:txBody>
      </p:sp>
      <p:sp>
        <p:nvSpPr>
          <p:cNvPr id="70" name="내용 개체 틀 2">
            <a:extLst>
              <a:ext uri="{FF2B5EF4-FFF2-40B4-BE49-F238E27FC236}">
                <a16:creationId xmlns:a16="http://schemas.microsoft.com/office/drawing/2014/main" id="{78399AB7-9E36-4EAD-B44A-9E0CEA24AACE}"/>
              </a:ext>
            </a:extLst>
          </p:cNvPr>
          <p:cNvSpPr txBox="1">
            <a:spLocks/>
          </p:cNvSpPr>
          <p:nvPr/>
        </p:nvSpPr>
        <p:spPr>
          <a:xfrm>
            <a:off x="879715" y="8837467"/>
            <a:ext cx="5516066" cy="833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28588" indent="-128588" algn="l" defTabSz="514350" rtl="0" eaLnBrk="1" latinLnBrk="1" hangingPunct="1">
              <a:lnSpc>
                <a:spcPct val="120000"/>
              </a:lnSpc>
              <a:spcBef>
                <a:spcPts val="563"/>
              </a:spcBef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38576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64293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90011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15728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141446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1" hangingPunct="1">
              <a:lnSpc>
                <a:spcPct val="120000"/>
              </a:lnSpc>
              <a:spcBef>
                <a:spcPts val="281"/>
              </a:spcBef>
              <a:buSzPct val="125000"/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ko-KR" altLang="en-US" sz="1200" dirty="0" smtClean="0"/>
              <a:t>접수 기간 </a:t>
            </a:r>
            <a:r>
              <a:rPr lang="en-US" altLang="ko-KR" sz="1200" dirty="0" smtClean="0"/>
              <a:t>: 2021</a:t>
            </a:r>
            <a:r>
              <a:rPr lang="ko-KR" altLang="en-US" sz="1200" dirty="0" smtClean="0"/>
              <a:t>년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월 </a:t>
            </a:r>
            <a:r>
              <a:rPr lang="en-US" altLang="ko-KR" sz="1200" dirty="0" smtClean="0"/>
              <a:t>13</a:t>
            </a:r>
            <a:r>
              <a:rPr lang="ko-KR" altLang="en-US" sz="1200" dirty="0" smtClean="0"/>
              <a:t>일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화</a:t>
            </a:r>
            <a:r>
              <a:rPr lang="en-US" altLang="ko-KR" sz="1200" dirty="0" smtClean="0"/>
              <a:t>) ~ 2021</a:t>
            </a:r>
            <a:r>
              <a:rPr lang="ko-KR" altLang="en-US" sz="1200" dirty="0" smtClean="0"/>
              <a:t>면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월 </a:t>
            </a:r>
            <a:r>
              <a:rPr lang="en-US" altLang="ko-KR" sz="1200" dirty="0" smtClean="0"/>
              <a:t>26</a:t>
            </a:r>
            <a:r>
              <a:rPr lang="ko-KR" altLang="en-US" sz="1200" dirty="0" smtClean="0"/>
              <a:t>일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월</a:t>
            </a:r>
            <a:r>
              <a:rPr lang="en-US" altLang="ko-KR" sz="1200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ko-KR" altLang="en-US" sz="1200" dirty="0" smtClean="0"/>
              <a:t>접수 방법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연구계획서 이메일 제출 </a:t>
            </a:r>
            <a:r>
              <a:rPr lang="en-US" altLang="ko-KR" sz="1200" dirty="0" smtClean="0"/>
              <a:t>mslee80582@woosuk.ac.kr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3837" y="8464930"/>
            <a:ext cx="2505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4. </a:t>
            </a:r>
            <a:r>
              <a:rPr lang="ko-KR" altLang="en-US" sz="1400" dirty="0" smtClean="0"/>
              <a:t>접수 기간 및 방법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780253" y="10079629"/>
            <a:ext cx="338168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ko-KR" altLang="en-US" dirty="0" smtClean="0"/>
              <a:t>우석대학교 </a:t>
            </a:r>
            <a:endParaRPr lang="en-US" altLang="ko-KR" dirty="0" smtClean="0"/>
          </a:p>
          <a:p>
            <a:pPr algn="dist">
              <a:lnSpc>
                <a:spcPct val="150000"/>
              </a:lnSpc>
            </a:pPr>
            <a:r>
              <a:rPr lang="ko-KR" altLang="en-US" dirty="0" smtClean="0"/>
              <a:t>교육혁신본부  </a:t>
            </a:r>
            <a:r>
              <a:rPr lang="en-US" altLang="ko-KR" sz="2000" dirty="0" smtClean="0"/>
              <a:t>IR</a:t>
            </a:r>
            <a:r>
              <a:rPr lang="ko-KR" altLang="en-US" dirty="0" smtClean="0"/>
              <a:t>센터</a:t>
            </a:r>
            <a:endParaRPr lang="ko-KR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16111" y="1317895"/>
            <a:ext cx="2505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2021 </a:t>
            </a:r>
            <a:r>
              <a:rPr lang="ko-KR" altLang="en-US" sz="1400" dirty="0" smtClean="0"/>
              <a:t>혁신지원사업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948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회로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5796_TF45165253.potx" id="{A3909C48-C3CD-41B9-ABA9-DFD6BFA22AA7}" vid="{1BA88A41-9DD4-4CE1-9384-6D568C2CF76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96F0E7-E7B5-406E-8E94-F0043B2AC7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41CBB0-BAA0-4983-8F2B-E10AF3358DA8}">
  <ds:schemaRefs>
    <ds:schemaRef ds:uri="http://schemas.microsoft.com/office/2006/metadata/properties"/>
    <ds:schemaRef ds:uri="http://schemas.microsoft.com/office/2006/documentManagement/types"/>
    <ds:schemaRef ds:uri="71af3243-3dd4-4a8d-8c0d-dd76da1f02a5"/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  <ds:schemaRef ds:uri="16c05727-aa75-4e4a-9b5f-8a80a1165891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04C6BCC-A38B-4625-90E6-7D3BBA3909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회로 디자인</Template>
  <TotalTime>0</TotalTime>
  <Words>173</Words>
  <Application>Microsoft Office PowerPoint</Application>
  <PresentationFormat>와이드스크린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YD윤고딕 125</vt:lpstr>
      <vt:lpstr>맑은 고딕</vt:lpstr>
      <vt:lpstr>Arial</vt:lpstr>
      <vt:lpstr>Calibri</vt:lpstr>
      <vt:lpstr>Trebuchet MS</vt:lpstr>
      <vt:lpstr>Tw Cen MT</vt:lpstr>
      <vt:lpstr>회로</vt:lpstr>
      <vt:lpstr>  포스트코로나 시대  『 교육환경 변화에 따른 정책 연구 』연구자 공모   교육혁신본부 ir센터에서는 2021학년도 혁신지원사업으로 포스트코로나 시대 교육환경    변화에 따른 정책 연구를 수행하고자 아래와 같이 연구자를 공모하오니 교내 구성원    여러분들의 적극적인 참여 부탁드립니다.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2021-04-12T01:43:23Z</dcterms:created>
  <dcterms:modified xsi:type="dcterms:W3CDTF">2021-04-12T05:14:49Z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