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70" r:id="rId3"/>
    <p:sldId id="274" r:id="rId4"/>
    <p:sldId id="272" r:id="rId5"/>
    <p:sldId id="275" r:id="rId6"/>
    <p:sldId id="259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90B5"/>
    <a:srgbClr val="C9C9C7"/>
    <a:srgbClr val="494A6F"/>
    <a:srgbClr val="A9234C"/>
    <a:srgbClr val="FBB03B"/>
    <a:srgbClr val="BF5050"/>
    <a:srgbClr val="7778A5"/>
    <a:srgbClr val="5CC5C9"/>
    <a:srgbClr val="A4DADA"/>
    <a:srgbClr val="FDE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1" autoAdjust="0"/>
    <p:restoredTop sz="96582" autoAdjust="0"/>
  </p:normalViewPr>
  <p:slideViewPr>
    <p:cSldViewPr snapToGrid="0" showGuides="1">
      <p:cViewPr varScale="1">
        <p:scale>
          <a:sx n="111" d="100"/>
          <a:sy n="111" d="100"/>
        </p:scale>
        <p:origin x="1284" y="114"/>
      </p:cViewPr>
      <p:guideLst>
        <p:guide orient="horz" pos="2160"/>
        <p:guide pos="379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2016-08-29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8A9CA-29D8-44A6-8BD1-44394B36FA2A}" type="datetimeFigureOut">
              <a:rPr lang="ko-KR" altLang="en-US" smtClean="0"/>
              <a:t>2016-08-29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697E7-1A54-47A3-ADFF-7DEF0D0958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73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697E7-1A54-47A3-ADFF-7DEF0D0958F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7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745" y="-62179"/>
            <a:ext cx="10528136" cy="7006357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0" y="-45851"/>
            <a:ext cx="12192000" cy="7011800"/>
          </a:xfrm>
          <a:prstGeom prst="rect">
            <a:avLst/>
          </a:prstGeom>
          <a:solidFill>
            <a:schemeClr val="bg1">
              <a:alpha val="6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-22225"/>
            <a:ext cx="12192000" cy="6948714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5000">
                <a:sysClr val="windowText" lastClr="000000">
                  <a:alpha val="10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0404 -3.7037E-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584200" y="0"/>
            <a:ext cx="116967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2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2654300" y="0"/>
            <a:ext cx="9626600" cy="6858000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 l="3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1219769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2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16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 l="-14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356758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62000"/>
            </a:blip>
            <a:srcRect/>
            <a:stretch>
              <a:fillRect l="18000" r="-4000"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10157460" cy="6858000"/>
          </a:xfrm>
          <a:prstGeom prst="rect">
            <a:avLst/>
          </a:prstGeom>
          <a:blipFill dpi="0" rotWithShape="1">
            <a:blip r:embed="rId2">
              <a:alphaModFix amt="37000"/>
            </a:blip>
            <a:srcRect/>
            <a:stretch>
              <a:fillRect l="-9000" t="-6000" r="8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1553028" y="0"/>
            <a:ext cx="10638972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1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우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1000">
                <a:srgbClr val="000000"/>
              </a:gs>
              <a:gs pos="46000">
                <a:sysClr val="windowText" lastClr="000000"/>
              </a:gs>
              <a:gs pos="20000">
                <a:srgbClr val="000000">
                  <a:alpha val="37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5000">
                <a:sysClr val="windowText" lastClr="000000">
                  <a:alpha val="51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196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77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70" r:id="rId2"/>
    <p:sldLayoutId id="2147483663" r:id="rId3"/>
    <p:sldLayoutId id="2147483669" r:id="rId4"/>
    <p:sldLayoutId id="2147483664" r:id="rId5"/>
    <p:sldLayoutId id="2147483662" r:id="rId6"/>
    <p:sldLayoutId id="2147483671" r:id="rId7"/>
    <p:sldLayoutId id="2147483673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7085" y="44566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</a:t>
            </a:r>
          </a:p>
          <a:p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1946890" y="2209802"/>
            <a:ext cx="3608933" cy="2439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7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</a:t>
            </a:r>
            <a:r>
              <a:rPr lang="ko-KR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을</a:t>
            </a:r>
            <a:endParaRPr lang="en-US" altLang="ko-KR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00000"/>
              </a:lnSpc>
            </a:pPr>
            <a:r>
              <a:rPr lang="ko-KR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입력해주세요</a:t>
            </a:r>
            <a:endParaRPr lang="ko-KR" alt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1127271" y="3091101"/>
            <a:ext cx="1287484" cy="1127996"/>
          </a:xfrm>
          <a:custGeom>
            <a:avLst/>
            <a:gdLst>
              <a:gd name="T0" fmla="*/ 815 w 845"/>
              <a:gd name="T1" fmla="*/ 317 h 739"/>
              <a:gd name="T2" fmla="*/ 798 w 845"/>
              <a:gd name="T3" fmla="*/ 317 h 739"/>
              <a:gd name="T4" fmla="*/ 708 w 845"/>
              <a:gd name="T5" fmla="*/ 144 h 739"/>
              <a:gd name="T6" fmla="*/ 686 w 845"/>
              <a:gd name="T7" fmla="*/ 131 h 739"/>
              <a:gd name="T8" fmla="*/ 474 w 845"/>
              <a:gd name="T9" fmla="*/ 131 h 739"/>
              <a:gd name="T10" fmla="*/ 474 w 845"/>
              <a:gd name="T11" fmla="*/ 32 h 739"/>
              <a:gd name="T12" fmla="*/ 443 w 845"/>
              <a:gd name="T13" fmla="*/ 0 h 739"/>
              <a:gd name="T14" fmla="*/ 401 w 845"/>
              <a:gd name="T15" fmla="*/ 0 h 739"/>
              <a:gd name="T16" fmla="*/ 368 w 845"/>
              <a:gd name="T17" fmla="*/ 32 h 739"/>
              <a:gd name="T18" fmla="*/ 368 w 845"/>
              <a:gd name="T19" fmla="*/ 131 h 739"/>
              <a:gd name="T20" fmla="*/ 161 w 845"/>
              <a:gd name="T21" fmla="*/ 131 h 739"/>
              <a:gd name="T22" fmla="*/ 139 w 845"/>
              <a:gd name="T23" fmla="*/ 144 h 739"/>
              <a:gd name="T24" fmla="*/ 49 w 845"/>
              <a:gd name="T25" fmla="*/ 317 h 739"/>
              <a:gd name="T26" fmla="*/ 35 w 845"/>
              <a:gd name="T27" fmla="*/ 317 h 739"/>
              <a:gd name="T28" fmla="*/ 0 w 845"/>
              <a:gd name="T29" fmla="*/ 347 h 739"/>
              <a:gd name="T30" fmla="*/ 0 w 845"/>
              <a:gd name="T31" fmla="*/ 368 h 739"/>
              <a:gd name="T32" fmla="*/ 158 w 845"/>
              <a:gd name="T33" fmla="*/ 526 h 739"/>
              <a:gd name="T34" fmla="*/ 317 w 845"/>
              <a:gd name="T35" fmla="*/ 368 h 739"/>
              <a:gd name="T36" fmla="*/ 317 w 845"/>
              <a:gd name="T37" fmla="*/ 347 h 739"/>
              <a:gd name="T38" fmla="*/ 287 w 845"/>
              <a:gd name="T39" fmla="*/ 317 h 739"/>
              <a:gd name="T40" fmla="*/ 270 w 845"/>
              <a:gd name="T41" fmla="*/ 317 h 739"/>
              <a:gd name="T42" fmla="*/ 200 w 845"/>
              <a:gd name="T43" fmla="*/ 182 h 739"/>
              <a:gd name="T44" fmla="*/ 368 w 845"/>
              <a:gd name="T45" fmla="*/ 182 h 739"/>
              <a:gd name="T46" fmla="*/ 368 w 845"/>
              <a:gd name="T47" fmla="*/ 634 h 739"/>
              <a:gd name="T48" fmla="*/ 190 w 845"/>
              <a:gd name="T49" fmla="*/ 634 h 739"/>
              <a:gd name="T50" fmla="*/ 157 w 845"/>
              <a:gd name="T51" fmla="*/ 666 h 739"/>
              <a:gd name="T52" fmla="*/ 157 w 845"/>
              <a:gd name="T53" fmla="*/ 707 h 739"/>
              <a:gd name="T54" fmla="*/ 190 w 845"/>
              <a:gd name="T55" fmla="*/ 739 h 739"/>
              <a:gd name="T56" fmla="*/ 654 w 845"/>
              <a:gd name="T57" fmla="*/ 739 h 739"/>
              <a:gd name="T58" fmla="*/ 685 w 845"/>
              <a:gd name="T59" fmla="*/ 707 h 739"/>
              <a:gd name="T60" fmla="*/ 685 w 845"/>
              <a:gd name="T61" fmla="*/ 666 h 739"/>
              <a:gd name="T62" fmla="*/ 654 w 845"/>
              <a:gd name="T63" fmla="*/ 634 h 739"/>
              <a:gd name="T64" fmla="*/ 474 w 845"/>
              <a:gd name="T65" fmla="*/ 634 h 739"/>
              <a:gd name="T66" fmla="*/ 474 w 845"/>
              <a:gd name="T67" fmla="*/ 182 h 739"/>
              <a:gd name="T68" fmla="*/ 647 w 845"/>
              <a:gd name="T69" fmla="*/ 182 h 739"/>
              <a:gd name="T70" fmla="*/ 577 w 845"/>
              <a:gd name="T71" fmla="*/ 317 h 739"/>
              <a:gd name="T72" fmla="*/ 563 w 845"/>
              <a:gd name="T73" fmla="*/ 317 h 739"/>
              <a:gd name="T74" fmla="*/ 528 w 845"/>
              <a:gd name="T75" fmla="*/ 347 h 739"/>
              <a:gd name="T76" fmla="*/ 528 w 845"/>
              <a:gd name="T77" fmla="*/ 368 h 739"/>
              <a:gd name="T78" fmla="*/ 686 w 845"/>
              <a:gd name="T79" fmla="*/ 526 h 739"/>
              <a:gd name="T80" fmla="*/ 845 w 845"/>
              <a:gd name="T81" fmla="*/ 368 h 739"/>
              <a:gd name="T82" fmla="*/ 845 w 845"/>
              <a:gd name="T83" fmla="*/ 347 h 739"/>
              <a:gd name="T84" fmla="*/ 815 w 845"/>
              <a:gd name="T85" fmla="*/ 317 h 739"/>
              <a:gd name="T86" fmla="*/ 213 w 845"/>
              <a:gd name="T87" fmla="*/ 317 h 739"/>
              <a:gd name="T88" fmla="*/ 106 w 845"/>
              <a:gd name="T89" fmla="*/ 317 h 739"/>
              <a:gd name="T90" fmla="*/ 159 w 845"/>
              <a:gd name="T91" fmla="*/ 215 h 739"/>
              <a:gd name="T92" fmla="*/ 213 w 845"/>
              <a:gd name="T93" fmla="*/ 317 h 739"/>
              <a:gd name="T94" fmla="*/ 634 w 845"/>
              <a:gd name="T95" fmla="*/ 317 h 739"/>
              <a:gd name="T96" fmla="*/ 687 w 845"/>
              <a:gd name="T97" fmla="*/ 215 h 739"/>
              <a:gd name="T98" fmla="*/ 741 w 845"/>
              <a:gd name="T99" fmla="*/ 317 h 739"/>
              <a:gd name="T100" fmla="*/ 634 w 845"/>
              <a:gd name="T101" fmla="*/ 317 h 739"/>
              <a:gd name="T102" fmla="*/ 634 w 845"/>
              <a:gd name="T103" fmla="*/ 317 h 739"/>
              <a:gd name="T104" fmla="*/ 634 w 845"/>
              <a:gd name="T105" fmla="*/ 317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45" h="739">
                <a:moveTo>
                  <a:pt x="815" y="317"/>
                </a:moveTo>
                <a:cubicBezTo>
                  <a:pt x="798" y="317"/>
                  <a:pt x="798" y="317"/>
                  <a:pt x="798" y="317"/>
                </a:cubicBezTo>
                <a:cubicBezTo>
                  <a:pt x="798" y="317"/>
                  <a:pt x="709" y="145"/>
                  <a:pt x="708" y="144"/>
                </a:cubicBezTo>
                <a:cubicBezTo>
                  <a:pt x="703" y="136"/>
                  <a:pt x="695" y="131"/>
                  <a:pt x="686" y="131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4" y="32"/>
                  <a:pt x="474" y="32"/>
                  <a:pt x="474" y="32"/>
                </a:cubicBezTo>
                <a:cubicBezTo>
                  <a:pt x="474" y="14"/>
                  <a:pt x="460" y="0"/>
                  <a:pt x="443" y="0"/>
                </a:cubicBezTo>
                <a:cubicBezTo>
                  <a:pt x="401" y="0"/>
                  <a:pt x="401" y="0"/>
                  <a:pt x="401" y="0"/>
                </a:cubicBezTo>
                <a:cubicBezTo>
                  <a:pt x="383" y="0"/>
                  <a:pt x="368" y="14"/>
                  <a:pt x="368" y="32"/>
                </a:cubicBezTo>
                <a:cubicBezTo>
                  <a:pt x="368" y="131"/>
                  <a:pt x="368" y="131"/>
                  <a:pt x="368" y="131"/>
                </a:cubicBezTo>
                <a:cubicBezTo>
                  <a:pt x="161" y="131"/>
                  <a:pt x="161" y="131"/>
                  <a:pt x="161" y="131"/>
                </a:cubicBezTo>
                <a:cubicBezTo>
                  <a:pt x="152" y="131"/>
                  <a:pt x="144" y="136"/>
                  <a:pt x="139" y="144"/>
                </a:cubicBezTo>
                <a:cubicBezTo>
                  <a:pt x="138" y="145"/>
                  <a:pt x="49" y="317"/>
                  <a:pt x="49" y="317"/>
                </a:cubicBezTo>
                <a:cubicBezTo>
                  <a:pt x="35" y="317"/>
                  <a:pt x="35" y="317"/>
                  <a:pt x="35" y="317"/>
                </a:cubicBezTo>
                <a:cubicBezTo>
                  <a:pt x="17" y="317"/>
                  <a:pt x="0" y="330"/>
                  <a:pt x="0" y="347"/>
                </a:cubicBezTo>
                <a:cubicBezTo>
                  <a:pt x="0" y="368"/>
                  <a:pt x="0" y="368"/>
                  <a:pt x="0" y="368"/>
                </a:cubicBezTo>
                <a:cubicBezTo>
                  <a:pt x="0" y="455"/>
                  <a:pt x="71" y="526"/>
                  <a:pt x="158" y="526"/>
                </a:cubicBezTo>
                <a:cubicBezTo>
                  <a:pt x="246" y="526"/>
                  <a:pt x="317" y="455"/>
                  <a:pt x="317" y="368"/>
                </a:cubicBezTo>
                <a:cubicBezTo>
                  <a:pt x="317" y="347"/>
                  <a:pt x="317" y="347"/>
                  <a:pt x="317" y="347"/>
                </a:cubicBezTo>
                <a:cubicBezTo>
                  <a:pt x="317" y="330"/>
                  <a:pt x="305" y="317"/>
                  <a:pt x="287" y="317"/>
                </a:cubicBezTo>
                <a:cubicBezTo>
                  <a:pt x="270" y="317"/>
                  <a:pt x="270" y="317"/>
                  <a:pt x="270" y="317"/>
                </a:cubicBezTo>
                <a:cubicBezTo>
                  <a:pt x="200" y="182"/>
                  <a:pt x="200" y="182"/>
                  <a:pt x="200" y="182"/>
                </a:cubicBezTo>
                <a:cubicBezTo>
                  <a:pt x="368" y="182"/>
                  <a:pt x="368" y="182"/>
                  <a:pt x="368" y="182"/>
                </a:cubicBezTo>
                <a:cubicBezTo>
                  <a:pt x="368" y="634"/>
                  <a:pt x="368" y="634"/>
                  <a:pt x="368" y="634"/>
                </a:cubicBezTo>
                <a:cubicBezTo>
                  <a:pt x="190" y="634"/>
                  <a:pt x="190" y="634"/>
                  <a:pt x="190" y="634"/>
                </a:cubicBezTo>
                <a:cubicBezTo>
                  <a:pt x="172" y="634"/>
                  <a:pt x="157" y="648"/>
                  <a:pt x="157" y="666"/>
                </a:cubicBezTo>
                <a:cubicBezTo>
                  <a:pt x="157" y="707"/>
                  <a:pt x="157" y="707"/>
                  <a:pt x="157" y="707"/>
                </a:cubicBezTo>
                <a:cubicBezTo>
                  <a:pt x="157" y="725"/>
                  <a:pt x="172" y="739"/>
                  <a:pt x="190" y="739"/>
                </a:cubicBezTo>
                <a:cubicBezTo>
                  <a:pt x="654" y="739"/>
                  <a:pt x="654" y="739"/>
                  <a:pt x="654" y="739"/>
                </a:cubicBezTo>
                <a:cubicBezTo>
                  <a:pt x="672" y="739"/>
                  <a:pt x="685" y="725"/>
                  <a:pt x="685" y="707"/>
                </a:cubicBezTo>
                <a:cubicBezTo>
                  <a:pt x="685" y="666"/>
                  <a:pt x="685" y="666"/>
                  <a:pt x="685" y="666"/>
                </a:cubicBezTo>
                <a:cubicBezTo>
                  <a:pt x="685" y="648"/>
                  <a:pt x="672" y="634"/>
                  <a:pt x="654" y="634"/>
                </a:cubicBezTo>
                <a:cubicBezTo>
                  <a:pt x="474" y="634"/>
                  <a:pt x="474" y="634"/>
                  <a:pt x="474" y="634"/>
                </a:cubicBezTo>
                <a:cubicBezTo>
                  <a:pt x="474" y="182"/>
                  <a:pt x="474" y="182"/>
                  <a:pt x="474" y="182"/>
                </a:cubicBezTo>
                <a:cubicBezTo>
                  <a:pt x="647" y="182"/>
                  <a:pt x="647" y="182"/>
                  <a:pt x="647" y="182"/>
                </a:cubicBezTo>
                <a:cubicBezTo>
                  <a:pt x="577" y="317"/>
                  <a:pt x="577" y="317"/>
                  <a:pt x="577" y="317"/>
                </a:cubicBezTo>
                <a:cubicBezTo>
                  <a:pt x="563" y="317"/>
                  <a:pt x="563" y="317"/>
                  <a:pt x="563" y="317"/>
                </a:cubicBezTo>
                <a:cubicBezTo>
                  <a:pt x="545" y="317"/>
                  <a:pt x="528" y="330"/>
                  <a:pt x="528" y="347"/>
                </a:cubicBezTo>
                <a:cubicBezTo>
                  <a:pt x="528" y="368"/>
                  <a:pt x="528" y="368"/>
                  <a:pt x="528" y="368"/>
                </a:cubicBezTo>
                <a:cubicBezTo>
                  <a:pt x="528" y="455"/>
                  <a:pt x="599" y="526"/>
                  <a:pt x="686" y="526"/>
                </a:cubicBezTo>
                <a:cubicBezTo>
                  <a:pt x="774" y="526"/>
                  <a:pt x="845" y="455"/>
                  <a:pt x="845" y="368"/>
                </a:cubicBezTo>
                <a:cubicBezTo>
                  <a:pt x="845" y="347"/>
                  <a:pt x="845" y="347"/>
                  <a:pt x="845" y="347"/>
                </a:cubicBezTo>
                <a:cubicBezTo>
                  <a:pt x="845" y="330"/>
                  <a:pt x="833" y="317"/>
                  <a:pt x="815" y="317"/>
                </a:cubicBezTo>
                <a:close/>
                <a:moveTo>
                  <a:pt x="213" y="317"/>
                </a:moveTo>
                <a:cubicBezTo>
                  <a:pt x="106" y="317"/>
                  <a:pt x="106" y="317"/>
                  <a:pt x="106" y="317"/>
                </a:cubicBezTo>
                <a:cubicBezTo>
                  <a:pt x="159" y="215"/>
                  <a:pt x="159" y="215"/>
                  <a:pt x="159" y="215"/>
                </a:cubicBezTo>
                <a:lnTo>
                  <a:pt x="213" y="317"/>
                </a:lnTo>
                <a:close/>
                <a:moveTo>
                  <a:pt x="634" y="317"/>
                </a:moveTo>
                <a:cubicBezTo>
                  <a:pt x="687" y="215"/>
                  <a:pt x="687" y="215"/>
                  <a:pt x="687" y="215"/>
                </a:cubicBezTo>
                <a:cubicBezTo>
                  <a:pt x="741" y="317"/>
                  <a:pt x="741" y="317"/>
                  <a:pt x="741" y="317"/>
                </a:cubicBezTo>
                <a:lnTo>
                  <a:pt x="634" y="317"/>
                </a:lnTo>
                <a:close/>
                <a:moveTo>
                  <a:pt x="634" y="317"/>
                </a:moveTo>
                <a:cubicBezTo>
                  <a:pt x="634" y="317"/>
                  <a:pt x="634" y="317"/>
                  <a:pt x="634" y="317"/>
                </a:cubicBezTo>
              </a:path>
            </a:pathLst>
          </a:custGeom>
          <a:solidFill>
            <a:srgbClr val="8F90B5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552776" y="4288798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부제목을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5661962" y="1409143"/>
            <a:ext cx="5937597" cy="2437143"/>
            <a:chOff x="5661962" y="1409143"/>
            <a:chExt cx="5937597" cy="2437143"/>
          </a:xfrm>
        </p:grpSpPr>
        <p:grpSp>
          <p:nvGrpSpPr>
            <p:cNvPr id="6" name="그룹 5"/>
            <p:cNvGrpSpPr/>
            <p:nvPr/>
          </p:nvGrpSpPr>
          <p:grpSpPr>
            <a:xfrm>
              <a:off x="5661962" y="1409143"/>
              <a:ext cx="5937597" cy="2437143"/>
              <a:chOff x="5560362" y="1162400"/>
              <a:chExt cx="5990082" cy="2458686"/>
            </a:xfrm>
          </p:grpSpPr>
          <p:pic>
            <p:nvPicPr>
              <p:cNvPr id="2" name="그림 1" descr="gg11.png"/>
              <p:cNvPicPr>
                <a:picLocks noChangeAspect="1"/>
              </p:cNvPicPr>
              <p:nvPr/>
            </p:nvPicPr>
            <p:blipFill>
              <a:blip r:embed="rId2" cstate="print">
                <a:grayscl/>
              </a:blip>
              <a:stretch>
                <a:fillRect/>
              </a:stretch>
            </p:blipFill>
            <p:spPr>
              <a:xfrm>
                <a:off x="5621090" y="1763698"/>
                <a:ext cx="5929354" cy="1857388"/>
              </a:xfrm>
              <a:prstGeom prst="rect">
                <a:avLst/>
              </a:prstGeom>
            </p:spPr>
          </p:pic>
          <p:pic>
            <p:nvPicPr>
              <p:cNvPr id="3" name="그림 2" descr="학습내용1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60362" y="1162400"/>
                <a:ext cx="2019048" cy="888889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291716" y="1678666"/>
              <a:ext cx="1240841" cy="400110"/>
            </a:xfrm>
            <a:prstGeom prst="homePlate">
              <a:avLst>
                <a:gd name="adj" fmla="val 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학습목표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50826" y="2315136"/>
              <a:ext cx="37561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ko-KR" altLang="en-US" sz="1600" dirty="0">
                <a:solidFill>
                  <a:schemeClr val="bg1"/>
                </a:solidFill>
                <a:latin typeface="+mn-ea"/>
              </a:endParaRPr>
            </a:p>
            <a:p>
              <a:pPr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ko-KR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 flipH="1">
              <a:off x="6027080" y="2319271"/>
              <a:ext cx="1075542" cy="1239007"/>
              <a:chOff x="2181756" y="-841376"/>
              <a:chExt cx="7412250" cy="8612190"/>
            </a:xfrm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4271116" y="-841376"/>
                <a:ext cx="5322890" cy="4638677"/>
              </a:xfrm>
              <a:custGeom>
                <a:avLst/>
                <a:gdLst>
                  <a:gd name="T0" fmla="*/ 284 w 1417"/>
                  <a:gd name="T1" fmla="*/ 582 h 1235"/>
                  <a:gd name="T2" fmla="*/ 333 w 1417"/>
                  <a:gd name="T3" fmla="*/ 578 h 1235"/>
                  <a:gd name="T4" fmla="*/ 392 w 1417"/>
                  <a:gd name="T5" fmla="*/ 633 h 1235"/>
                  <a:gd name="T6" fmla="*/ 410 w 1417"/>
                  <a:gd name="T7" fmla="*/ 713 h 1235"/>
                  <a:gd name="T8" fmla="*/ 383 w 1417"/>
                  <a:gd name="T9" fmla="*/ 753 h 1235"/>
                  <a:gd name="T10" fmla="*/ 333 w 1417"/>
                  <a:gd name="T11" fmla="*/ 756 h 1235"/>
                  <a:gd name="T12" fmla="*/ 535 w 1417"/>
                  <a:gd name="T13" fmla="*/ 1106 h 1235"/>
                  <a:gd name="T14" fmla="*/ 560 w 1417"/>
                  <a:gd name="T15" fmla="*/ 1120 h 1235"/>
                  <a:gd name="T16" fmla="*/ 833 w 1417"/>
                  <a:gd name="T17" fmla="*/ 1120 h 1235"/>
                  <a:gd name="T18" fmla="*/ 843 w 1417"/>
                  <a:gd name="T19" fmla="*/ 1132 h 1235"/>
                  <a:gd name="T20" fmla="*/ 833 w 1417"/>
                  <a:gd name="T21" fmla="*/ 1160 h 1235"/>
                  <a:gd name="T22" fmla="*/ 816 w 1417"/>
                  <a:gd name="T23" fmla="*/ 1170 h 1235"/>
                  <a:gd name="T24" fmla="*/ 812 w 1417"/>
                  <a:gd name="T25" fmla="*/ 1217 h 1235"/>
                  <a:gd name="T26" fmla="*/ 871 w 1417"/>
                  <a:gd name="T27" fmla="*/ 1235 h 1235"/>
                  <a:gd name="T28" fmla="*/ 931 w 1417"/>
                  <a:gd name="T29" fmla="*/ 1217 h 1235"/>
                  <a:gd name="T30" fmla="*/ 927 w 1417"/>
                  <a:gd name="T31" fmla="*/ 1170 h 1235"/>
                  <a:gd name="T32" fmla="*/ 910 w 1417"/>
                  <a:gd name="T33" fmla="*/ 1160 h 1235"/>
                  <a:gd name="T34" fmla="*/ 900 w 1417"/>
                  <a:gd name="T35" fmla="*/ 1132 h 1235"/>
                  <a:gd name="T36" fmla="*/ 910 w 1417"/>
                  <a:gd name="T37" fmla="*/ 1120 h 1235"/>
                  <a:gd name="T38" fmla="*/ 1233 w 1417"/>
                  <a:gd name="T39" fmla="*/ 1120 h 1235"/>
                  <a:gd name="T40" fmla="*/ 1245 w 1417"/>
                  <a:gd name="T41" fmla="*/ 1113 h 1235"/>
                  <a:gd name="T42" fmla="*/ 1245 w 1417"/>
                  <a:gd name="T43" fmla="*/ 1113 h 1235"/>
                  <a:gd name="T44" fmla="*/ 1021 w 1417"/>
                  <a:gd name="T45" fmla="*/ 194 h 1235"/>
                  <a:gd name="T46" fmla="*/ 52 w 1417"/>
                  <a:gd name="T47" fmla="*/ 143 h 1235"/>
                  <a:gd name="T48" fmla="*/ 9 w 1417"/>
                  <a:gd name="T49" fmla="*/ 168 h 1235"/>
                  <a:gd name="T50" fmla="*/ 4 w 1417"/>
                  <a:gd name="T51" fmla="*/ 186 h 1235"/>
                  <a:gd name="T52" fmla="*/ 256 w 1417"/>
                  <a:gd name="T53" fmla="*/ 623 h 1235"/>
                  <a:gd name="T54" fmla="*/ 284 w 1417"/>
                  <a:gd name="T55" fmla="*/ 58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7" h="1235">
                    <a:moveTo>
                      <a:pt x="284" y="582"/>
                    </a:moveTo>
                    <a:cubicBezTo>
                      <a:pt x="298" y="574"/>
                      <a:pt x="316" y="572"/>
                      <a:pt x="333" y="578"/>
                    </a:cubicBezTo>
                    <a:cubicBezTo>
                      <a:pt x="356" y="587"/>
                      <a:pt x="377" y="607"/>
                      <a:pt x="392" y="633"/>
                    </a:cubicBezTo>
                    <a:cubicBezTo>
                      <a:pt x="408" y="660"/>
                      <a:pt x="414" y="688"/>
                      <a:pt x="410" y="713"/>
                    </a:cubicBezTo>
                    <a:cubicBezTo>
                      <a:pt x="407" y="730"/>
                      <a:pt x="397" y="744"/>
                      <a:pt x="383" y="753"/>
                    </a:cubicBezTo>
                    <a:cubicBezTo>
                      <a:pt x="368" y="762"/>
                      <a:pt x="349" y="762"/>
                      <a:pt x="333" y="756"/>
                    </a:cubicBezTo>
                    <a:cubicBezTo>
                      <a:pt x="535" y="1106"/>
                      <a:pt x="535" y="1106"/>
                      <a:pt x="535" y="1106"/>
                    </a:cubicBezTo>
                    <a:cubicBezTo>
                      <a:pt x="540" y="1115"/>
                      <a:pt x="549" y="1120"/>
                      <a:pt x="560" y="1120"/>
                    </a:cubicBezTo>
                    <a:cubicBezTo>
                      <a:pt x="833" y="1120"/>
                      <a:pt x="833" y="1120"/>
                      <a:pt x="833" y="1120"/>
                    </a:cubicBezTo>
                    <a:cubicBezTo>
                      <a:pt x="838" y="1122"/>
                      <a:pt x="843" y="1126"/>
                      <a:pt x="843" y="1132"/>
                    </a:cubicBezTo>
                    <a:cubicBezTo>
                      <a:pt x="844" y="1143"/>
                      <a:pt x="843" y="1153"/>
                      <a:pt x="833" y="1160"/>
                    </a:cubicBezTo>
                    <a:cubicBezTo>
                      <a:pt x="828" y="1164"/>
                      <a:pt x="821" y="1167"/>
                      <a:pt x="816" y="1170"/>
                    </a:cubicBezTo>
                    <a:cubicBezTo>
                      <a:pt x="798" y="1181"/>
                      <a:pt x="796" y="1204"/>
                      <a:pt x="812" y="1217"/>
                    </a:cubicBezTo>
                    <a:cubicBezTo>
                      <a:pt x="828" y="1230"/>
                      <a:pt x="850" y="1235"/>
                      <a:pt x="871" y="1235"/>
                    </a:cubicBezTo>
                    <a:cubicBezTo>
                      <a:pt x="893" y="1235"/>
                      <a:pt x="915" y="1230"/>
                      <a:pt x="931" y="1217"/>
                    </a:cubicBezTo>
                    <a:cubicBezTo>
                      <a:pt x="947" y="1204"/>
                      <a:pt x="945" y="1181"/>
                      <a:pt x="927" y="1170"/>
                    </a:cubicBezTo>
                    <a:cubicBezTo>
                      <a:pt x="921" y="1167"/>
                      <a:pt x="915" y="1164"/>
                      <a:pt x="910" y="1160"/>
                    </a:cubicBezTo>
                    <a:cubicBezTo>
                      <a:pt x="900" y="1153"/>
                      <a:pt x="899" y="1143"/>
                      <a:pt x="900" y="1132"/>
                    </a:cubicBezTo>
                    <a:cubicBezTo>
                      <a:pt x="900" y="1126"/>
                      <a:pt x="905" y="1122"/>
                      <a:pt x="910" y="1120"/>
                    </a:cubicBezTo>
                    <a:cubicBezTo>
                      <a:pt x="1233" y="1120"/>
                      <a:pt x="1233" y="1120"/>
                      <a:pt x="1233" y="1120"/>
                    </a:cubicBezTo>
                    <a:cubicBezTo>
                      <a:pt x="1238" y="1120"/>
                      <a:pt x="1243" y="1117"/>
                      <a:pt x="1245" y="1113"/>
                    </a:cubicBezTo>
                    <a:cubicBezTo>
                      <a:pt x="1245" y="1113"/>
                      <a:pt x="1245" y="1113"/>
                      <a:pt x="1245" y="1113"/>
                    </a:cubicBezTo>
                    <a:cubicBezTo>
                      <a:pt x="1325" y="950"/>
                      <a:pt x="1417" y="395"/>
                      <a:pt x="1021" y="194"/>
                    </a:cubicBezTo>
                    <a:cubicBezTo>
                      <a:pt x="637" y="0"/>
                      <a:pt x="255" y="37"/>
                      <a:pt x="52" y="143"/>
                    </a:cubicBezTo>
                    <a:cubicBezTo>
                      <a:pt x="37" y="151"/>
                      <a:pt x="23" y="159"/>
                      <a:pt x="9" y="168"/>
                    </a:cubicBezTo>
                    <a:cubicBezTo>
                      <a:pt x="2" y="172"/>
                      <a:pt x="0" y="180"/>
                      <a:pt x="4" y="186"/>
                    </a:cubicBezTo>
                    <a:cubicBezTo>
                      <a:pt x="256" y="623"/>
                      <a:pt x="256" y="623"/>
                      <a:pt x="256" y="623"/>
                    </a:cubicBezTo>
                    <a:cubicBezTo>
                      <a:pt x="259" y="606"/>
                      <a:pt x="269" y="591"/>
                      <a:pt x="284" y="582"/>
                    </a:cubicBezTo>
                    <a:close/>
                  </a:path>
                </a:pathLst>
              </a:cu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6"/>
              <p:cNvSpPr>
                <a:spLocks/>
              </p:cNvSpPr>
              <p:nvPr/>
            </p:nvSpPr>
            <p:spPr bwMode="auto">
              <a:xfrm rot="974948">
                <a:off x="2181756" y="-101601"/>
                <a:ext cx="3932240" cy="6797676"/>
              </a:xfrm>
              <a:custGeom>
                <a:avLst/>
                <a:gdLst>
                  <a:gd name="T0" fmla="*/ 713 w 1047"/>
                  <a:gd name="T1" fmla="*/ 1435 h 1810"/>
                  <a:gd name="T2" fmla="*/ 686 w 1047"/>
                  <a:gd name="T3" fmla="*/ 1395 h 1810"/>
                  <a:gd name="T4" fmla="*/ 704 w 1047"/>
                  <a:gd name="T5" fmla="*/ 1315 h 1810"/>
                  <a:gd name="T6" fmla="*/ 763 w 1047"/>
                  <a:gd name="T7" fmla="*/ 1260 h 1810"/>
                  <a:gd name="T8" fmla="*/ 812 w 1047"/>
                  <a:gd name="T9" fmla="*/ 1264 h 1810"/>
                  <a:gd name="T10" fmla="*/ 839 w 1047"/>
                  <a:gd name="T11" fmla="*/ 1305 h 1810"/>
                  <a:gd name="T12" fmla="*/ 1042 w 1047"/>
                  <a:gd name="T13" fmla="*/ 955 h 1810"/>
                  <a:gd name="T14" fmla="*/ 1042 w 1047"/>
                  <a:gd name="T15" fmla="*/ 927 h 1810"/>
                  <a:gd name="T16" fmla="*/ 819 w 1047"/>
                  <a:gd name="T17" fmla="*/ 542 h 1810"/>
                  <a:gd name="T18" fmla="*/ 824 w 1047"/>
                  <a:gd name="T19" fmla="*/ 527 h 1810"/>
                  <a:gd name="T20" fmla="*/ 854 w 1047"/>
                  <a:gd name="T21" fmla="*/ 522 h 1810"/>
                  <a:gd name="T22" fmla="*/ 871 w 1047"/>
                  <a:gd name="T23" fmla="*/ 532 h 1810"/>
                  <a:gd name="T24" fmla="*/ 914 w 1047"/>
                  <a:gd name="T25" fmla="*/ 512 h 1810"/>
                  <a:gd name="T26" fmla="*/ 899 w 1047"/>
                  <a:gd name="T27" fmla="*/ 451 h 1810"/>
                  <a:gd name="T28" fmla="*/ 854 w 1047"/>
                  <a:gd name="T29" fmla="*/ 409 h 1810"/>
                  <a:gd name="T30" fmla="*/ 816 w 1047"/>
                  <a:gd name="T31" fmla="*/ 435 h 1810"/>
                  <a:gd name="T32" fmla="*/ 816 w 1047"/>
                  <a:gd name="T33" fmla="*/ 456 h 1810"/>
                  <a:gd name="T34" fmla="*/ 796 w 1047"/>
                  <a:gd name="T35" fmla="*/ 478 h 1810"/>
                  <a:gd name="T36" fmla="*/ 781 w 1047"/>
                  <a:gd name="T37" fmla="*/ 475 h 1810"/>
                  <a:gd name="T38" fmla="*/ 512 w 1047"/>
                  <a:gd name="T39" fmla="*/ 9 h 1810"/>
                  <a:gd name="T40" fmla="*/ 492 w 1047"/>
                  <a:gd name="T41" fmla="*/ 5 h 1810"/>
                  <a:gd name="T42" fmla="*/ 189 w 1047"/>
                  <a:gd name="T43" fmla="*/ 564 h 1810"/>
                  <a:gd name="T44" fmla="*/ 228 w 1047"/>
                  <a:gd name="T45" fmla="*/ 757 h 1810"/>
                  <a:gd name="T46" fmla="*/ 3 w 1047"/>
                  <a:gd name="T47" fmla="*/ 1105 h 1810"/>
                  <a:gd name="T48" fmla="*/ 166 w 1047"/>
                  <a:gd name="T49" fmla="*/ 1251 h 1810"/>
                  <a:gd name="T50" fmla="*/ 149 w 1047"/>
                  <a:gd name="T51" fmla="*/ 1347 h 1810"/>
                  <a:gd name="T52" fmla="*/ 222 w 1047"/>
                  <a:gd name="T53" fmla="*/ 1399 h 1810"/>
                  <a:gd name="T54" fmla="*/ 170 w 1047"/>
                  <a:gd name="T55" fmla="*/ 1467 h 1810"/>
                  <a:gd name="T56" fmla="*/ 215 w 1047"/>
                  <a:gd name="T57" fmla="*/ 1558 h 1810"/>
                  <a:gd name="T58" fmla="*/ 194 w 1047"/>
                  <a:gd name="T59" fmla="*/ 1718 h 1810"/>
                  <a:gd name="T60" fmla="*/ 585 w 1047"/>
                  <a:gd name="T61" fmla="*/ 1735 h 1810"/>
                  <a:gd name="T62" fmla="*/ 596 w 1047"/>
                  <a:gd name="T63" fmla="*/ 1728 h 1810"/>
                  <a:gd name="T64" fmla="*/ 763 w 1047"/>
                  <a:gd name="T65" fmla="*/ 1438 h 1810"/>
                  <a:gd name="T66" fmla="*/ 713 w 1047"/>
                  <a:gd name="T67" fmla="*/ 1435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47" h="1810">
                    <a:moveTo>
                      <a:pt x="713" y="1435"/>
                    </a:moveTo>
                    <a:cubicBezTo>
                      <a:pt x="699" y="1427"/>
                      <a:pt x="689" y="1412"/>
                      <a:pt x="686" y="1395"/>
                    </a:cubicBezTo>
                    <a:cubicBezTo>
                      <a:pt x="682" y="1370"/>
                      <a:pt x="688" y="1342"/>
                      <a:pt x="704" y="1315"/>
                    </a:cubicBezTo>
                    <a:cubicBezTo>
                      <a:pt x="719" y="1289"/>
                      <a:pt x="740" y="1269"/>
                      <a:pt x="763" y="1260"/>
                    </a:cubicBezTo>
                    <a:cubicBezTo>
                      <a:pt x="780" y="1254"/>
                      <a:pt x="797" y="1256"/>
                      <a:pt x="812" y="1264"/>
                    </a:cubicBezTo>
                    <a:cubicBezTo>
                      <a:pt x="827" y="1273"/>
                      <a:pt x="837" y="1288"/>
                      <a:pt x="839" y="1305"/>
                    </a:cubicBezTo>
                    <a:cubicBezTo>
                      <a:pt x="1042" y="955"/>
                      <a:pt x="1042" y="955"/>
                      <a:pt x="1042" y="955"/>
                    </a:cubicBezTo>
                    <a:cubicBezTo>
                      <a:pt x="1047" y="947"/>
                      <a:pt x="1047" y="936"/>
                      <a:pt x="1042" y="927"/>
                    </a:cubicBezTo>
                    <a:cubicBezTo>
                      <a:pt x="819" y="542"/>
                      <a:pt x="819" y="542"/>
                      <a:pt x="819" y="542"/>
                    </a:cubicBezTo>
                    <a:cubicBezTo>
                      <a:pt x="819" y="537"/>
                      <a:pt x="819" y="530"/>
                      <a:pt x="824" y="527"/>
                    </a:cubicBezTo>
                    <a:cubicBezTo>
                      <a:pt x="834" y="521"/>
                      <a:pt x="843" y="516"/>
                      <a:pt x="854" y="522"/>
                    </a:cubicBezTo>
                    <a:cubicBezTo>
                      <a:pt x="860" y="525"/>
                      <a:pt x="865" y="529"/>
                      <a:pt x="871" y="532"/>
                    </a:cubicBezTo>
                    <a:cubicBezTo>
                      <a:pt x="890" y="542"/>
                      <a:pt x="910" y="532"/>
                      <a:pt x="914" y="512"/>
                    </a:cubicBezTo>
                    <a:cubicBezTo>
                      <a:pt x="917" y="491"/>
                      <a:pt x="910" y="469"/>
                      <a:pt x="899" y="451"/>
                    </a:cubicBezTo>
                    <a:cubicBezTo>
                      <a:pt x="889" y="433"/>
                      <a:pt x="873" y="416"/>
                      <a:pt x="854" y="409"/>
                    </a:cubicBezTo>
                    <a:cubicBezTo>
                      <a:pt x="835" y="402"/>
                      <a:pt x="816" y="415"/>
                      <a:pt x="816" y="435"/>
                    </a:cubicBezTo>
                    <a:cubicBezTo>
                      <a:pt x="815" y="442"/>
                      <a:pt x="816" y="449"/>
                      <a:pt x="816" y="456"/>
                    </a:cubicBezTo>
                    <a:cubicBezTo>
                      <a:pt x="815" y="468"/>
                      <a:pt x="806" y="473"/>
                      <a:pt x="796" y="478"/>
                    </a:cubicBezTo>
                    <a:cubicBezTo>
                      <a:pt x="791" y="481"/>
                      <a:pt x="785" y="478"/>
                      <a:pt x="781" y="475"/>
                    </a:cubicBezTo>
                    <a:cubicBezTo>
                      <a:pt x="512" y="9"/>
                      <a:pt x="512" y="9"/>
                      <a:pt x="512" y="9"/>
                    </a:cubicBezTo>
                    <a:cubicBezTo>
                      <a:pt x="507" y="2"/>
                      <a:pt x="498" y="0"/>
                      <a:pt x="492" y="5"/>
                    </a:cubicBezTo>
                    <a:cubicBezTo>
                      <a:pt x="277" y="162"/>
                      <a:pt x="208" y="401"/>
                      <a:pt x="189" y="564"/>
                    </a:cubicBezTo>
                    <a:cubicBezTo>
                      <a:pt x="179" y="649"/>
                      <a:pt x="234" y="708"/>
                      <a:pt x="228" y="757"/>
                    </a:cubicBezTo>
                    <a:cubicBezTo>
                      <a:pt x="217" y="851"/>
                      <a:pt x="9" y="1000"/>
                      <a:pt x="3" y="1105"/>
                    </a:cubicBezTo>
                    <a:cubicBezTo>
                      <a:pt x="0" y="1174"/>
                      <a:pt x="142" y="1203"/>
                      <a:pt x="166" y="1251"/>
                    </a:cubicBezTo>
                    <a:cubicBezTo>
                      <a:pt x="177" y="1271"/>
                      <a:pt x="146" y="1318"/>
                      <a:pt x="149" y="1347"/>
                    </a:cubicBezTo>
                    <a:cubicBezTo>
                      <a:pt x="152" y="1372"/>
                      <a:pt x="222" y="1399"/>
                      <a:pt x="222" y="1399"/>
                    </a:cubicBezTo>
                    <a:cubicBezTo>
                      <a:pt x="222" y="1399"/>
                      <a:pt x="172" y="1445"/>
                      <a:pt x="170" y="1467"/>
                    </a:cubicBezTo>
                    <a:cubicBezTo>
                      <a:pt x="167" y="1493"/>
                      <a:pt x="214" y="1533"/>
                      <a:pt x="215" y="1558"/>
                    </a:cubicBezTo>
                    <a:cubicBezTo>
                      <a:pt x="216" y="1584"/>
                      <a:pt x="174" y="1649"/>
                      <a:pt x="194" y="1718"/>
                    </a:cubicBezTo>
                    <a:cubicBezTo>
                      <a:pt x="221" y="1810"/>
                      <a:pt x="476" y="1747"/>
                      <a:pt x="585" y="1735"/>
                    </a:cubicBezTo>
                    <a:cubicBezTo>
                      <a:pt x="590" y="1734"/>
                      <a:pt x="593" y="1732"/>
                      <a:pt x="596" y="1728"/>
                    </a:cubicBezTo>
                    <a:cubicBezTo>
                      <a:pt x="763" y="1438"/>
                      <a:pt x="763" y="1438"/>
                      <a:pt x="763" y="1438"/>
                    </a:cubicBezTo>
                    <a:cubicBezTo>
                      <a:pt x="746" y="1445"/>
                      <a:pt x="728" y="1444"/>
                      <a:pt x="713" y="1435"/>
                    </a:cubicBezTo>
                    <a:close/>
                  </a:path>
                </a:pathLst>
              </a:custGeom>
              <a:solidFill>
                <a:srgbClr val="8F90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4620364" y="3484560"/>
                <a:ext cx="4233866" cy="4286254"/>
              </a:xfrm>
              <a:custGeom>
                <a:avLst/>
                <a:gdLst>
                  <a:gd name="T0" fmla="*/ 1110 w 1127"/>
                  <a:gd name="T1" fmla="*/ 0 h 1141"/>
                  <a:gd name="T2" fmla="*/ 854 w 1127"/>
                  <a:gd name="T3" fmla="*/ 0 h 1141"/>
                  <a:gd name="T4" fmla="*/ 876 w 1127"/>
                  <a:gd name="T5" fmla="*/ 45 h 1141"/>
                  <a:gd name="T6" fmla="*/ 855 w 1127"/>
                  <a:gd name="T7" fmla="*/ 89 h 1141"/>
                  <a:gd name="T8" fmla="*/ 778 w 1127"/>
                  <a:gd name="T9" fmla="*/ 113 h 1141"/>
                  <a:gd name="T10" fmla="*/ 700 w 1127"/>
                  <a:gd name="T11" fmla="*/ 89 h 1141"/>
                  <a:gd name="T12" fmla="*/ 679 w 1127"/>
                  <a:gd name="T13" fmla="*/ 45 h 1141"/>
                  <a:gd name="T14" fmla="*/ 701 w 1127"/>
                  <a:gd name="T15" fmla="*/ 0 h 1141"/>
                  <a:gd name="T16" fmla="*/ 469 w 1127"/>
                  <a:gd name="T17" fmla="*/ 0 h 1141"/>
                  <a:gd name="T18" fmla="*/ 444 w 1127"/>
                  <a:gd name="T19" fmla="*/ 14 h 1141"/>
                  <a:gd name="T20" fmla="*/ 222 w 1127"/>
                  <a:gd name="T21" fmla="*/ 399 h 1141"/>
                  <a:gd name="T22" fmla="*/ 207 w 1127"/>
                  <a:gd name="T23" fmla="*/ 402 h 1141"/>
                  <a:gd name="T24" fmla="*/ 187 w 1127"/>
                  <a:gd name="T25" fmla="*/ 380 h 1141"/>
                  <a:gd name="T26" fmla="*/ 187 w 1127"/>
                  <a:gd name="T27" fmla="*/ 359 h 1141"/>
                  <a:gd name="T28" fmla="*/ 149 w 1127"/>
                  <a:gd name="T29" fmla="*/ 333 h 1141"/>
                  <a:gd name="T30" fmla="*/ 104 w 1127"/>
                  <a:gd name="T31" fmla="*/ 376 h 1141"/>
                  <a:gd name="T32" fmla="*/ 89 w 1127"/>
                  <a:gd name="T33" fmla="*/ 436 h 1141"/>
                  <a:gd name="T34" fmla="*/ 131 w 1127"/>
                  <a:gd name="T35" fmla="*/ 456 h 1141"/>
                  <a:gd name="T36" fmla="*/ 149 w 1127"/>
                  <a:gd name="T37" fmla="*/ 446 h 1141"/>
                  <a:gd name="T38" fmla="*/ 178 w 1127"/>
                  <a:gd name="T39" fmla="*/ 451 h 1141"/>
                  <a:gd name="T40" fmla="*/ 184 w 1127"/>
                  <a:gd name="T41" fmla="*/ 466 h 1141"/>
                  <a:gd name="T42" fmla="*/ 7 w 1127"/>
                  <a:gd name="T43" fmla="*/ 773 h 1141"/>
                  <a:gd name="T44" fmla="*/ 6 w 1127"/>
                  <a:gd name="T45" fmla="*/ 778 h 1141"/>
                  <a:gd name="T46" fmla="*/ 8 w 1127"/>
                  <a:gd name="T47" fmla="*/ 783 h 1141"/>
                  <a:gd name="T48" fmla="*/ 8 w 1127"/>
                  <a:gd name="T49" fmla="*/ 783 h 1141"/>
                  <a:gd name="T50" fmla="*/ 25 w 1127"/>
                  <a:gd name="T51" fmla="*/ 992 h 1141"/>
                  <a:gd name="T52" fmla="*/ 937 w 1127"/>
                  <a:gd name="T53" fmla="*/ 939 h 1141"/>
                  <a:gd name="T54" fmla="*/ 970 w 1127"/>
                  <a:gd name="T55" fmla="*/ 432 h 1141"/>
                  <a:gd name="T56" fmla="*/ 1122 w 1127"/>
                  <a:gd name="T57" fmla="*/ 20 h 1141"/>
                  <a:gd name="T58" fmla="*/ 1110 w 1127"/>
                  <a:gd name="T59" fmla="*/ 0 h 1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7" h="1141">
                    <a:moveTo>
                      <a:pt x="1110" y="0"/>
                    </a:moveTo>
                    <a:cubicBezTo>
                      <a:pt x="854" y="0"/>
                      <a:pt x="854" y="0"/>
                      <a:pt x="854" y="0"/>
                    </a:cubicBezTo>
                    <a:cubicBezTo>
                      <a:pt x="868" y="11"/>
                      <a:pt x="876" y="27"/>
                      <a:pt x="876" y="45"/>
                    </a:cubicBezTo>
                    <a:cubicBezTo>
                      <a:pt x="876" y="61"/>
                      <a:pt x="869" y="77"/>
                      <a:pt x="855" y="89"/>
                    </a:cubicBezTo>
                    <a:cubicBezTo>
                      <a:pt x="836" y="105"/>
                      <a:pt x="808" y="113"/>
                      <a:pt x="778" y="113"/>
                    </a:cubicBezTo>
                    <a:cubicBezTo>
                      <a:pt x="747" y="113"/>
                      <a:pt x="720" y="105"/>
                      <a:pt x="700" y="89"/>
                    </a:cubicBezTo>
                    <a:cubicBezTo>
                      <a:pt x="687" y="77"/>
                      <a:pt x="679" y="61"/>
                      <a:pt x="679" y="45"/>
                    </a:cubicBezTo>
                    <a:cubicBezTo>
                      <a:pt x="679" y="27"/>
                      <a:pt x="687" y="11"/>
                      <a:pt x="701" y="0"/>
                    </a:cubicBezTo>
                    <a:cubicBezTo>
                      <a:pt x="469" y="0"/>
                      <a:pt x="469" y="0"/>
                      <a:pt x="469" y="0"/>
                    </a:cubicBezTo>
                    <a:cubicBezTo>
                      <a:pt x="459" y="0"/>
                      <a:pt x="449" y="6"/>
                      <a:pt x="444" y="14"/>
                    </a:cubicBezTo>
                    <a:cubicBezTo>
                      <a:pt x="222" y="399"/>
                      <a:pt x="222" y="399"/>
                      <a:pt x="222" y="399"/>
                    </a:cubicBezTo>
                    <a:cubicBezTo>
                      <a:pt x="218" y="403"/>
                      <a:pt x="212" y="405"/>
                      <a:pt x="207" y="402"/>
                    </a:cubicBezTo>
                    <a:cubicBezTo>
                      <a:pt x="197" y="397"/>
                      <a:pt x="188" y="392"/>
                      <a:pt x="187" y="380"/>
                    </a:cubicBezTo>
                    <a:cubicBezTo>
                      <a:pt x="187" y="373"/>
                      <a:pt x="188" y="366"/>
                      <a:pt x="187" y="359"/>
                    </a:cubicBezTo>
                    <a:cubicBezTo>
                      <a:pt x="187" y="339"/>
                      <a:pt x="168" y="326"/>
                      <a:pt x="149" y="333"/>
                    </a:cubicBezTo>
                    <a:cubicBezTo>
                      <a:pt x="130" y="340"/>
                      <a:pt x="114" y="357"/>
                      <a:pt x="104" y="376"/>
                    </a:cubicBezTo>
                    <a:cubicBezTo>
                      <a:pt x="93" y="393"/>
                      <a:pt x="86" y="416"/>
                      <a:pt x="89" y="436"/>
                    </a:cubicBezTo>
                    <a:cubicBezTo>
                      <a:pt x="93" y="456"/>
                      <a:pt x="113" y="466"/>
                      <a:pt x="131" y="456"/>
                    </a:cubicBezTo>
                    <a:cubicBezTo>
                      <a:pt x="138" y="453"/>
                      <a:pt x="143" y="449"/>
                      <a:pt x="149" y="446"/>
                    </a:cubicBezTo>
                    <a:cubicBezTo>
                      <a:pt x="160" y="441"/>
                      <a:pt x="169" y="445"/>
                      <a:pt x="178" y="451"/>
                    </a:cubicBezTo>
                    <a:cubicBezTo>
                      <a:pt x="183" y="454"/>
                      <a:pt x="184" y="461"/>
                      <a:pt x="184" y="466"/>
                    </a:cubicBezTo>
                    <a:cubicBezTo>
                      <a:pt x="7" y="773"/>
                      <a:pt x="7" y="773"/>
                      <a:pt x="7" y="773"/>
                    </a:cubicBezTo>
                    <a:cubicBezTo>
                      <a:pt x="7" y="773"/>
                      <a:pt x="5" y="775"/>
                      <a:pt x="6" y="778"/>
                    </a:cubicBezTo>
                    <a:cubicBezTo>
                      <a:pt x="6" y="780"/>
                      <a:pt x="8" y="783"/>
                      <a:pt x="8" y="783"/>
                    </a:cubicBezTo>
                    <a:cubicBezTo>
                      <a:pt x="8" y="783"/>
                      <a:pt x="8" y="783"/>
                      <a:pt x="8" y="783"/>
                    </a:cubicBezTo>
                    <a:cubicBezTo>
                      <a:pt x="53" y="828"/>
                      <a:pt x="0" y="950"/>
                      <a:pt x="25" y="992"/>
                    </a:cubicBezTo>
                    <a:cubicBezTo>
                      <a:pt x="63" y="1056"/>
                      <a:pt x="648" y="1141"/>
                      <a:pt x="937" y="939"/>
                    </a:cubicBezTo>
                    <a:cubicBezTo>
                      <a:pt x="995" y="899"/>
                      <a:pt x="920" y="768"/>
                      <a:pt x="970" y="432"/>
                    </a:cubicBezTo>
                    <a:cubicBezTo>
                      <a:pt x="993" y="276"/>
                      <a:pt x="1055" y="154"/>
                      <a:pt x="1122" y="20"/>
                    </a:cubicBezTo>
                    <a:cubicBezTo>
                      <a:pt x="1127" y="11"/>
                      <a:pt x="1121" y="0"/>
                      <a:pt x="111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5661962" y="3862057"/>
            <a:ext cx="5937597" cy="2437143"/>
            <a:chOff x="5661962" y="3862057"/>
            <a:chExt cx="5937597" cy="2437143"/>
          </a:xfrm>
        </p:grpSpPr>
        <p:grpSp>
          <p:nvGrpSpPr>
            <p:cNvPr id="13" name="그룹 12"/>
            <p:cNvGrpSpPr/>
            <p:nvPr/>
          </p:nvGrpSpPr>
          <p:grpSpPr>
            <a:xfrm>
              <a:off x="5661962" y="3862057"/>
              <a:ext cx="5937597" cy="2437143"/>
              <a:chOff x="5560362" y="1162400"/>
              <a:chExt cx="5990082" cy="2458686"/>
            </a:xfrm>
          </p:grpSpPr>
          <p:pic>
            <p:nvPicPr>
              <p:cNvPr id="14" name="그림 13" descr="gg11.png"/>
              <p:cNvPicPr>
                <a:picLocks noChangeAspect="1"/>
              </p:cNvPicPr>
              <p:nvPr/>
            </p:nvPicPr>
            <p:blipFill>
              <a:blip r:embed="rId2" cstate="print">
                <a:grayscl/>
              </a:blip>
              <a:stretch>
                <a:fillRect/>
              </a:stretch>
            </p:blipFill>
            <p:spPr>
              <a:xfrm>
                <a:off x="5621090" y="1763698"/>
                <a:ext cx="5929354" cy="1857388"/>
              </a:xfrm>
              <a:prstGeom prst="rect">
                <a:avLst/>
              </a:prstGeom>
            </p:spPr>
          </p:pic>
          <p:pic>
            <p:nvPicPr>
              <p:cNvPr id="15" name="그림 14" descr="학습내용1.png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60362" y="1162400"/>
                <a:ext cx="2019048" cy="888889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6291716" y="4131580"/>
              <a:ext cx="1240841" cy="400110"/>
            </a:xfrm>
            <a:prstGeom prst="homePlate">
              <a:avLst>
                <a:gd name="adj" fmla="val 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학습내용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96506" y="4768050"/>
              <a:ext cx="37561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이곳에 학습 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+mn-ea"/>
                </a:rPr>
                <a:t>내용을 </a:t>
              </a:r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적어 주십시오</a:t>
              </a:r>
              <a:r>
                <a:rPr lang="en-US" altLang="ko-KR" sz="1600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이곳에 학습 내용을 적어 주십시오</a:t>
              </a:r>
              <a:r>
                <a:rPr lang="en-US" altLang="ko-KR" sz="16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ko-KR" altLang="en-US" sz="1600" dirty="0">
                <a:solidFill>
                  <a:schemeClr val="bg1"/>
                </a:solidFill>
                <a:latin typeface="+mn-ea"/>
              </a:endParaRPr>
            </a:p>
            <a:p>
              <a:pPr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+mn-ea"/>
                </a:rPr>
                <a:t>이곳에 학습 내용을 적어 주십시오</a:t>
              </a:r>
              <a:r>
                <a:rPr lang="en-US" altLang="ko-KR" sz="16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ko-KR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10119151" y="4729372"/>
              <a:ext cx="1134306" cy="1239007"/>
              <a:chOff x="2451600" y="-841376"/>
              <a:chExt cx="7492501" cy="8612190"/>
            </a:xfrm>
          </p:grpSpPr>
          <p:sp>
            <p:nvSpPr>
              <p:cNvPr id="23" name="Freeform 5"/>
              <p:cNvSpPr>
                <a:spLocks/>
              </p:cNvSpPr>
              <p:nvPr/>
            </p:nvSpPr>
            <p:spPr bwMode="auto">
              <a:xfrm>
                <a:off x="4621213" y="-841376"/>
                <a:ext cx="5322888" cy="4638676"/>
              </a:xfrm>
              <a:custGeom>
                <a:avLst/>
                <a:gdLst>
                  <a:gd name="T0" fmla="*/ 284 w 1417"/>
                  <a:gd name="T1" fmla="*/ 582 h 1235"/>
                  <a:gd name="T2" fmla="*/ 333 w 1417"/>
                  <a:gd name="T3" fmla="*/ 578 h 1235"/>
                  <a:gd name="T4" fmla="*/ 392 w 1417"/>
                  <a:gd name="T5" fmla="*/ 633 h 1235"/>
                  <a:gd name="T6" fmla="*/ 410 w 1417"/>
                  <a:gd name="T7" fmla="*/ 713 h 1235"/>
                  <a:gd name="T8" fmla="*/ 383 w 1417"/>
                  <a:gd name="T9" fmla="*/ 753 h 1235"/>
                  <a:gd name="T10" fmla="*/ 333 w 1417"/>
                  <a:gd name="T11" fmla="*/ 756 h 1235"/>
                  <a:gd name="T12" fmla="*/ 535 w 1417"/>
                  <a:gd name="T13" fmla="*/ 1106 h 1235"/>
                  <a:gd name="T14" fmla="*/ 560 w 1417"/>
                  <a:gd name="T15" fmla="*/ 1120 h 1235"/>
                  <a:gd name="T16" fmla="*/ 833 w 1417"/>
                  <a:gd name="T17" fmla="*/ 1120 h 1235"/>
                  <a:gd name="T18" fmla="*/ 843 w 1417"/>
                  <a:gd name="T19" fmla="*/ 1132 h 1235"/>
                  <a:gd name="T20" fmla="*/ 833 w 1417"/>
                  <a:gd name="T21" fmla="*/ 1160 h 1235"/>
                  <a:gd name="T22" fmla="*/ 816 w 1417"/>
                  <a:gd name="T23" fmla="*/ 1170 h 1235"/>
                  <a:gd name="T24" fmla="*/ 812 w 1417"/>
                  <a:gd name="T25" fmla="*/ 1217 h 1235"/>
                  <a:gd name="T26" fmla="*/ 871 w 1417"/>
                  <a:gd name="T27" fmla="*/ 1235 h 1235"/>
                  <a:gd name="T28" fmla="*/ 931 w 1417"/>
                  <a:gd name="T29" fmla="*/ 1217 h 1235"/>
                  <a:gd name="T30" fmla="*/ 927 w 1417"/>
                  <a:gd name="T31" fmla="*/ 1170 h 1235"/>
                  <a:gd name="T32" fmla="*/ 910 w 1417"/>
                  <a:gd name="T33" fmla="*/ 1160 h 1235"/>
                  <a:gd name="T34" fmla="*/ 900 w 1417"/>
                  <a:gd name="T35" fmla="*/ 1132 h 1235"/>
                  <a:gd name="T36" fmla="*/ 910 w 1417"/>
                  <a:gd name="T37" fmla="*/ 1120 h 1235"/>
                  <a:gd name="T38" fmla="*/ 1233 w 1417"/>
                  <a:gd name="T39" fmla="*/ 1120 h 1235"/>
                  <a:gd name="T40" fmla="*/ 1245 w 1417"/>
                  <a:gd name="T41" fmla="*/ 1113 h 1235"/>
                  <a:gd name="T42" fmla="*/ 1245 w 1417"/>
                  <a:gd name="T43" fmla="*/ 1113 h 1235"/>
                  <a:gd name="T44" fmla="*/ 1021 w 1417"/>
                  <a:gd name="T45" fmla="*/ 194 h 1235"/>
                  <a:gd name="T46" fmla="*/ 52 w 1417"/>
                  <a:gd name="T47" fmla="*/ 143 h 1235"/>
                  <a:gd name="T48" fmla="*/ 9 w 1417"/>
                  <a:gd name="T49" fmla="*/ 168 h 1235"/>
                  <a:gd name="T50" fmla="*/ 4 w 1417"/>
                  <a:gd name="T51" fmla="*/ 186 h 1235"/>
                  <a:gd name="T52" fmla="*/ 256 w 1417"/>
                  <a:gd name="T53" fmla="*/ 623 h 1235"/>
                  <a:gd name="T54" fmla="*/ 284 w 1417"/>
                  <a:gd name="T55" fmla="*/ 58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7" h="1235">
                    <a:moveTo>
                      <a:pt x="284" y="582"/>
                    </a:moveTo>
                    <a:cubicBezTo>
                      <a:pt x="298" y="574"/>
                      <a:pt x="316" y="572"/>
                      <a:pt x="333" y="578"/>
                    </a:cubicBezTo>
                    <a:cubicBezTo>
                      <a:pt x="356" y="587"/>
                      <a:pt x="377" y="607"/>
                      <a:pt x="392" y="633"/>
                    </a:cubicBezTo>
                    <a:cubicBezTo>
                      <a:pt x="408" y="660"/>
                      <a:pt x="414" y="688"/>
                      <a:pt x="410" y="713"/>
                    </a:cubicBezTo>
                    <a:cubicBezTo>
                      <a:pt x="407" y="730"/>
                      <a:pt x="397" y="744"/>
                      <a:pt x="383" y="753"/>
                    </a:cubicBezTo>
                    <a:cubicBezTo>
                      <a:pt x="368" y="762"/>
                      <a:pt x="349" y="762"/>
                      <a:pt x="333" y="756"/>
                    </a:cubicBezTo>
                    <a:cubicBezTo>
                      <a:pt x="535" y="1106"/>
                      <a:pt x="535" y="1106"/>
                      <a:pt x="535" y="1106"/>
                    </a:cubicBezTo>
                    <a:cubicBezTo>
                      <a:pt x="540" y="1115"/>
                      <a:pt x="549" y="1120"/>
                      <a:pt x="560" y="1120"/>
                    </a:cubicBezTo>
                    <a:cubicBezTo>
                      <a:pt x="833" y="1120"/>
                      <a:pt x="833" y="1120"/>
                      <a:pt x="833" y="1120"/>
                    </a:cubicBezTo>
                    <a:cubicBezTo>
                      <a:pt x="838" y="1122"/>
                      <a:pt x="843" y="1126"/>
                      <a:pt x="843" y="1132"/>
                    </a:cubicBezTo>
                    <a:cubicBezTo>
                      <a:pt x="844" y="1143"/>
                      <a:pt x="843" y="1153"/>
                      <a:pt x="833" y="1160"/>
                    </a:cubicBezTo>
                    <a:cubicBezTo>
                      <a:pt x="828" y="1164"/>
                      <a:pt x="821" y="1167"/>
                      <a:pt x="816" y="1170"/>
                    </a:cubicBezTo>
                    <a:cubicBezTo>
                      <a:pt x="798" y="1181"/>
                      <a:pt x="796" y="1204"/>
                      <a:pt x="812" y="1217"/>
                    </a:cubicBezTo>
                    <a:cubicBezTo>
                      <a:pt x="828" y="1230"/>
                      <a:pt x="850" y="1235"/>
                      <a:pt x="871" y="1235"/>
                    </a:cubicBezTo>
                    <a:cubicBezTo>
                      <a:pt x="893" y="1235"/>
                      <a:pt x="915" y="1230"/>
                      <a:pt x="931" y="1217"/>
                    </a:cubicBezTo>
                    <a:cubicBezTo>
                      <a:pt x="947" y="1204"/>
                      <a:pt x="945" y="1181"/>
                      <a:pt x="927" y="1170"/>
                    </a:cubicBezTo>
                    <a:cubicBezTo>
                      <a:pt x="921" y="1167"/>
                      <a:pt x="915" y="1164"/>
                      <a:pt x="910" y="1160"/>
                    </a:cubicBezTo>
                    <a:cubicBezTo>
                      <a:pt x="900" y="1153"/>
                      <a:pt x="899" y="1143"/>
                      <a:pt x="900" y="1132"/>
                    </a:cubicBezTo>
                    <a:cubicBezTo>
                      <a:pt x="900" y="1126"/>
                      <a:pt x="905" y="1122"/>
                      <a:pt x="910" y="1120"/>
                    </a:cubicBezTo>
                    <a:cubicBezTo>
                      <a:pt x="1233" y="1120"/>
                      <a:pt x="1233" y="1120"/>
                      <a:pt x="1233" y="1120"/>
                    </a:cubicBezTo>
                    <a:cubicBezTo>
                      <a:pt x="1238" y="1120"/>
                      <a:pt x="1243" y="1117"/>
                      <a:pt x="1245" y="1113"/>
                    </a:cubicBezTo>
                    <a:cubicBezTo>
                      <a:pt x="1245" y="1113"/>
                      <a:pt x="1245" y="1113"/>
                      <a:pt x="1245" y="1113"/>
                    </a:cubicBezTo>
                    <a:cubicBezTo>
                      <a:pt x="1325" y="950"/>
                      <a:pt x="1417" y="395"/>
                      <a:pt x="1021" y="194"/>
                    </a:cubicBezTo>
                    <a:cubicBezTo>
                      <a:pt x="637" y="0"/>
                      <a:pt x="255" y="37"/>
                      <a:pt x="52" y="143"/>
                    </a:cubicBezTo>
                    <a:cubicBezTo>
                      <a:pt x="37" y="151"/>
                      <a:pt x="23" y="159"/>
                      <a:pt x="9" y="168"/>
                    </a:cubicBezTo>
                    <a:cubicBezTo>
                      <a:pt x="2" y="172"/>
                      <a:pt x="0" y="180"/>
                      <a:pt x="4" y="186"/>
                    </a:cubicBezTo>
                    <a:cubicBezTo>
                      <a:pt x="256" y="623"/>
                      <a:pt x="256" y="623"/>
                      <a:pt x="256" y="623"/>
                    </a:cubicBezTo>
                    <a:cubicBezTo>
                      <a:pt x="259" y="606"/>
                      <a:pt x="269" y="591"/>
                      <a:pt x="284" y="582"/>
                    </a:cubicBezTo>
                    <a:close/>
                  </a:path>
                </a:pathLst>
              </a:cu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6"/>
              <p:cNvSpPr>
                <a:spLocks/>
              </p:cNvSpPr>
              <p:nvPr/>
            </p:nvSpPr>
            <p:spPr bwMode="auto">
              <a:xfrm rot="20257376">
                <a:off x="2451600" y="-101601"/>
                <a:ext cx="3932238" cy="6797676"/>
              </a:xfrm>
              <a:custGeom>
                <a:avLst/>
                <a:gdLst>
                  <a:gd name="T0" fmla="*/ 713 w 1047"/>
                  <a:gd name="T1" fmla="*/ 1435 h 1810"/>
                  <a:gd name="T2" fmla="*/ 686 w 1047"/>
                  <a:gd name="T3" fmla="*/ 1395 h 1810"/>
                  <a:gd name="T4" fmla="*/ 704 w 1047"/>
                  <a:gd name="T5" fmla="*/ 1315 h 1810"/>
                  <a:gd name="T6" fmla="*/ 763 w 1047"/>
                  <a:gd name="T7" fmla="*/ 1260 h 1810"/>
                  <a:gd name="T8" fmla="*/ 812 w 1047"/>
                  <a:gd name="T9" fmla="*/ 1264 h 1810"/>
                  <a:gd name="T10" fmla="*/ 839 w 1047"/>
                  <a:gd name="T11" fmla="*/ 1305 h 1810"/>
                  <a:gd name="T12" fmla="*/ 1042 w 1047"/>
                  <a:gd name="T13" fmla="*/ 955 h 1810"/>
                  <a:gd name="T14" fmla="*/ 1042 w 1047"/>
                  <a:gd name="T15" fmla="*/ 927 h 1810"/>
                  <a:gd name="T16" fmla="*/ 819 w 1047"/>
                  <a:gd name="T17" fmla="*/ 542 h 1810"/>
                  <a:gd name="T18" fmla="*/ 824 w 1047"/>
                  <a:gd name="T19" fmla="*/ 527 h 1810"/>
                  <a:gd name="T20" fmla="*/ 854 w 1047"/>
                  <a:gd name="T21" fmla="*/ 522 h 1810"/>
                  <a:gd name="T22" fmla="*/ 871 w 1047"/>
                  <a:gd name="T23" fmla="*/ 532 h 1810"/>
                  <a:gd name="T24" fmla="*/ 914 w 1047"/>
                  <a:gd name="T25" fmla="*/ 512 h 1810"/>
                  <a:gd name="T26" fmla="*/ 899 w 1047"/>
                  <a:gd name="T27" fmla="*/ 451 h 1810"/>
                  <a:gd name="T28" fmla="*/ 854 w 1047"/>
                  <a:gd name="T29" fmla="*/ 409 h 1810"/>
                  <a:gd name="T30" fmla="*/ 816 w 1047"/>
                  <a:gd name="T31" fmla="*/ 435 h 1810"/>
                  <a:gd name="T32" fmla="*/ 816 w 1047"/>
                  <a:gd name="T33" fmla="*/ 456 h 1810"/>
                  <a:gd name="T34" fmla="*/ 796 w 1047"/>
                  <a:gd name="T35" fmla="*/ 478 h 1810"/>
                  <a:gd name="T36" fmla="*/ 781 w 1047"/>
                  <a:gd name="T37" fmla="*/ 475 h 1810"/>
                  <a:gd name="T38" fmla="*/ 512 w 1047"/>
                  <a:gd name="T39" fmla="*/ 9 h 1810"/>
                  <a:gd name="T40" fmla="*/ 492 w 1047"/>
                  <a:gd name="T41" fmla="*/ 5 h 1810"/>
                  <a:gd name="T42" fmla="*/ 189 w 1047"/>
                  <a:gd name="T43" fmla="*/ 564 h 1810"/>
                  <a:gd name="T44" fmla="*/ 228 w 1047"/>
                  <a:gd name="T45" fmla="*/ 757 h 1810"/>
                  <a:gd name="T46" fmla="*/ 3 w 1047"/>
                  <a:gd name="T47" fmla="*/ 1105 h 1810"/>
                  <a:gd name="T48" fmla="*/ 166 w 1047"/>
                  <a:gd name="T49" fmla="*/ 1251 h 1810"/>
                  <a:gd name="T50" fmla="*/ 149 w 1047"/>
                  <a:gd name="T51" fmla="*/ 1347 h 1810"/>
                  <a:gd name="T52" fmla="*/ 222 w 1047"/>
                  <a:gd name="T53" fmla="*/ 1399 h 1810"/>
                  <a:gd name="T54" fmla="*/ 170 w 1047"/>
                  <a:gd name="T55" fmla="*/ 1467 h 1810"/>
                  <a:gd name="T56" fmla="*/ 215 w 1047"/>
                  <a:gd name="T57" fmla="*/ 1558 h 1810"/>
                  <a:gd name="T58" fmla="*/ 194 w 1047"/>
                  <a:gd name="T59" fmla="*/ 1718 h 1810"/>
                  <a:gd name="T60" fmla="*/ 585 w 1047"/>
                  <a:gd name="T61" fmla="*/ 1735 h 1810"/>
                  <a:gd name="T62" fmla="*/ 596 w 1047"/>
                  <a:gd name="T63" fmla="*/ 1728 h 1810"/>
                  <a:gd name="T64" fmla="*/ 763 w 1047"/>
                  <a:gd name="T65" fmla="*/ 1438 h 1810"/>
                  <a:gd name="T66" fmla="*/ 713 w 1047"/>
                  <a:gd name="T67" fmla="*/ 1435 h 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47" h="1810">
                    <a:moveTo>
                      <a:pt x="713" y="1435"/>
                    </a:moveTo>
                    <a:cubicBezTo>
                      <a:pt x="699" y="1427"/>
                      <a:pt x="689" y="1412"/>
                      <a:pt x="686" y="1395"/>
                    </a:cubicBezTo>
                    <a:cubicBezTo>
                      <a:pt x="682" y="1370"/>
                      <a:pt x="688" y="1342"/>
                      <a:pt x="704" y="1315"/>
                    </a:cubicBezTo>
                    <a:cubicBezTo>
                      <a:pt x="719" y="1289"/>
                      <a:pt x="740" y="1269"/>
                      <a:pt x="763" y="1260"/>
                    </a:cubicBezTo>
                    <a:cubicBezTo>
                      <a:pt x="780" y="1254"/>
                      <a:pt x="797" y="1256"/>
                      <a:pt x="812" y="1264"/>
                    </a:cubicBezTo>
                    <a:cubicBezTo>
                      <a:pt x="827" y="1273"/>
                      <a:pt x="837" y="1288"/>
                      <a:pt x="839" y="1305"/>
                    </a:cubicBezTo>
                    <a:cubicBezTo>
                      <a:pt x="1042" y="955"/>
                      <a:pt x="1042" y="955"/>
                      <a:pt x="1042" y="955"/>
                    </a:cubicBezTo>
                    <a:cubicBezTo>
                      <a:pt x="1047" y="947"/>
                      <a:pt x="1047" y="936"/>
                      <a:pt x="1042" y="927"/>
                    </a:cubicBezTo>
                    <a:cubicBezTo>
                      <a:pt x="819" y="542"/>
                      <a:pt x="819" y="542"/>
                      <a:pt x="819" y="542"/>
                    </a:cubicBezTo>
                    <a:cubicBezTo>
                      <a:pt x="819" y="537"/>
                      <a:pt x="819" y="530"/>
                      <a:pt x="824" y="527"/>
                    </a:cubicBezTo>
                    <a:cubicBezTo>
                      <a:pt x="834" y="521"/>
                      <a:pt x="843" y="516"/>
                      <a:pt x="854" y="522"/>
                    </a:cubicBezTo>
                    <a:cubicBezTo>
                      <a:pt x="860" y="525"/>
                      <a:pt x="865" y="529"/>
                      <a:pt x="871" y="532"/>
                    </a:cubicBezTo>
                    <a:cubicBezTo>
                      <a:pt x="890" y="542"/>
                      <a:pt x="910" y="532"/>
                      <a:pt x="914" y="512"/>
                    </a:cubicBezTo>
                    <a:cubicBezTo>
                      <a:pt x="917" y="491"/>
                      <a:pt x="910" y="469"/>
                      <a:pt x="899" y="451"/>
                    </a:cubicBezTo>
                    <a:cubicBezTo>
                      <a:pt x="889" y="433"/>
                      <a:pt x="873" y="416"/>
                      <a:pt x="854" y="409"/>
                    </a:cubicBezTo>
                    <a:cubicBezTo>
                      <a:pt x="835" y="402"/>
                      <a:pt x="816" y="415"/>
                      <a:pt x="816" y="435"/>
                    </a:cubicBezTo>
                    <a:cubicBezTo>
                      <a:pt x="815" y="442"/>
                      <a:pt x="816" y="449"/>
                      <a:pt x="816" y="456"/>
                    </a:cubicBezTo>
                    <a:cubicBezTo>
                      <a:pt x="815" y="468"/>
                      <a:pt x="806" y="473"/>
                      <a:pt x="796" y="478"/>
                    </a:cubicBezTo>
                    <a:cubicBezTo>
                      <a:pt x="791" y="481"/>
                      <a:pt x="785" y="478"/>
                      <a:pt x="781" y="475"/>
                    </a:cubicBezTo>
                    <a:cubicBezTo>
                      <a:pt x="512" y="9"/>
                      <a:pt x="512" y="9"/>
                      <a:pt x="512" y="9"/>
                    </a:cubicBezTo>
                    <a:cubicBezTo>
                      <a:pt x="507" y="2"/>
                      <a:pt x="498" y="0"/>
                      <a:pt x="492" y="5"/>
                    </a:cubicBezTo>
                    <a:cubicBezTo>
                      <a:pt x="277" y="162"/>
                      <a:pt x="208" y="401"/>
                      <a:pt x="189" y="564"/>
                    </a:cubicBezTo>
                    <a:cubicBezTo>
                      <a:pt x="179" y="649"/>
                      <a:pt x="234" y="708"/>
                      <a:pt x="228" y="757"/>
                    </a:cubicBezTo>
                    <a:cubicBezTo>
                      <a:pt x="217" y="851"/>
                      <a:pt x="9" y="1000"/>
                      <a:pt x="3" y="1105"/>
                    </a:cubicBezTo>
                    <a:cubicBezTo>
                      <a:pt x="0" y="1174"/>
                      <a:pt x="142" y="1203"/>
                      <a:pt x="166" y="1251"/>
                    </a:cubicBezTo>
                    <a:cubicBezTo>
                      <a:pt x="177" y="1271"/>
                      <a:pt x="146" y="1318"/>
                      <a:pt x="149" y="1347"/>
                    </a:cubicBezTo>
                    <a:cubicBezTo>
                      <a:pt x="152" y="1372"/>
                      <a:pt x="222" y="1399"/>
                      <a:pt x="222" y="1399"/>
                    </a:cubicBezTo>
                    <a:cubicBezTo>
                      <a:pt x="222" y="1399"/>
                      <a:pt x="172" y="1445"/>
                      <a:pt x="170" y="1467"/>
                    </a:cubicBezTo>
                    <a:cubicBezTo>
                      <a:pt x="167" y="1493"/>
                      <a:pt x="214" y="1533"/>
                      <a:pt x="215" y="1558"/>
                    </a:cubicBezTo>
                    <a:cubicBezTo>
                      <a:pt x="216" y="1584"/>
                      <a:pt x="174" y="1649"/>
                      <a:pt x="194" y="1718"/>
                    </a:cubicBezTo>
                    <a:cubicBezTo>
                      <a:pt x="221" y="1810"/>
                      <a:pt x="476" y="1747"/>
                      <a:pt x="585" y="1735"/>
                    </a:cubicBezTo>
                    <a:cubicBezTo>
                      <a:pt x="590" y="1734"/>
                      <a:pt x="593" y="1732"/>
                      <a:pt x="596" y="1728"/>
                    </a:cubicBezTo>
                    <a:cubicBezTo>
                      <a:pt x="763" y="1438"/>
                      <a:pt x="763" y="1438"/>
                      <a:pt x="763" y="1438"/>
                    </a:cubicBezTo>
                    <a:cubicBezTo>
                      <a:pt x="746" y="1445"/>
                      <a:pt x="728" y="1444"/>
                      <a:pt x="713" y="1435"/>
                    </a:cubicBezTo>
                    <a:close/>
                  </a:path>
                </a:pathLst>
              </a:custGeom>
              <a:solidFill>
                <a:srgbClr val="8F90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7"/>
              <p:cNvSpPr>
                <a:spLocks/>
              </p:cNvSpPr>
              <p:nvPr/>
            </p:nvSpPr>
            <p:spPr bwMode="auto">
              <a:xfrm>
                <a:off x="4970463" y="3484563"/>
                <a:ext cx="4233863" cy="4286251"/>
              </a:xfrm>
              <a:custGeom>
                <a:avLst/>
                <a:gdLst>
                  <a:gd name="T0" fmla="*/ 1110 w 1127"/>
                  <a:gd name="T1" fmla="*/ 0 h 1141"/>
                  <a:gd name="T2" fmla="*/ 854 w 1127"/>
                  <a:gd name="T3" fmla="*/ 0 h 1141"/>
                  <a:gd name="T4" fmla="*/ 876 w 1127"/>
                  <a:gd name="T5" fmla="*/ 45 h 1141"/>
                  <a:gd name="T6" fmla="*/ 855 w 1127"/>
                  <a:gd name="T7" fmla="*/ 89 h 1141"/>
                  <a:gd name="T8" fmla="*/ 778 w 1127"/>
                  <a:gd name="T9" fmla="*/ 113 h 1141"/>
                  <a:gd name="T10" fmla="*/ 700 w 1127"/>
                  <a:gd name="T11" fmla="*/ 89 h 1141"/>
                  <a:gd name="T12" fmla="*/ 679 w 1127"/>
                  <a:gd name="T13" fmla="*/ 45 h 1141"/>
                  <a:gd name="T14" fmla="*/ 701 w 1127"/>
                  <a:gd name="T15" fmla="*/ 0 h 1141"/>
                  <a:gd name="T16" fmla="*/ 469 w 1127"/>
                  <a:gd name="T17" fmla="*/ 0 h 1141"/>
                  <a:gd name="T18" fmla="*/ 444 w 1127"/>
                  <a:gd name="T19" fmla="*/ 14 h 1141"/>
                  <a:gd name="T20" fmla="*/ 222 w 1127"/>
                  <a:gd name="T21" fmla="*/ 399 h 1141"/>
                  <a:gd name="T22" fmla="*/ 207 w 1127"/>
                  <a:gd name="T23" fmla="*/ 402 h 1141"/>
                  <a:gd name="T24" fmla="*/ 187 w 1127"/>
                  <a:gd name="T25" fmla="*/ 380 h 1141"/>
                  <a:gd name="T26" fmla="*/ 187 w 1127"/>
                  <a:gd name="T27" fmla="*/ 359 h 1141"/>
                  <a:gd name="T28" fmla="*/ 149 w 1127"/>
                  <a:gd name="T29" fmla="*/ 333 h 1141"/>
                  <a:gd name="T30" fmla="*/ 104 w 1127"/>
                  <a:gd name="T31" fmla="*/ 376 h 1141"/>
                  <a:gd name="T32" fmla="*/ 89 w 1127"/>
                  <a:gd name="T33" fmla="*/ 436 h 1141"/>
                  <a:gd name="T34" fmla="*/ 131 w 1127"/>
                  <a:gd name="T35" fmla="*/ 456 h 1141"/>
                  <a:gd name="T36" fmla="*/ 149 w 1127"/>
                  <a:gd name="T37" fmla="*/ 446 h 1141"/>
                  <a:gd name="T38" fmla="*/ 178 w 1127"/>
                  <a:gd name="T39" fmla="*/ 451 h 1141"/>
                  <a:gd name="T40" fmla="*/ 184 w 1127"/>
                  <a:gd name="T41" fmla="*/ 466 h 1141"/>
                  <a:gd name="T42" fmla="*/ 7 w 1127"/>
                  <a:gd name="T43" fmla="*/ 773 h 1141"/>
                  <a:gd name="T44" fmla="*/ 6 w 1127"/>
                  <a:gd name="T45" fmla="*/ 778 h 1141"/>
                  <a:gd name="T46" fmla="*/ 8 w 1127"/>
                  <a:gd name="T47" fmla="*/ 783 h 1141"/>
                  <a:gd name="T48" fmla="*/ 8 w 1127"/>
                  <a:gd name="T49" fmla="*/ 783 h 1141"/>
                  <a:gd name="T50" fmla="*/ 25 w 1127"/>
                  <a:gd name="T51" fmla="*/ 992 h 1141"/>
                  <a:gd name="T52" fmla="*/ 937 w 1127"/>
                  <a:gd name="T53" fmla="*/ 939 h 1141"/>
                  <a:gd name="T54" fmla="*/ 970 w 1127"/>
                  <a:gd name="T55" fmla="*/ 432 h 1141"/>
                  <a:gd name="T56" fmla="*/ 1122 w 1127"/>
                  <a:gd name="T57" fmla="*/ 20 h 1141"/>
                  <a:gd name="T58" fmla="*/ 1110 w 1127"/>
                  <a:gd name="T59" fmla="*/ 0 h 1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7" h="1141">
                    <a:moveTo>
                      <a:pt x="1110" y="0"/>
                    </a:moveTo>
                    <a:cubicBezTo>
                      <a:pt x="854" y="0"/>
                      <a:pt x="854" y="0"/>
                      <a:pt x="854" y="0"/>
                    </a:cubicBezTo>
                    <a:cubicBezTo>
                      <a:pt x="868" y="11"/>
                      <a:pt x="876" y="27"/>
                      <a:pt x="876" y="45"/>
                    </a:cubicBezTo>
                    <a:cubicBezTo>
                      <a:pt x="876" y="61"/>
                      <a:pt x="869" y="77"/>
                      <a:pt x="855" y="89"/>
                    </a:cubicBezTo>
                    <a:cubicBezTo>
                      <a:pt x="836" y="105"/>
                      <a:pt x="808" y="113"/>
                      <a:pt x="778" y="113"/>
                    </a:cubicBezTo>
                    <a:cubicBezTo>
                      <a:pt x="747" y="113"/>
                      <a:pt x="720" y="105"/>
                      <a:pt x="700" y="89"/>
                    </a:cubicBezTo>
                    <a:cubicBezTo>
                      <a:pt x="687" y="77"/>
                      <a:pt x="679" y="61"/>
                      <a:pt x="679" y="45"/>
                    </a:cubicBezTo>
                    <a:cubicBezTo>
                      <a:pt x="679" y="27"/>
                      <a:pt x="687" y="11"/>
                      <a:pt x="701" y="0"/>
                    </a:cubicBezTo>
                    <a:cubicBezTo>
                      <a:pt x="469" y="0"/>
                      <a:pt x="469" y="0"/>
                      <a:pt x="469" y="0"/>
                    </a:cubicBezTo>
                    <a:cubicBezTo>
                      <a:pt x="459" y="0"/>
                      <a:pt x="449" y="6"/>
                      <a:pt x="444" y="14"/>
                    </a:cubicBezTo>
                    <a:cubicBezTo>
                      <a:pt x="222" y="399"/>
                      <a:pt x="222" y="399"/>
                      <a:pt x="222" y="399"/>
                    </a:cubicBezTo>
                    <a:cubicBezTo>
                      <a:pt x="218" y="403"/>
                      <a:pt x="212" y="405"/>
                      <a:pt x="207" y="402"/>
                    </a:cubicBezTo>
                    <a:cubicBezTo>
                      <a:pt x="197" y="397"/>
                      <a:pt x="188" y="392"/>
                      <a:pt x="187" y="380"/>
                    </a:cubicBezTo>
                    <a:cubicBezTo>
                      <a:pt x="187" y="373"/>
                      <a:pt x="188" y="366"/>
                      <a:pt x="187" y="359"/>
                    </a:cubicBezTo>
                    <a:cubicBezTo>
                      <a:pt x="187" y="339"/>
                      <a:pt x="168" y="326"/>
                      <a:pt x="149" y="333"/>
                    </a:cubicBezTo>
                    <a:cubicBezTo>
                      <a:pt x="130" y="340"/>
                      <a:pt x="114" y="357"/>
                      <a:pt x="104" y="376"/>
                    </a:cubicBezTo>
                    <a:cubicBezTo>
                      <a:pt x="93" y="393"/>
                      <a:pt x="86" y="416"/>
                      <a:pt x="89" y="436"/>
                    </a:cubicBezTo>
                    <a:cubicBezTo>
                      <a:pt x="93" y="456"/>
                      <a:pt x="113" y="466"/>
                      <a:pt x="131" y="456"/>
                    </a:cubicBezTo>
                    <a:cubicBezTo>
                      <a:pt x="138" y="453"/>
                      <a:pt x="143" y="449"/>
                      <a:pt x="149" y="446"/>
                    </a:cubicBezTo>
                    <a:cubicBezTo>
                      <a:pt x="160" y="441"/>
                      <a:pt x="169" y="445"/>
                      <a:pt x="178" y="451"/>
                    </a:cubicBezTo>
                    <a:cubicBezTo>
                      <a:pt x="183" y="454"/>
                      <a:pt x="184" y="461"/>
                      <a:pt x="184" y="466"/>
                    </a:cubicBezTo>
                    <a:cubicBezTo>
                      <a:pt x="7" y="773"/>
                      <a:pt x="7" y="773"/>
                      <a:pt x="7" y="773"/>
                    </a:cubicBezTo>
                    <a:cubicBezTo>
                      <a:pt x="7" y="773"/>
                      <a:pt x="5" y="775"/>
                      <a:pt x="6" y="778"/>
                    </a:cubicBezTo>
                    <a:cubicBezTo>
                      <a:pt x="6" y="780"/>
                      <a:pt x="8" y="783"/>
                      <a:pt x="8" y="783"/>
                    </a:cubicBezTo>
                    <a:cubicBezTo>
                      <a:pt x="8" y="783"/>
                      <a:pt x="8" y="783"/>
                      <a:pt x="8" y="783"/>
                    </a:cubicBezTo>
                    <a:cubicBezTo>
                      <a:pt x="53" y="828"/>
                      <a:pt x="0" y="950"/>
                      <a:pt x="25" y="992"/>
                    </a:cubicBezTo>
                    <a:cubicBezTo>
                      <a:pt x="63" y="1056"/>
                      <a:pt x="648" y="1141"/>
                      <a:pt x="937" y="939"/>
                    </a:cubicBezTo>
                    <a:cubicBezTo>
                      <a:pt x="995" y="899"/>
                      <a:pt x="920" y="768"/>
                      <a:pt x="970" y="432"/>
                    </a:cubicBezTo>
                    <a:cubicBezTo>
                      <a:pt x="993" y="276"/>
                      <a:pt x="1055" y="154"/>
                      <a:pt x="1122" y="20"/>
                    </a:cubicBezTo>
                    <a:cubicBezTo>
                      <a:pt x="1127" y="11"/>
                      <a:pt x="1121" y="0"/>
                      <a:pt x="111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8" name="부제목 2"/>
          <p:cNvSpPr txBox="1">
            <a:spLocks/>
          </p:cNvSpPr>
          <p:nvPr/>
        </p:nvSpPr>
        <p:spPr>
          <a:xfrm>
            <a:off x="8897939" y="12361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+mn-ea"/>
              </a:rPr>
              <a:t>학습목표 및 내용</a:t>
            </a:r>
            <a:endParaRPr lang="ko-KR" altLang="en-US" sz="2000" b="1" dirty="0">
              <a:solidFill>
                <a:prstClr val="white"/>
              </a:solidFill>
              <a:latin typeface="+mn-ea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 flipH="1">
            <a:off x="8912453" y="771257"/>
            <a:ext cx="2457516" cy="11246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/>
          <p:cNvGrpSpPr/>
          <p:nvPr/>
        </p:nvGrpSpPr>
        <p:grpSpPr>
          <a:xfrm rot="13718627">
            <a:off x="11369443" y="-254185"/>
            <a:ext cx="866775" cy="1233488"/>
            <a:chOff x="2698298" y="2941184"/>
            <a:chExt cx="866775" cy="1233488"/>
          </a:xfrm>
        </p:grpSpPr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2698298" y="2941184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auto">
            <a:xfrm>
              <a:off x="2698298" y="2941184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0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8"/>
          <p:cNvSpPr txBox="1">
            <a:spLocks/>
          </p:cNvSpPr>
          <p:nvPr/>
        </p:nvSpPr>
        <p:spPr>
          <a:xfrm>
            <a:off x="6310800" y="2501814"/>
            <a:ext cx="5437372" cy="29113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부제목 2"/>
          <p:cNvSpPr txBox="1">
            <a:spLocks/>
          </p:cNvSpPr>
          <p:nvPr/>
        </p:nvSpPr>
        <p:spPr>
          <a:xfrm>
            <a:off x="6081486" y="1569447"/>
            <a:ext cx="2897903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</a:t>
            </a: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830213" y="5371445"/>
            <a:ext cx="4171584" cy="655310"/>
            <a:chOff x="7011838" y="5625445"/>
            <a:chExt cx="4171584" cy="655310"/>
          </a:xfrm>
        </p:grpSpPr>
        <p:sp>
          <p:nvSpPr>
            <p:cNvPr id="5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6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59811" y="5819090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5379358" y="1531347"/>
            <a:ext cx="689428" cy="604025"/>
          </a:xfrm>
          <a:custGeom>
            <a:avLst/>
            <a:gdLst>
              <a:gd name="T0" fmla="*/ 815 w 845"/>
              <a:gd name="T1" fmla="*/ 317 h 739"/>
              <a:gd name="T2" fmla="*/ 798 w 845"/>
              <a:gd name="T3" fmla="*/ 317 h 739"/>
              <a:gd name="T4" fmla="*/ 708 w 845"/>
              <a:gd name="T5" fmla="*/ 144 h 739"/>
              <a:gd name="T6" fmla="*/ 686 w 845"/>
              <a:gd name="T7" fmla="*/ 131 h 739"/>
              <a:gd name="T8" fmla="*/ 474 w 845"/>
              <a:gd name="T9" fmla="*/ 131 h 739"/>
              <a:gd name="T10" fmla="*/ 474 w 845"/>
              <a:gd name="T11" fmla="*/ 32 h 739"/>
              <a:gd name="T12" fmla="*/ 443 w 845"/>
              <a:gd name="T13" fmla="*/ 0 h 739"/>
              <a:gd name="T14" fmla="*/ 401 w 845"/>
              <a:gd name="T15" fmla="*/ 0 h 739"/>
              <a:gd name="T16" fmla="*/ 368 w 845"/>
              <a:gd name="T17" fmla="*/ 32 h 739"/>
              <a:gd name="T18" fmla="*/ 368 w 845"/>
              <a:gd name="T19" fmla="*/ 131 h 739"/>
              <a:gd name="T20" fmla="*/ 161 w 845"/>
              <a:gd name="T21" fmla="*/ 131 h 739"/>
              <a:gd name="T22" fmla="*/ 139 w 845"/>
              <a:gd name="T23" fmla="*/ 144 h 739"/>
              <a:gd name="T24" fmla="*/ 49 w 845"/>
              <a:gd name="T25" fmla="*/ 317 h 739"/>
              <a:gd name="T26" fmla="*/ 35 w 845"/>
              <a:gd name="T27" fmla="*/ 317 h 739"/>
              <a:gd name="T28" fmla="*/ 0 w 845"/>
              <a:gd name="T29" fmla="*/ 347 h 739"/>
              <a:gd name="T30" fmla="*/ 0 w 845"/>
              <a:gd name="T31" fmla="*/ 368 h 739"/>
              <a:gd name="T32" fmla="*/ 158 w 845"/>
              <a:gd name="T33" fmla="*/ 526 h 739"/>
              <a:gd name="T34" fmla="*/ 317 w 845"/>
              <a:gd name="T35" fmla="*/ 368 h 739"/>
              <a:gd name="T36" fmla="*/ 317 w 845"/>
              <a:gd name="T37" fmla="*/ 347 h 739"/>
              <a:gd name="T38" fmla="*/ 287 w 845"/>
              <a:gd name="T39" fmla="*/ 317 h 739"/>
              <a:gd name="T40" fmla="*/ 270 w 845"/>
              <a:gd name="T41" fmla="*/ 317 h 739"/>
              <a:gd name="T42" fmla="*/ 200 w 845"/>
              <a:gd name="T43" fmla="*/ 182 h 739"/>
              <a:gd name="T44" fmla="*/ 368 w 845"/>
              <a:gd name="T45" fmla="*/ 182 h 739"/>
              <a:gd name="T46" fmla="*/ 368 w 845"/>
              <a:gd name="T47" fmla="*/ 634 h 739"/>
              <a:gd name="T48" fmla="*/ 190 w 845"/>
              <a:gd name="T49" fmla="*/ 634 h 739"/>
              <a:gd name="T50" fmla="*/ 157 w 845"/>
              <a:gd name="T51" fmla="*/ 666 h 739"/>
              <a:gd name="T52" fmla="*/ 157 w 845"/>
              <a:gd name="T53" fmla="*/ 707 h 739"/>
              <a:gd name="T54" fmla="*/ 190 w 845"/>
              <a:gd name="T55" fmla="*/ 739 h 739"/>
              <a:gd name="T56" fmla="*/ 654 w 845"/>
              <a:gd name="T57" fmla="*/ 739 h 739"/>
              <a:gd name="T58" fmla="*/ 685 w 845"/>
              <a:gd name="T59" fmla="*/ 707 h 739"/>
              <a:gd name="T60" fmla="*/ 685 w 845"/>
              <a:gd name="T61" fmla="*/ 666 h 739"/>
              <a:gd name="T62" fmla="*/ 654 w 845"/>
              <a:gd name="T63" fmla="*/ 634 h 739"/>
              <a:gd name="T64" fmla="*/ 474 w 845"/>
              <a:gd name="T65" fmla="*/ 634 h 739"/>
              <a:gd name="T66" fmla="*/ 474 w 845"/>
              <a:gd name="T67" fmla="*/ 182 h 739"/>
              <a:gd name="T68" fmla="*/ 647 w 845"/>
              <a:gd name="T69" fmla="*/ 182 h 739"/>
              <a:gd name="T70" fmla="*/ 577 w 845"/>
              <a:gd name="T71" fmla="*/ 317 h 739"/>
              <a:gd name="T72" fmla="*/ 563 w 845"/>
              <a:gd name="T73" fmla="*/ 317 h 739"/>
              <a:gd name="T74" fmla="*/ 528 w 845"/>
              <a:gd name="T75" fmla="*/ 347 h 739"/>
              <a:gd name="T76" fmla="*/ 528 w 845"/>
              <a:gd name="T77" fmla="*/ 368 h 739"/>
              <a:gd name="T78" fmla="*/ 686 w 845"/>
              <a:gd name="T79" fmla="*/ 526 h 739"/>
              <a:gd name="T80" fmla="*/ 845 w 845"/>
              <a:gd name="T81" fmla="*/ 368 h 739"/>
              <a:gd name="T82" fmla="*/ 845 w 845"/>
              <a:gd name="T83" fmla="*/ 347 h 739"/>
              <a:gd name="T84" fmla="*/ 815 w 845"/>
              <a:gd name="T85" fmla="*/ 317 h 739"/>
              <a:gd name="T86" fmla="*/ 213 w 845"/>
              <a:gd name="T87" fmla="*/ 317 h 739"/>
              <a:gd name="T88" fmla="*/ 106 w 845"/>
              <a:gd name="T89" fmla="*/ 317 h 739"/>
              <a:gd name="T90" fmla="*/ 159 w 845"/>
              <a:gd name="T91" fmla="*/ 215 h 739"/>
              <a:gd name="T92" fmla="*/ 213 w 845"/>
              <a:gd name="T93" fmla="*/ 317 h 739"/>
              <a:gd name="T94" fmla="*/ 634 w 845"/>
              <a:gd name="T95" fmla="*/ 317 h 739"/>
              <a:gd name="T96" fmla="*/ 687 w 845"/>
              <a:gd name="T97" fmla="*/ 215 h 739"/>
              <a:gd name="T98" fmla="*/ 741 w 845"/>
              <a:gd name="T99" fmla="*/ 317 h 739"/>
              <a:gd name="T100" fmla="*/ 634 w 845"/>
              <a:gd name="T101" fmla="*/ 317 h 739"/>
              <a:gd name="T102" fmla="*/ 634 w 845"/>
              <a:gd name="T103" fmla="*/ 317 h 739"/>
              <a:gd name="T104" fmla="*/ 634 w 845"/>
              <a:gd name="T105" fmla="*/ 317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45" h="739">
                <a:moveTo>
                  <a:pt x="815" y="317"/>
                </a:moveTo>
                <a:cubicBezTo>
                  <a:pt x="798" y="317"/>
                  <a:pt x="798" y="317"/>
                  <a:pt x="798" y="317"/>
                </a:cubicBezTo>
                <a:cubicBezTo>
                  <a:pt x="798" y="317"/>
                  <a:pt x="709" y="145"/>
                  <a:pt x="708" y="144"/>
                </a:cubicBezTo>
                <a:cubicBezTo>
                  <a:pt x="703" y="136"/>
                  <a:pt x="695" y="131"/>
                  <a:pt x="686" y="131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4" y="32"/>
                  <a:pt x="474" y="32"/>
                  <a:pt x="474" y="32"/>
                </a:cubicBezTo>
                <a:cubicBezTo>
                  <a:pt x="474" y="14"/>
                  <a:pt x="460" y="0"/>
                  <a:pt x="443" y="0"/>
                </a:cubicBezTo>
                <a:cubicBezTo>
                  <a:pt x="401" y="0"/>
                  <a:pt x="401" y="0"/>
                  <a:pt x="401" y="0"/>
                </a:cubicBezTo>
                <a:cubicBezTo>
                  <a:pt x="383" y="0"/>
                  <a:pt x="368" y="14"/>
                  <a:pt x="368" y="32"/>
                </a:cubicBezTo>
                <a:cubicBezTo>
                  <a:pt x="368" y="131"/>
                  <a:pt x="368" y="131"/>
                  <a:pt x="368" y="131"/>
                </a:cubicBezTo>
                <a:cubicBezTo>
                  <a:pt x="161" y="131"/>
                  <a:pt x="161" y="131"/>
                  <a:pt x="161" y="131"/>
                </a:cubicBezTo>
                <a:cubicBezTo>
                  <a:pt x="152" y="131"/>
                  <a:pt x="144" y="136"/>
                  <a:pt x="139" y="144"/>
                </a:cubicBezTo>
                <a:cubicBezTo>
                  <a:pt x="138" y="145"/>
                  <a:pt x="49" y="317"/>
                  <a:pt x="49" y="317"/>
                </a:cubicBezTo>
                <a:cubicBezTo>
                  <a:pt x="35" y="317"/>
                  <a:pt x="35" y="317"/>
                  <a:pt x="35" y="317"/>
                </a:cubicBezTo>
                <a:cubicBezTo>
                  <a:pt x="17" y="317"/>
                  <a:pt x="0" y="330"/>
                  <a:pt x="0" y="347"/>
                </a:cubicBezTo>
                <a:cubicBezTo>
                  <a:pt x="0" y="368"/>
                  <a:pt x="0" y="368"/>
                  <a:pt x="0" y="368"/>
                </a:cubicBezTo>
                <a:cubicBezTo>
                  <a:pt x="0" y="455"/>
                  <a:pt x="71" y="526"/>
                  <a:pt x="158" y="526"/>
                </a:cubicBezTo>
                <a:cubicBezTo>
                  <a:pt x="246" y="526"/>
                  <a:pt x="317" y="455"/>
                  <a:pt x="317" y="368"/>
                </a:cubicBezTo>
                <a:cubicBezTo>
                  <a:pt x="317" y="347"/>
                  <a:pt x="317" y="347"/>
                  <a:pt x="317" y="347"/>
                </a:cubicBezTo>
                <a:cubicBezTo>
                  <a:pt x="317" y="330"/>
                  <a:pt x="305" y="317"/>
                  <a:pt x="287" y="317"/>
                </a:cubicBezTo>
                <a:cubicBezTo>
                  <a:pt x="270" y="317"/>
                  <a:pt x="270" y="317"/>
                  <a:pt x="270" y="317"/>
                </a:cubicBezTo>
                <a:cubicBezTo>
                  <a:pt x="200" y="182"/>
                  <a:pt x="200" y="182"/>
                  <a:pt x="200" y="182"/>
                </a:cubicBezTo>
                <a:cubicBezTo>
                  <a:pt x="368" y="182"/>
                  <a:pt x="368" y="182"/>
                  <a:pt x="368" y="182"/>
                </a:cubicBezTo>
                <a:cubicBezTo>
                  <a:pt x="368" y="634"/>
                  <a:pt x="368" y="634"/>
                  <a:pt x="368" y="634"/>
                </a:cubicBezTo>
                <a:cubicBezTo>
                  <a:pt x="190" y="634"/>
                  <a:pt x="190" y="634"/>
                  <a:pt x="190" y="634"/>
                </a:cubicBezTo>
                <a:cubicBezTo>
                  <a:pt x="172" y="634"/>
                  <a:pt x="157" y="648"/>
                  <a:pt x="157" y="666"/>
                </a:cubicBezTo>
                <a:cubicBezTo>
                  <a:pt x="157" y="707"/>
                  <a:pt x="157" y="707"/>
                  <a:pt x="157" y="707"/>
                </a:cubicBezTo>
                <a:cubicBezTo>
                  <a:pt x="157" y="725"/>
                  <a:pt x="172" y="739"/>
                  <a:pt x="190" y="739"/>
                </a:cubicBezTo>
                <a:cubicBezTo>
                  <a:pt x="654" y="739"/>
                  <a:pt x="654" y="739"/>
                  <a:pt x="654" y="739"/>
                </a:cubicBezTo>
                <a:cubicBezTo>
                  <a:pt x="672" y="739"/>
                  <a:pt x="685" y="725"/>
                  <a:pt x="685" y="707"/>
                </a:cubicBezTo>
                <a:cubicBezTo>
                  <a:pt x="685" y="666"/>
                  <a:pt x="685" y="666"/>
                  <a:pt x="685" y="666"/>
                </a:cubicBezTo>
                <a:cubicBezTo>
                  <a:pt x="685" y="648"/>
                  <a:pt x="672" y="634"/>
                  <a:pt x="654" y="634"/>
                </a:cubicBezTo>
                <a:cubicBezTo>
                  <a:pt x="474" y="634"/>
                  <a:pt x="474" y="634"/>
                  <a:pt x="474" y="634"/>
                </a:cubicBezTo>
                <a:cubicBezTo>
                  <a:pt x="474" y="182"/>
                  <a:pt x="474" y="182"/>
                  <a:pt x="474" y="182"/>
                </a:cubicBezTo>
                <a:cubicBezTo>
                  <a:pt x="647" y="182"/>
                  <a:pt x="647" y="182"/>
                  <a:pt x="647" y="182"/>
                </a:cubicBezTo>
                <a:cubicBezTo>
                  <a:pt x="577" y="317"/>
                  <a:pt x="577" y="317"/>
                  <a:pt x="577" y="317"/>
                </a:cubicBezTo>
                <a:cubicBezTo>
                  <a:pt x="563" y="317"/>
                  <a:pt x="563" y="317"/>
                  <a:pt x="563" y="317"/>
                </a:cubicBezTo>
                <a:cubicBezTo>
                  <a:pt x="545" y="317"/>
                  <a:pt x="528" y="330"/>
                  <a:pt x="528" y="347"/>
                </a:cubicBezTo>
                <a:cubicBezTo>
                  <a:pt x="528" y="368"/>
                  <a:pt x="528" y="368"/>
                  <a:pt x="528" y="368"/>
                </a:cubicBezTo>
                <a:cubicBezTo>
                  <a:pt x="528" y="455"/>
                  <a:pt x="599" y="526"/>
                  <a:pt x="686" y="526"/>
                </a:cubicBezTo>
                <a:cubicBezTo>
                  <a:pt x="774" y="526"/>
                  <a:pt x="845" y="455"/>
                  <a:pt x="845" y="368"/>
                </a:cubicBezTo>
                <a:cubicBezTo>
                  <a:pt x="845" y="347"/>
                  <a:pt x="845" y="347"/>
                  <a:pt x="845" y="347"/>
                </a:cubicBezTo>
                <a:cubicBezTo>
                  <a:pt x="845" y="330"/>
                  <a:pt x="833" y="317"/>
                  <a:pt x="815" y="317"/>
                </a:cubicBezTo>
                <a:close/>
                <a:moveTo>
                  <a:pt x="213" y="317"/>
                </a:moveTo>
                <a:cubicBezTo>
                  <a:pt x="106" y="317"/>
                  <a:pt x="106" y="317"/>
                  <a:pt x="106" y="317"/>
                </a:cubicBezTo>
                <a:cubicBezTo>
                  <a:pt x="159" y="215"/>
                  <a:pt x="159" y="215"/>
                  <a:pt x="159" y="215"/>
                </a:cubicBezTo>
                <a:lnTo>
                  <a:pt x="213" y="317"/>
                </a:lnTo>
                <a:close/>
                <a:moveTo>
                  <a:pt x="634" y="317"/>
                </a:moveTo>
                <a:cubicBezTo>
                  <a:pt x="687" y="215"/>
                  <a:pt x="687" y="215"/>
                  <a:pt x="687" y="215"/>
                </a:cubicBezTo>
                <a:cubicBezTo>
                  <a:pt x="741" y="317"/>
                  <a:pt x="741" y="317"/>
                  <a:pt x="741" y="317"/>
                </a:cubicBezTo>
                <a:lnTo>
                  <a:pt x="634" y="317"/>
                </a:lnTo>
                <a:close/>
                <a:moveTo>
                  <a:pt x="634" y="317"/>
                </a:moveTo>
                <a:cubicBezTo>
                  <a:pt x="634" y="317"/>
                  <a:pt x="634" y="317"/>
                  <a:pt x="634" y="317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8912453" y="771257"/>
            <a:ext cx="2457516" cy="11246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 rot="13718627">
            <a:off x="11369443" y="-254185"/>
            <a:ext cx="866775" cy="1233488"/>
            <a:chOff x="2698298" y="2941184"/>
            <a:chExt cx="866775" cy="1233488"/>
          </a:xfrm>
        </p:grpSpPr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2698298" y="2941184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2698298" y="2941184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3" name="부제목 2"/>
          <p:cNvSpPr txBox="1">
            <a:spLocks/>
          </p:cNvSpPr>
          <p:nvPr/>
        </p:nvSpPr>
        <p:spPr>
          <a:xfrm>
            <a:off x="8898647" y="168969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3112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/>
          <p:cNvGrpSpPr/>
          <p:nvPr/>
        </p:nvGrpSpPr>
        <p:grpSpPr>
          <a:xfrm>
            <a:off x="4187522" y="1567518"/>
            <a:ext cx="2095584" cy="2095584"/>
            <a:chOff x="4187522" y="1567518"/>
            <a:chExt cx="2095584" cy="2095584"/>
          </a:xfrm>
        </p:grpSpPr>
        <p:grpSp>
          <p:nvGrpSpPr>
            <p:cNvPr id="45" name="그룹 44"/>
            <p:cNvGrpSpPr/>
            <p:nvPr/>
          </p:nvGrpSpPr>
          <p:grpSpPr>
            <a:xfrm>
              <a:off x="4187522" y="1567518"/>
              <a:ext cx="2095584" cy="2095584"/>
              <a:chOff x="4187522" y="1567518"/>
              <a:chExt cx="2095584" cy="2095584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4187522" y="1567518"/>
                <a:ext cx="2095584" cy="2095584"/>
              </a:xfrm>
              <a:prstGeom prst="ellipse">
                <a:avLst/>
              </a:prstGeom>
              <a:solidFill>
                <a:srgbClr val="C9C9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3"/>
              <a:srcRect l="1167" t="3355" r="73559" b="6426"/>
              <a:stretch>
                <a:fillRect/>
              </a:stretch>
            </p:blipFill>
            <p:spPr>
              <a:xfrm>
                <a:off x="4187522" y="1567518"/>
                <a:ext cx="2095584" cy="2095584"/>
              </a:xfrm>
              <a:custGeom>
                <a:avLst/>
                <a:gdLst>
                  <a:gd name="connsiteX0" fmla="*/ 1047792 w 2095584"/>
                  <a:gd name="connsiteY0" fmla="*/ 0 h 2095584"/>
                  <a:gd name="connsiteX1" fmla="*/ 2095584 w 2095584"/>
                  <a:gd name="connsiteY1" fmla="*/ 1047792 h 2095584"/>
                  <a:gd name="connsiteX2" fmla="*/ 1047792 w 2095584"/>
                  <a:gd name="connsiteY2" fmla="*/ 2095584 h 2095584"/>
                  <a:gd name="connsiteX3" fmla="*/ 0 w 2095584"/>
                  <a:gd name="connsiteY3" fmla="*/ 1047792 h 2095584"/>
                  <a:gd name="connsiteX4" fmla="*/ 1047792 w 2095584"/>
                  <a:gd name="connsiteY4" fmla="*/ 0 h 209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84" h="2095584">
                    <a:moveTo>
                      <a:pt x="1047792" y="0"/>
                    </a:moveTo>
                    <a:cubicBezTo>
                      <a:pt x="1626472" y="0"/>
                      <a:pt x="2095584" y="469112"/>
                      <a:pt x="2095584" y="1047792"/>
                    </a:cubicBezTo>
                    <a:cubicBezTo>
                      <a:pt x="2095584" y="1626472"/>
                      <a:pt x="1626472" y="2095584"/>
                      <a:pt x="1047792" y="2095584"/>
                    </a:cubicBezTo>
                    <a:cubicBezTo>
                      <a:pt x="469112" y="2095584"/>
                      <a:pt x="0" y="1626472"/>
                      <a:pt x="0" y="1047792"/>
                    </a:cubicBezTo>
                    <a:cubicBezTo>
                      <a:pt x="0" y="469112"/>
                      <a:pt x="469112" y="0"/>
                      <a:pt x="1047792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15" name="직사각형 14"/>
            <p:cNvSpPr/>
            <p:nvPr/>
          </p:nvSpPr>
          <p:spPr>
            <a:xfrm>
              <a:off x="4534663" y="2265062"/>
              <a:ext cx="141897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400" b="1" kern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Key Word</a:t>
              </a:r>
            </a:p>
            <a:p>
              <a:pPr lvl="0" algn="ctr" latinLnBrk="0">
                <a:defRPr/>
              </a:pPr>
              <a:r>
                <a:rPr lang="ko-KR" altLang="en-US" sz="2400" b="1" kern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endParaRPr lang="en-US" altLang="ko-KR" sz="2400" b="1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07482" y="1864070"/>
            <a:ext cx="1770070" cy="1463481"/>
            <a:chOff x="692968" y="2234185"/>
            <a:chExt cx="1770070" cy="1463481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1017550" y="2234185"/>
              <a:ext cx="1123015" cy="1194815"/>
            </a:xfrm>
            <a:custGeom>
              <a:avLst/>
              <a:gdLst>
                <a:gd name="T0" fmla="*/ 813 w 845"/>
                <a:gd name="T1" fmla="*/ 320 h 899"/>
                <a:gd name="T2" fmla="*/ 845 w 845"/>
                <a:gd name="T3" fmla="*/ 287 h 899"/>
                <a:gd name="T4" fmla="*/ 845 w 845"/>
                <a:gd name="T5" fmla="*/ 181 h 899"/>
                <a:gd name="T6" fmla="*/ 815 w 845"/>
                <a:gd name="T7" fmla="*/ 138 h 899"/>
                <a:gd name="T8" fmla="*/ 453 w 845"/>
                <a:gd name="T9" fmla="*/ 7 h 899"/>
                <a:gd name="T10" fmla="*/ 393 w 845"/>
                <a:gd name="T11" fmla="*/ 7 h 899"/>
                <a:gd name="T12" fmla="*/ 31 w 845"/>
                <a:gd name="T13" fmla="*/ 138 h 899"/>
                <a:gd name="T14" fmla="*/ 0 w 845"/>
                <a:gd name="T15" fmla="*/ 181 h 899"/>
                <a:gd name="T16" fmla="*/ 0 w 845"/>
                <a:gd name="T17" fmla="*/ 287 h 899"/>
                <a:gd name="T18" fmla="*/ 33 w 845"/>
                <a:gd name="T19" fmla="*/ 320 h 899"/>
                <a:gd name="T20" fmla="*/ 51 w 845"/>
                <a:gd name="T21" fmla="*/ 320 h 899"/>
                <a:gd name="T22" fmla="*/ 51 w 845"/>
                <a:gd name="T23" fmla="*/ 793 h 899"/>
                <a:gd name="T24" fmla="*/ 33 w 845"/>
                <a:gd name="T25" fmla="*/ 793 h 899"/>
                <a:gd name="T26" fmla="*/ 0 w 845"/>
                <a:gd name="T27" fmla="*/ 826 h 899"/>
                <a:gd name="T28" fmla="*/ 0 w 845"/>
                <a:gd name="T29" fmla="*/ 868 h 899"/>
                <a:gd name="T30" fmla="*/ 33 w 845"/>
                <a:gd name="T31" fmla="*/ 899 h 899"/>
                <a:gd name="T32" fmla="*/ 814 w 845"/>
                <a:gd name="T33" fmla="*/ 899 h 899"/>
                <a:gd name="T34" fmla="*/ 845 w 845"/>
                <a:gd name="T35" fmla="*/ 868 h 899"/>
                <a:gd name="T36" fmla="*/ 845 w 845"/>
                <a:gd name="T37" fmla="*/ 826 h 899"/>
                <a:gd name="T38" fmla="*/ 814 w 845"/>
                <a:gd name="T39" fmla="*/ 793 h 899"/>
                <a:gd name="T40" fmla="*/ 790 w 845"/>
                <a:gd name="T41" fmla="*/ 793 h 899"/>
                <a:gd name="T42" fmla="*/ 790 w 845"/>
                <a:gd name="T43" fmla="*/ 320 h 899"/>
                <a:gd name="T44" fmla="*/ 813 w 845"/>
                <a:gd name="T45" fmla="*/ 320 h 899"/>
                <a:gd name="T46" fmla="*/ 477 w 845"/>
                <a:gd name="T47" fmla="*/ 320 h 899"/>
                <a:gd name="T48" fmla="*/ 477 w 845"/>
                <a:gd name="T49" fmla="*/ 793 h 899"/>
                <a:gd name="T50" fmla="*/ 371 w 845"/>
                <a:gd name="T51" fmla="*/ 793 h 899"/>
                <a:gd name="T52" fmla="*/ 371 w 845"/>
                <a:gd name="T53" fmla="*/ 320 h 899"/>
                <a:gd name="T54" fmla="*/ 477 w 845"/>
                <a:gd name="T55" fmla="*/ 320 h 899"/>
                <a:gd name="T56" fmla="*/ 157 w 845"/>
                <a:gd name="T57" fmla="*/ 320 h 899"/>
                <a:gd name="T58" fmla="*/ 266 w 845"/>
                <a:gd name="T59" fmla="*/ 320 h 899"/>
                <a:gd name="T60" fmla="*/ 266 w 845"/>
                <a:gd name="T61" fmla="*/ 793 h 899"/>
                <a:gd name="T62" fmla="*/ 157 w 845"/>
                <a:gd name="T63" fmla="*/ 793 h 899"/>
                <a:gd name="T64" fmla="*/ 157 w 845"/>
                <a:gd name="T65" fmla="*/ 320 h 899"/>
                <a:gd name="T66" fmla="*/ 685 w 845"/>
                <a:gd name="T67" fmla="*/ 793 h 899"/>
                <a:gd name="T68" fmla="*/ 582 w 845"/>
                <a:gd name="T69" fmla="*/ 793 h 899"/>
                <a:gd name="T70" fmla="*/ 582 w 845"/>
                <a:gd name="T71" fmla="*/ 320 h 899"/>
                <a:gd name="T72" fmla="*/ 685 w 845"/>
                <a:gd name="T73" fmla="*/ 320 h 899"/>
                <a:gd name="T74" fmla="*/ 685 w 845"/>
                <a:gd name="T75" fmla="*/ 793 h 899"/>
                <a:gd name="T76" fmla="*/ 685 w 845"/>
                <a:gd name="T77" fmla="*/ 793 h 899"/>
                <a:gd name="T78" fmla="*/ 685 w 845"/>
                <a:gd name="T79" fmla="*/ 793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899">
                  <a:moveTo>
                    <a:pt x="813" y="320"/>
                  </a:moveTo>
                  <a:cubicBezTo>
                    <a:pt x="831" y="320"/>
                    <a:pt x="845" y="304"/>
                    <a:pt x="845" y="287"/>
                  </a:cubicBezTo>
                  <a:cubicBezTo>
                    <a:pt x="845" y="181"/>
                    <a:pt x="845" y="181"/>
                    <a:pt x="845" y="181"/>
                  </a:cubicBezTo>
                  <a:cubicBezTo>
                    <a:pt x="845" y="164"/>
                    <a:pt x="831" y="144"/>
                    <a:pt x="815" y="138"/>
                  </a:cubicBezTo>
                  <a:cubicBezTo>
                    <a:pt x="453" y="7"/>
                    <a:pt x="453" y="7"/>
                    <a:pt x="453" y="7"/>
                  </a:cubicBezTo>
                  <a:cubicBezTo>
                    <a:pt x="437" y="0"/>
                    <a:pt x="410" y="0"/>
                    <a:pt x="393" y="7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14" y="144"/>
                    <a:pt x="0" y="164"/>
                    <a:pt x="0" y="181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04"/>
                    <a:pt x="16" y="320"/>
                    <a:pt x="33" y="320"/>
                  </a:cubicBezTo>
                  <a:cubicBezTo>
                    <a:pt x="51" y="320"/>
                    <a:pt x="51" y="320"/>
                    <a:pt x="51" y="320"/>
                  </a:cubicBezTo>
                  <a:cubicBezTo>
                    <a:pt x="51" y="793"/>
                    <a:pt x="51" y="793"/>
                    <a:pt x="51" y="793"/>
                  </a:cubicBezTo>
                  <a:cubicBezTo>
                    <a:pt x="33" y="793"/>
                    <a:pt x="33" y="793"/>
                    <a:pt x="33" y="793"/>
                  </a:cubicBezTo>
                  <a:cubicBezTo>
                    <a:pt x="15" y="793"/>
                    <a:pt x="0" y="808"/>
                    <a:pt x="0" y="826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0" y="885"/>
                    <a:pt x="15" y="899"/>
                    <a:pt x="33" y="899"/>
                  </a:cubicBezTo>
                  <a:cubicBezTo>
                    <a:pt x="814" y="899"/>
                    <a:pt x="814" y="899"/>
                    <a:pt x="814" y="899"/>
                  </a:cubicBezTo>
                  <a:cubicBezTo>
                    <a:pt x="832" y="899"/>
                    <a:pt x="845" y="885"/>
                    <a:pt x="845" y="868"/>
                  </a:cubicBezTo>
                  <a:cubicBezTo>
                    <a:pt x="845" y="826"/>
                    <a:pt x="845" y="826"/>
                    <a:pt x="845" y="826"/>
                  </a:cubicBezTo>
                  <a:cubicBezTo>
                    <a:pt x="845" y="808"/>
                    <a:pt x="832" y="793"/>
                    <a:pt x="814" y="793"/>
                  </a:cubicBezTo>
                  <a:cubicBezTo>
                    <a:pt x="790" y="793"/>
                    <a:pt x="790" y="793"/>
                    <a:pt x="790" y="793"/>
                  </a:cubicBezTo>
                  <a:cubicBezTo>
                    <a:pt x="790" y="320"/>
                    <a:pt x="790" y="320"/>
                    <a:pt x="790" y="320"/>
                  </a:cubicBezTo>
                  <a:lnTo>
                    <a:pt x="813" y="320"/>
                  </a:lnTo>
                  <a:close/>
                  <a:moveTo>
                    <a:pt x="477" y="320"/>
                  </a:moveTo>
                  <a:cubicBezTo>
                    <a:pt x="477" y="793"/>
                    <a:pt x="477" y="793"/>
                    <a:pt x="477" y="793"/>
                  </a:cubicBezTo>
                  <a:cubicBezTo>
                    <a:pt x="371" y="793"/>
                    <a:pt x="371" y="793"/>
                    <a:pt x="371" y="793"/>
                  </a:cubicBezTo>
                  <a:cubicBezTo>
                    <a:pt x="371" y="320"/>
                    <a:pt x="371" y="320"/>
                    <a:pt x="371" y="320"/>
                  </a:cubicBezTo>
                  <a:lnTo>
                    <a:pt x="477" y="320"/>
                  </a:lnTo>
                  <a:close/>
                  <a:moveTo>
                    <a:pt x="157" y="320"/>
                  </a:moveTo>
                  <a:cubicBezTo>
                    <a:pt x="266" y="320"/>
                    <a:pt x="266" y="320"/>
                    <a:pt x="266" y="320"/>
                  </a:cubicBezTo>
                  <a:cubicBezTo>
                    <a:pt x="266" y="793"/>
                    <a:pt x="266" y="793"/>
                    <a:pt x="266" y="793"/>
                  </a:cubicBezTo>
                  <a:cubicBezTo>
                    <a:pt x="157" y="793"/>
                    <a:pt x="157" y="793"/>
                    <a:pt x="157" y="793"/>
                  </a:cubicBezTo>
                  <a:lnTo>
                    <a:pt x="157" y="320"/>
                  </a:lnTo>
                  <a:close/>
                  <a:moveTo>
                    <a:pt x="685" y="793"/>
                  </a:moveTo>
                  <a:cubicBezTo>
                    <a:pt x="582" y="793"/>
                    <a:pt x="582" y="793"/>
                    <a:pt x="582" y="793"/>
                  </a:cubicBezTo>
                  <a:cubicBezTo>
                    <a:pt x="582" y="320"/>
                    <a:pt x="582" y="320"/>
                    <a:pt x="582" y="320"/>
                  </a:cubicBezTo>
                  <a:cubicBezTo>
                    <a:pt x="685" y="320"/>
                    <a:pt x="685" y="320"/>
                    <a:pt x="685" y="320"/>
                  </a:cubicBezTo>
                  <a:lnTo>
                    <a:pt x="685" y="793"/>
                  </a:lnTo>
                  <a:close/>
                  <a:moveTo>
                    <a:pt x="685" y="793"/>
                  </a:moveTo>
                  <a:cubicBezTo>
                    <a:pt x="685" y="793"/>
                    <a:pt x="685" y="793"/>
                    <a:pt x="685" y="793"/>
                  </a:cubicBezTo>
                </a:path>
              </a:pathLst>
            </a:custGeom>
            <a:solidFill>
              <a:schemeClr val="tx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1">
                    <a:lumMod val="65000"/>
                  </a:schemeClr>
                </a:solidFill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692968" y="2928295"/>
              <a:ext cx="1770070" cy="769371"/>
              <a:chOff x="678454" y="3189549"/>
              <a:chExt cx="1770070" cy="769371"/>
            </a:xfrm>
          </p:grpSpPr>
          <p:sp>
            <p:nvSpPr>
              <p:cNvPr id="16" name="Freeform 5"/>
              <p:cNvSpPr>
                <a:spLocks noEditPoints="1"/>
              </p:cNvSpPr>
              <p:nvPr/>
            </p:nvSpPr>
            <p:spPr bwMode="auto">
              <a:xfrm>
                <a:off x="678454" y="3189549"/>
                <a:ext cx="723137" cy="769371"/>
              </a:xfrm>
              <a:custGeom>
                <a:avLst/>
                <a:gdLst>
                  <a:gd name="T0" fmla="*/ 813 w 845"/>
                  <a:gd name="T1" fmla="*/ 320 h 899"/>
                  <a:gd name="T2" fmla="*/ 845 w 845"/>
                  <a:gd name="T3" fmla="*/ 287 h 899"/>
                  <a:gd name="T4" fmla="*/ 845 w 845"/>
                  <a:gd name="T5" fmla="*/ 181 h 899"/>
                  <a:gd name="T6" fmla="*/ 815 w 845"/>
                  <a:gd name="T7" fmla="*/ 138 h 899"/>
                  <a:gd name="T8" fmla="*/ 453 w 845"/>
                  <a:gd name="T9" fmla="*/ 7 h 899"/>
                  <a:gd name="T10" fmla="*/ 393 w 845"/>
                  <a:gd name="T11" fmla="*/ 7 h 899"/>
                  <a:gd name="T12" fmla="*/ 31 w 845"/>
                  <a:gd name="T13" fmla="*/ 138 h 899"/>
                  <a:gd name="T14" fmla="*/ 0 w 845"/>
                  <a:gd name="T15" fmla="*/ 181 h 899"/>
                  <a:gd name="T16" fmla="*/ 0 w 845"/>
                  <a:gd name="T17" fmla="*/ 287 h 899"/>
                  <a:gd name="T18" fmla="*/ 33 w 845"/>
                  <a:gd name="T19" fmla="*/ 320 h 899"/>
                  <a:gd name="T20" fmla="*/ 51 w 845"/>
                  <a:gd name="T21" fmla="*/ 320 h 899"/>
                  <a:gd name="T22" fmla="*/ 51 w 845"/>
                  <a:gd name="T23" fmla="*/ 793 h 899"/>
                  <a:gd name="T24" fmla="*/ 33 w 845"/>
                  <a:gd name="T25" fmla="*/ 793 h 899"/>
                  <a:gd name="T26" fmla="*/ 0 w 845"/>
                  <a:gd name="T27" fmla="*/ 826 h 899"/>
                  <a:gd name="T28" fmla="*/ 0 w 845"/>
                  <a:gd name="T29" fmla="*/ 868 h 899"/>
                  <a:gd name="T30" fmla="*/ 33 w 845"/>
                  <a:gd name="T31" fmla="*/ 899 h 899"/>
                  <a:gd name="T32" fmla="*/ 814 w 845"/>
                  <a:gd name="T33" fmla="*/ 899 h 899"/>
                  <a:gd name="T34" fmla="*/ 845 w 845"/>
                  <a:gd name="T35" fmla="*/ 868 h 899"/>
                  <a:gd name="T36" fmla="*/ 845 w 845"/>
                  <a:gd name="T37" fmla="*/ 826 h 899"/>
                  <a:gd name="T38" fmla="*/ 814 w 845"/>
                  <a:gd name="T39" fmla="*/ 793 h 899"/>
                  <a:gd name="T40" fmla="*/ 790 w 845"/>
                  <a:gd name="T41" fmla="*/ 793 h 899"/>
                  <a:gd name="T42" fmla="*/ 790 w 845"/>
                  <a:gd name="T43" fmla="*/ 320 h 899"/>
                  <a:gd name="T44" fmla="*/ 813 w 845"/>
                  <a:gd name="T45" fmla="*/ 320 h 899"/>
                  <a:gd name="T46" fmla="*/ 477 w 845"/>
                  <a:gd name="T47" fmla="*/ 320 h 899"/>
                  <a:gd name="T48" fmla="*/ 477 w 845"/>
                  <a:gd name="T49" fmla="*/ 793 h 899"/>
                  <a:gd name="T50" fmla="*/ 371 w 845"/>
                  <a:gd name="T51" fmla="*/ 793 h 899"/>
                  <a:gd name="T52" fmla="*/ 371 w 845"/>
                  <a:gd name="T53" fmla="*/ 320 h 899"/>
                  <a:gd name="T54" fmla="*/ 477 w 845"/>
                  <a:gd name="T55" fmla="*/ 320 h 899"/>
                  <a:gd name="T56" fmla="*/ 157 w 845"/>
                  <a:gd name="T57" fmla="*/ 320 h 899"/>
                  <a:gd name="T58" fmla="*/ 266 w 845"/>
                  <a:gd name="T59" fmla="*/ 320 h 899"/>
                  <a:gd name="T60" fmla="*/ 266 w 845"/>
                  <a:gd name="T61" fmla="*/ 793 h 899"/>
                  <a:gd name="T62" fmla="*/ 157 w 845"/>
                  <a:gd name="T63" fmla="*/ 793 h 899"/>
                  <a:gd name="T64" fmla="*/ 157 w 845"/>
                  <a:gd name="T65" fmla="*/ 320 h 899"/>
                  <a:gd name="T66" fmla="*/ 685 w 845"/>
                  <a:gd name="T67" fmla="*/ 793 h 899"/>
                  <a:gd name="T68" fmla="*/ 582 w 845"/>
                  <a:gd name="T69" fmla="*/ 793 h 899"/>
                  <a:gd name="T70" fmla="*/ 582 w 845"/>
                  <a:gd name="T71" fmla="*/ 320 h 899"/>
                  <a:gd name="T72" fmla="*/ 685 w 845"/>
                  <a:gd name="T73" fmla="*/ 320 h 899"/>
                  <a:gd name="T74" fmla="*/ 685 w 845"/>
                  <a:gd name="T75" fmla="*/ 793 h 899"/>
                  <a:gd name="T76" fmla="*/ 685 w 845"/>
                  <a:gd name="T77" fmla="*/ 793 h 899"/>
                  <a:gd name="T78" fmla="*/ 685 w 845"/>
                  <a:gd name="T79" fmla="*/ 793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5" h="899">
                    <a:moveTo>
                      <a:pt x="813" y="320"/>
                    </a:moveTo>
                    <a:cubicBezTo>
                      <a:pt x="831" y="320"/>
                      <a:pt x="845" y="304"/>
                      <a:pt x="845" y="287"/>
                    </a:cubicBezTo>
                    <a:cubicBezTo>
                      <a:pt x="845" y="181"/>
                      <a:pt x="845" y="181"/>
                      <a:pt x="845" y="181"/>
                    </a:cubicBezTo>
                    <a:cubicBezTo>
                      <a:pt x="845" y="164"/>
                      <a:pt x="831" y="144"/>
                      <a:pt x="815" y="138"/>
                    </a:cubicBezTo>
                    <a:cubicBezTo>
                      <a:pt x="453" y="7"/>
                      <a:pt x="453" y="7"/>
                      <a:pt x="453" y="7"/>
                    </a:cubicBezTo>
                    <a:cubicBezTo>
                      <a:pt x="437" y="0"/>
                      <a:pt x="410" y="0"/>
                      <a:pt x="393" y="7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14" y="144"/>
                      <a:pt x="0" y="164"/>
                      <a:pt x="0" y="181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304"/>
                      <a:pt x="16" y="320"/>
                      <a:pt x="33" y="320"/>
                    </a:cubicBezTo>
                    <a:cubicBezTo>
                      <a:pt x="51" y="320"/>
                      <a:pt x="51" y="320"/>
                      <a:pt x="51" y="320"/>
                    </a:cubicBezTo>
                    <a:cubicBezTo>
                      <a:pt x="51" y="793"/>
                      <a:pt x="51" y="793"/>
                      <a:pt x="51" y="793"/>
                    </a:cubicBezTo>
                    <a:cubicBezTo>
                      <a:pt x="33" y="793"/>
                      <a:pt x="33" y="793"/>
                      <a:pt x="33" y="793"/>
                    </a:cubicBezTo>
                    <a:cubicBezTo>
                      <a:pt x="15" y="793"/>
                      <a:pt x="0" y="808"/>
                      <a:pt x="0" y="826"/>
                    </a:cubicBezTo>
                    <a:cubicBezTo>
                      <a:pt x="0" y="868"/>
                      <a:pt x="0" y="868"/>
                      <a:pt x="0" y="868"/>
                    </a:cubicBezTo>
                    <a:cubicBezTo>
                      <a:pt x="0" y="885"/>
                      <a:pt x="15" y="899"/>
                      <a:pt x="33" y="899"/>
                    </a:cubicBezTo>
                    <a:cubicBezTo>
                      <a:pt x="814" y="899"/>
                      <a:pt x="814" y="899"/>
                      <a:pt x="814" y="899"/>
                    </a:cubicBezTo>
                    <a:cubicBezTo>
                      <a:pt x="832" y="899"/>
                      <a:pt x="845" y="885"/>
                      <a:pt x="845" y="868"/>
                    </a:cubicBezTo>
                    <a:cubicBezTo>
                      <a:pt x="845" y="826"/>
                      <a:pt x="845" y="826"/>
                      <a:pt x="845" y="826"/>
                    </a:cubicBezTo>
                    <a:cubicBezTo>
                      <a:pt x="845" y="808"/>
                      <a:pt x="832" y="793"/>
                      <a:pt x="814" y="793"/>
                    </a:cubicBezTo>
                    <a:cubicBezTo>
                      <a:pt x="790" y="793"/>
                      <a:pt x="790" y="793"/>
                      <a:pt x="790" y="793"/>
                    </a:cubicBezTo>
                    <a:cubicBezTo>
                      <a:pt x="790" y="320"/>
                      <a:pt x="790" y="320"/>
                      <a:pt x="790" y="320"/>
                    </a:cubicBezTo>
                    <a:lnTo>
                      <a:pt x="813" y="320"/>
                    </a:lnTo>
                    <a:close/>
                    <a:moveTo>
                      <a:pt x="477" y="320"/>
                    </a:moveTo>
                    <a:cubicBezTo>
                      <a:pt x="477" y="793"/>
                      <a:pt x="477" y="793"/>
                      <a:pt x="477" y="793"/>
                    </a:cubicBezTo>
                    <a:cubicBezTo>
                      <a:pt x="371" y="793"/>
                      <a:pt x="371" y="793"/>
                      <a:pt x="371" y="793"/>
                    </a:cubicBezTo>
                    <a:cubicBezTo>
                      <a:pt x="371" y="320"/>
                      <a:pt x="371" y="320"/>
                      <a:pt x="371" y="320"/>
                    </a:cubicBezTo>
                    <a:lnTo>
                      <a:pt x="477" y="320"/>
                    </a:lnTo>
                    <a:close/>
                    <a:moveTo>
                      <a:pt x="157" y="320"/>
                    </a:moveTo>
                    <a:cubicBezTo>
                      <a:pt x="266" y="320"/>
                      <a:pt x="266" y="320"/>
                      <a:pt x="266" y="320"/>
                    </a:cubicBezTo>
                    <a:cubicBezTo>
                      <a:pt x="266" y="793"/>
                      <a:pt x="266" y="793"/>
                      <a:pt x="266" y="793"/>
                    </a:cubicBezTo>
                    <a:cubicBezTo>
                      <a:pt x="157" y="793"/>
                      <a:pt x="157" y="793"/>
                      <a:pt x="157" y="793"/>
                    </a:cubicBezTo>
                    <a:lnTo>
                      <a:pt x="157" y="320"/>
                    </a:lnTo>
                    <a:close/>
                    <a:moveTo>
                      <a:pt x="685" y="793"/>
                    </a:moveTo>
                    <a:cubicBezTo>
                      <a:pt x="582" y="793"/>
                      <a:pt x="582" y="793"/>
                      <a:pt x="582" y="793"/>
                    </a:cubicBezTo>
                    <a:cubicBezTo>
                      <a:pt x="582" y="320"/>
                      <a:pt x="582" y="320"/>
                      <a:pt x="582" y="320"/>
                    </a:cubicBezTo>
                    <a:cubicBezTo>
                      <a:pt x="685" y="320"/>
                      <a:pt x="685" y="320"/>
                      <a:pt x="685" y="320"/>
                    </a:cubicBezTo>
                    <a:lnTo>
                      <a:pt x="685" y="793"/>
                    </a:lnTo>
                    <a:close/>
                    <a:moveTo>
                      <a:pt x="685" y="793"/>
                    </a:moveTo>
                    <a:cubicBezTo>
                      <a:pt x="685" y="793"/>
                      <a:pt x="685" y="793"/>
                      <a:pt x="685" y="79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1725387" y="3189549"/>
                <a:ext cx="723137" cy="769371"/>
              </a:xfrm>
              <a:custGeom>
                <a:avLst/>
                <a:gdLst>
                  <a:gd name="T0" fmla="*/ 813 w 845"/>
                  <a:gd name="T1" fmla="*/ 320 h 899"/>
                  <a:gd name="T2" fmla="*/ 845 w 845"/>
                  <a:gd name="T3" fmla="*/ 287 h 899"/>
                  <a:gd name="T4" fmla="*/ 845 w 845"/>
                  <a:gd name="T5" fmla="*/ 181 h 899"/>
                  <a:gd name="T6" fmla="*/ 815 w 845"/>
                  <a:gd name="T7" fmla="*/ 138 h 899"/>
                  <a:gd name="T8" fmla="*/ 453 w 845"/>
                  <a:gd name="T9" fmla="*/ 7 h 899"/>
                  <a:gd name="T10" fmla="*/ 393 w 845"/>
                  <a:gd name="T11" fmla="*/ 7 h 899"/>
                  <a:gd name="T12" fmla="*/ 31 w 845"/>
                  <a:gd name="T13" fmla="*/ 138 h 899"/>
                  <a:gd name="T14" fmla="*/ 0 w 845"/>
                  <a:gd name="T15" fmla="*/ 181 h 899"/>
                  <a:gd name="T16" fmla="*/ 0 w 845"/>
                  <a:gd name="T17" fmla="*/ 287 h 899"/>
                  <a:gd name="T18" fmla="*/ 33 w 845"/>
                  <a:gd name="T19" fmla="*/ 320 h 899"/>
                  <a:gd name="T20" fmla="*/ 51 w 845"/>
                  <a:gd name="T21" fmla="*/ 320 h 899"/>
                  <a:gd name="T22" fmla="*/ 51 w 845"/>
                  <a:gd name="T23" fmla="*/ 793 h 899"/>
                  <a:gd name="T24" fmla="*/ 33 w 845"/>
                  <a:gd name="T25" fmla="*/ 793 h 899"/>
                  <a:gd name="T26" fmla="*/ 0 w 845"/>
                  <a:gd name="T27" fmla="*/ 826 h 899"/>
                  <a:gd name="T28" fmla="*/ 0 w 845"/>
                  <a:gd name="T29" fmla="*/ 868 h 899"/>
                  <a:gd name="T30" fmla="*/ 33 w 845"/>
                  <a:gd name="T31" fmla="*/ 899 h 899"/>
                  <a:gd name="T32" fmla="*/ 814 w 845"/>
                  <a:gd name="T33" fmla="*/ 899 h 899"/>
                  <a:gd name="T34" fmla="*/ 845 w 845"/>
                  <a:gd name="T35" fmla="*/ 868 h 899"/>
                  <a:gd name="T36" fmla="*/ 845 w 845"/>
                  <a:gd name="T37" fmla="*/ 826 h 899"/>
                  <a:gd name="T38" fmla="*/ 814 w 845"/>
                  <a:gd name="T39" fmla="*/ 793 h 899"/>
                  <a:gd name="T40" fmla="*/ 790 w 845"/>
                  <a:gd name="T41" fmla="*/ 793 h 899"/>
                  <a:gd name="T42" fmla="*/ 790 w 845"/>
                  <a:gd name="T43" fmla="*/ 320 h 899"/>
                  <a:gd name="T44" fmla="*/ 813 w 845"/>
                  <a:gd name="T45" fmla="*/ 320 h 899"/>
                  <a:gd name="T46" fmla="*/ 477 w 845"/>
                  <a:gd name="T47" fmla="*/ 320 h 899"/>
                  <a:gd name="T48" fmla="*/ 477 w 845"/>
                  <a:gd name="T49" fmla="*/ 793 h 899"/>
                  <a:gd name="T50" fmla="*/ 371 w 845"/>
                  <a:gd name="T51" fmla="*/ 793 h 899"/>
                  <a:gd name="T52" fmla="*/ 371 w 845"/>
                  <a:gd name="T53" fmla="*/ 320 h 899"/>
                  <a:gd name="T54" fmla="*/ 477 w 845"/>
                  <a:gd name="T55" fmla="*/ 320 h 899"/>
                  <a:gd name="T56" fmla="*/ 157 w 845"/>
                  <a:gd name="T57" fmla="*/ 320 h 899"/>
                  <a:gd name="T58" fmla="*/ 266 w 845"/>
                  <a:gd name="T59" fmla="*/ 320 h 899"/>
                  <a:gd name="T60" fmla="*/ 266 w 845"/>
                  <a:gd name="T61" fmla="*/ 793 h 899"/>
                  <a:gd name="T62" fmla="*/ 157 w 845"/>
                  <a:gd name="T63" fmla="*/ 793 h 899"/>
                  <a:gd name="T64" fmla="*/ 157 w 845"/>
                  <a:gd name="T65" fmla="*/ 320 h 899"/>
                  <a:gd name="T66" fmla="*/ 685 w 845"/>
                  <a:gd name="T67" fmla="*/ 793 h 899"/>
                  <a:gd name="T68" fmla="*/ 582 w 845"/>
                  <a:gd name="T69" fmla="*/ 793 h 899"/>
                  <a:gd name="T70" fmla="*/ 582 w 845"/>
                  <a:gd name="T71" fmla="*/ 320 h 899"/>
                  <a:gd name="T72" fmla="*/ 685 w 845"/>
                  <a:gd name="T73" fmla="*/ 320 h 899"/>
                  <a:gd name="T74" fmla="*/ 685 w 845"/>
                  <a:gd name="T75" fmla="*/ 793 h 899"/>
                  <a:gd name="T76" fmla="*/ 685 w 845"/>
                  <a:gd name="T77" fmla="*/ 793 h 899"/>
                  <a:gd name="T78" fmla="*/ 685 w 845"/>
                  <a:gd name="T79" fmla="*/ 793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5" h="899">
                    <a:moveTo>
                      <a:pt x="813" y="320"/>
                    </a:moveTo>
                    <a:cubicBezTo>
                      <a:pt x="831" y="320"/>
                      <a:pt x="845" y="304"/>
                      <a:pt x="845" y="287"/>
                    </a:cubicBezTo>
                    <a:cubicBezTo>
                      <a:pt x="845" y="181"/>
                      <a:pt x="845" y="181"/>
                      <a:pt x="845" y="181"/>
                    </a:cubicBezTo>
                    <a:cubicBezTo>
                      <a:pt x="845" y="164"/>
                      <a:pt x="831" y="144"/>
                      <a:pt x="815" y="138"/>
                    </a:cubicBezTo>
                    <a:cubicBezTo>
                      <a:pt x="453" y="7"/>
                      <a:pt x="453" y="7"/>
                      <a:pt x="453" y="7"/>
                    </a:cubicBezTo>
                    <a:cubicBezTo>
                      <a:pt x="437" y="0"/>
                      <a:pt x="410" y="0"/>
                      <a:pt x="393" y="7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14" y="144"/>
                      <a:pt x="0" y="164"/>
                      <a:pt x="0" y="181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304"/>
                      <a:pt x="16" y="320"/>
                      <a:pt x="33" y="320"/>
                    </a:cubicBezTo>
                    <a:cubicBezTo>
                      <a:pt x="51" y="320"/>
                      <a:pt x="51" y="320"/>
                      <a:pt x="51" y="320"/>
                    </a:cubicBezTo>
                    <a:cubicBezTo>
                      <a:pt x="51" y="793"/>
                      <a:pt x="51" y="793"/>
                      <a:pt x="51" y="793"/>
                    </a:cubicBezTo>
                    <a:cubicBezTo>
                      <a:pt x="33" y="793"/>
                      <a:pt x="33" y="793"/>
                      <a:pt x="33" y="793"/>
                    </a:cubicBezTo>
                    <a:cubicBezTo>
                      <a:pt x="15" y="793"/>
                      <a:pt x="0" y="808"/>
                      <a:pt x="0" y="826"/>
                    </a:cubicBezTo>
                    <a:cubicBezTo>
                      <a:pt x="0" y="868"/>
                      <a:pt x="0" y="868"/>
                      <a:pt x="0" y="868"/>
                    </a:cubicBezTo>
                    <a:cubicBezTo>
                      <a:pt x="0" y="885"/>
                      <a:pt x="15" y="899"/>
                      <a:pt x="33" y="899"/>
                    </a:cubicBezTo>
                    <a:cubicBezTo>
                      <a:pt x="814" y="899"/>
                      <a:pt x="814" y="899"/>
                      <a:pt x="814" y="899"/>
                    </a:cubicBezTo>
                    <a:cubicBezTo>
                      <a:pt x="832" y="899"/>
                      <a:pt x="845" y="885"/>
                      <a:pt x="845" y="868"/>
                    </a:cubicBezTo>
                    <a:cubicBezTo>
                      <a:pt x="845" y="826"/>
                      <a:pt x="845" y="826"/>
                      <a:pt x="845" y="826"/>
                    </a:cubicBezTo>
                    <a:cubicBezTo>
                      <a:pt x="845" y="808"/>
                      <a:pt x="832" y="793"/>
                      <a:pt x="814" y="793"/>
                    </a:cubicBezTo>
                    <a:cubicBezTo>
                      <a:pt x="790" y="793"/>
                      <a:pt x="790" y="793"/>
                      <a:pt x="790" y="793"/>
                    </a:cubicBezTo>
                    <a:cubicBezTo>
                      <a:pt x="790" y="320"/>
                      <a:pt x="790" y="320"/>
                      <a:pt x="790" y="320"/>
                    </a:cubicBezTo>
                    <a:lnTo>
                      <a:pt x="813" y="320"/>
                    </a:lnTo>
                    <a:close/>
                    <a:moveTo>
                      <a:pt x="477" y="320"/>
                    </a:moveTo>
                    <a:cubicBezTo>
                      <a:pt x="477" y="793"/>
                      <a:pt x="477" y="793"/>
                      <a:pt x="477" y="793"/>
                    </a:cubicBezTo>
                    <a:cubicBezTo>
                      <a:pt x="371" y="793"/>
                      <a:pt x="371" y="793"/>
                      <a:pt x="371" y="793"/>
                    </a:cubicBezTo>
                    <a:cubicBezTo>
                      <a:pt x="371" y="320"/>
                      <a:pt x="371" y="320"/>
                      <a:pt x="371" y="320"/>
                    </a:cubicBezTo>
                    <a:lnTo>
                      <a:pt x="477" y="320"/>
                    </a:lnTo>
                    <a:close/>
                    <a:moveTo>
                      <a:pt x="157" y="320"/>
                    </a:moveTo>
                    <a:cubicBezTo>
                      <a:pt x="266" y="320"/>
                      <a:pt x="266" y="320"/>
                      <a:pt x="266" y="320"/>
                    </a:cubicBezTo>
                    <a:cubicBezTo>
                      <a:pt x="266" y="793"/>
                      <a:pt x="266" y="793"/>
                      <a:pt x="266" y="793"/>
                    </a:cubicBezTo>
                    <a:cubicBezTo>
                      <a:pt x="157" y="793"/>
                      <a:pt x="157" y="793"/>
                      <a:pt x="157" y="793"/>
                    </a:cubicBezTo>
                    <a:lnTo>
                      <a:pt x="157" y="320"/>
                    </a:lnTo>
                    <a:close/>
                    <a:moveTo>
                      <a:pt x="685" y="793"/>
                    </a:moveTo>
                    <a:cubicBezTo>
                      <a:pt x="582" y="793"/>
                      <a:pt x="582" y="793"/>
                      <a:pt x="582" y="793"/>
                    </a:cubicBezTo>
                    <a:cubicBezTo>
                      <a:pt x="582" y="320"/>
                      <a:pt x="582" y="320"/>
                      <a:pt x="582" y="320"/>
                    </a:cubicBezTo>
                    <a:cubicBezTo>
                      <a:pt x="685" y="320"/>
                      <a:pt x="685" y="320"/>
                      <a:pt x="685" y="320"/>
                    </a:cubicBezTo>
                    <a:lnTo>
                      <a:pt x="685" y="793"/>
                    </a:lnTo>
                    <a:close/>
                    <a:moveTo>
                      <a:pt x="685" y="793"/>
                    </a:moveTo>
                    <a:cubicBezTo>
                      <a:pt x="685" y="793"/>
                      <a:pt x="685" y="793"/>
                      <a:pt x="685" y="79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30" name="그룹 29"/>
          <p:cNvGrpSpPr/>
          <p:nvPr/>
        </p:nvGrpSpPr>
        <p:grpSpPr>
          <a:xfrm>
            <a:off x="428314" y="4042228"/>
            <a:ext cx="6045200" cy="2090057"/>
            <a:chOff x="428314" y="4042228"/>
            <a:chExt cx="6045200" cy="2090057"/>
          </a:xfrm>
        </p:grpSpPr>
        <p:grpSp>
          <p:nvGrpSpPr>
            <p:cNvPr id="29" name="그룹 28"/>
            <p:cNvGrpSpPr/>
            <p:nvPr/>
          </p:nvGrpSpPr>
          <p:grpSpPr>
            <a:xfrm>
              <a:off x="3595390" y="4185164"/>
              <a:ext cx="2773515" cy="1712626"/>
              <a:chOff x="3595390" y="4185164"/>
              <a:chExt cx="2773515" cy="171262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085107" y="4697461"/>
                <a:ext cx="17940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lvl="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marR="0" lvl="0" indent="-17145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</a:t>
                </a:r>
                <a:r>
                  <a:rPr lang="ko-KR" altLang="en-US" sz="1200" kern="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입력하세요</a:t>
                </a:r>
                <a:endParaRPr lang="en-US" altLang="ko-KR" sz="1200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lang="en-US" altLang="ko-KR" sz="1200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3595390" y="4185164"/>
                <a:ext cx="2773515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00050" lvl="0" indent="-400050" algn="ctr" latinLnBrk="0">
                  <a:lnSpc>
                    <a:spcPct val="150000"/>
                  </a:lnSpc>
                  <a:buFont typeface="+mj-lt"/>
                  <a:buAutoNum type="romanUcPeriod" startAt="2"/>
                  <a:defRPr/>
                </a:pPr>
                <a:r>
                  <a:rPr lang="ko-KR" altLang="en-US" b="1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이곳에</a:t>
                </a:r>
                <a:r>
                  <a:rPr lang="en-US" altLang="ko-KR" b="1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 </a:t>
                </a:r>
                <a:r>
                  <a:rPr lang="ko-KR" altLang="en-US" b="1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원하는 </a:t>
                </a:r>
                <a:r>
                  <a:rPr lang="ko-KR" altLang="en-US" b="1" kern="0" dirty="0" smtClean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</a:t>
                </a:r>
                <a:endParaRPr lang="en-US" altLang="ko-KR" b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446265" y="4170650"/>
              <a:ext cx="2714525" cy="1727140"/>
              <a:chOff x="446265" y="4170650"/>
              <a:chExt cx="2714525" cy="1727140"/>
            </a:xfrm>
          </p:grpSpPr>
          <p:sp>
            <p:nvSpPr>
              <p:cNvPr id="4" name="직사각형 3"/>
              <p:cNvSpPr/>
              <p:nvPr/>
            </p:nvSpPr>
            <p:spPr>
              <a:xfrm>
                <a:off x="446265" y="4170650"/>
                <a:ext cx="2714525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61938" lvl="0" indent="-261938" algn="ctr" latinLnBrk="0">
                  <a:lnSpc>
                    <a:spcPct val="150000"/>
                  </a:lnSpc>
                  <a:buFont typeface="+mj-lt"/>
                  <a:buAutoNum type="romanUcPeriod"/>
                  <a:defRPr/>
                </a:pPr>
                <a:r>
                  <a:rPr lang="ko-KR" altLang="en-US" b="1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이곳에</a:t>
                </a:r>
                <a:r>
                  <a:rPr lang="en-US" altLang="ko-KR" b="1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 </a:t>
                </a:r>
                <a:r>
                  <a:rPr lang="ko-KR" altLang="en-US" b="1" kern="0" dirty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원하는 </a:t>
                </a:r>
                <a:r>
                  <a:rPr lang="ko-KR" altLang="en-US" b="1" kern="0" dirty="0" smtClean="0">
                    <a:solidFill>
                      <a:prstClr val="white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</a:t>
                </a:r>
                <a:endParaRPr lang="en-US" altLang="ko-KR" b="1" kern="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06487" y="4697461"/>
                <a:ext cx="17940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lvl="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marR="0" lvl="0" indent="-17145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</a:t>
                </a:r>
                <a:r>
                  <a:rPr lang="ko-KR" altLang="en-US" sz="1200" kern="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입력하세요</a:t>
                </a:r>
                <a:endParaRPr lang="en-US" altLang="ko-KR" sz="1200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lang="en-US" altLang="ko-KR" sz="1200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428314" y="4042228"/>
              <a:ext cx="6045200" cy="2090057"/>
              <a:chOff x="428314" y="4042228"/>
              <a:chExt cx="6045200" cy="2090057"/>
            </a:xfrm>
          </p:grpSpPr>
          <p:cxnSp>
            <p:nvCxnSpPr>
              <p:cNvPr id="10" name="직선 연결선 9"/>
              <p:cNvCxnSpPr/>
              <p:nvPr/>
            </p:nvCxnSpPr>
            <p:spPr>
              <a:xfrm>
                <a:off x="428314" y="4042228"/>
                <a:ext cx="6045200" cy="0"/>
              </a:xfrm>
              <a:prstGeom prst="line">
                <a:avLst/>
              </a:prstGeom>
              <a:ln w="25400">
                <a:solidFill>
                  <a:srgbClr val="C9C9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직선 연결선 8"/>
              <p:cNvCxnSpPr/>
              <p:nvPr/>
            </p:nvCxnSpPr>
            <p:spPr>
              <a:xfrm flipH="1">
                <a:off x="3352331" y="4214585"/>
                <a:ext cx="12700" cy="1714500"/>
              </a:xfrm>
              <a:prstGeom prst="line">
                <a:avLst/>
              </a:prstGeom>
              <a:ln w="25400">
                <a:solidFill>
                  <a:srgbClr val="C9C9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/>
              <p:cNvCxnSpPr/>
              <p:nvPr/>
            </p:nvCxnSpPr>
            <p:spPr>
              <a:xfrm>
                <a:off x="428314" y="6132285"/>
                <a:ext cx="6045200" cy="0"/>
              </a:xfrm>
              <a:prstGeom prst="line">
                <a:avLst/>
              </a:prstGeom>
              <a:ln w="25400">
                <a:solidFill>
                  <a:srgbClr val="C9C9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직선 연결선 20"/>
          <p:cNvCxnSpPr/>
          <p:nvPr/>
        </p:nvCxnSpPr>
        <p:spPr>
          <a:xfrm flipH="1">
            <a:off x="8912453" y="771257"/>
            <a:ext cx="2457516" cy="11246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/>
          <p:cNvGrpSpPr/>
          <p:nvPr/>
        </p:nvGrpSpPr>
        <p:grpSpPr>
          <a:xfrm rot="13718627">
            <a:off x="11369443" y="-254185"/>
            <a:ext cx="866775" cy="1233488"/>
            <a:chOff x="2698298" y="2941184"/>
            <a:chExt cx="866775" cy="1233488"/>
          </a:xfrm>
        </p:grpSpPr>
        <p:sp>
          <p:nvSpPr>
            <p:cNvPr id="23" name="Freeform 27"/>
            <p:cNvSpPr>
              <a:spLocks/>
            </p:cNvSpPr>
            <p:nvPr/>
          </p:nvSpPr>
          <p:spPr bwMode="auto">
            <a:xfrm>
              <a:off x="2698298" y="2941184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2698298" y="2941184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5" name="부제목 2"/>
          <p:cNvSpPr txBox="1">
            <a:spLocks/>
          </p:cNvSpPr>
          <p:nvPr/>
        </p:nvSpPr>
        <p:spPr>
          <a:xfrm>
            <a:off x="8898647" y="168969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2894599" y="2277497"/>
            <a:ext cx="928164" cy="655842"/>
            <a:chOff x="2815732" y="829652"/>
            <a:chExt cx="928164" cy="655842"/>
          </a:xfrm>
        </p:grpSpPr>
        <p:sp>
          <p:nvSpPr>
            <p:cNvPr id="47" name="갈매기형 수장 46"/>
            <p:cNvSpPr/>
            <p:nvPr/>
          </p:nvSpPr>
          <p:spPr>
            <a:xfrm>
              <a:off x="3207297" y="829652"/>
              <a:ext cx="536599" cy="655842"/>
            </a:xfrm>
            <a:prstGeom prst="chevron">
              <a:avLst/>
            </a:prstGeom>
            <a:solidFill>
              <a:srgbClr val="8F90B5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  <p:sp>
          <p:nvSpPr>
            <p:cNvPr id="48" name="갈매기형 수장 47"/>
            <p:cNvSpPr/>
            <p:nvPr/>
          </p:nvSpPr>
          <p:spPr>
            <a:xfrm>
              <a:off x="2815732" y="829652"/>
              <a:ext cx="536599" cy="655842"/>
            </a:xfrm>
            <a:prstGeom prst="chevron">
              <a:avLst/>
            </a:prstGeom>
            <a:solidFill>
              <a:srgbClr val="8F90B5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KBIZ한마음고딕 R" panose="02020503020101020101" pitchFamily="18" charset="-127"/>
                <a:ea typeface="KBIZ한마음고딕 R" panose="020205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직선 연결선 32"/>
          <p:cNvCxnSpPr/>
          <p:nvPr/>
        </p:nvCxnSpPr>
        <p:spPr>
          <a:xfrm flipH="1">
            <a:off x="8912453" y="771257"/>
            <a:ext cx="2457516" cy="11246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그룹 37"/>
          <p:cNvGrpSpPr/>
          <p:nvPr/>
        </p:nvGrpSpPr>
        <p:grpSpPr>
          <a:xfrm rot="13718627">
            <a:off x="11369443" y="-254185"/>
            <a:ext cx="866775" cy="1233488"/>
            <a:chOff x="2698298" y="2941184"/>
            <a:chExt cx="866775" cy="1233488"/>
          </a:xfrm>
        </p:grpSpPr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2698298" y="2941184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2698298" y="2941184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1" name="부제목 2"/>
          <p:cNvSpPr txBox="1">
            <a:spLocks/>
          </p:cNvSpPr>
          <p:nvPr/>
        </p:nvSpPr>
        <p:spPr>
          <a:xfrm>
            <a:off x="8898647" y="168969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130" name="그룹 129"/>
          <p:cNvGrpSpPr/>
          <p:nvPr/>
        </p:nvGrpSpPr>
        <p:grpSpPr>
          <a:xfrm>
            <a:off x="4178137" y="1231899"/>
            <a:ext cx="7932710" cy="5066888"/>
            <a:chOff x="4178137" y="1231899"/>
            <a:chExt cx="7932710" cy="5066888"/>
          </a:xfrm>
        </p:grpSpPr>
        <p:pic>
          <p:nvPicPr>
            <p:cNvPr id="129" name="그림 1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303" y="2284848"/>
              <a:ext cx="3424762" cy="3119491"/>
            </a:xfrm>
            <a:prstGeom prst="rect">
              <a:avLst/>
            </a:prstGeom>
          </p:spPr>
        </p:pic>
        <p:grpSp>
          <p:nvGrpSpPr>
            <p:cNvPr id="108" name="그룹 107"/>
            <p:cNvGrpSpPr/>
            <p:nvPr/>
          </p:nvGrpSpPr>
          <p:grpSpPr>
            <a:xfrm>
              <a:off x="4178137" y="1231899"/>
              <a:ext cx="7932710" cy="5066888"/>
              <a:chOff x="3906033" y="1209042"/>
              <a:chExt cx="8087793" cy="5165945"/>
            </a:xfrm>
          </p:grpSpPr>
          <p:grpSp>
            <p:nvGrpSpPr>
              <p:cNvPr id="86" name="그룹 85"/>
              <p:cNvGrpSpPr/>
              <p:nvPr/>
            </p:nvGrpSpPr>
            <p:grpSpPr>
              <a:xfrm>
                <a:off x="6125038" y="2579791"/>
                <a:ext cx="3546698" cy="2584917"/>
                <a:chOff x="6993441" y="2409371"/>
                <a:chExt cx="3810411" cy="2777117"/>
              </a:xfrm>
            </p:grpSpPr>
            <p:grpSp>
              <p:nvGrpSpPr>
                <p:cNvPr id="57" name="그룹 56"/>
                <p:cNvGrpSpPr/>
                <p:nvPr/>
              </p:nvGrpSpPr>
              <p:grpSpPr>
                <a:xfrm>
                  <a:off x="6993441" y="2409371"/>
                  <a:ext cx="3810411" cy="2777117"/>
                  <a:chOff x="6981372" y="2307771"/>
                  <a:chExt cx="3810411" cy="2777117"/>
                </a:xfrm>
              </p:grpSpPr>
              <p:sp>
                <p:nvSpPr>
                  <p:cNvPr id="53" name="타원 52"/>
                  <p:cNvSpPr/>
                  <p:nvPr/>
                </p:nvSpPr>
                <p:spPr>
                  <a:xfrm>
                    <a:off x="6981372" y="2307772"/>
                    <a:ext cx="914399" cy="914399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4" name="타원 53"/>
                  <p:cNvSpPr/>
                  <p:nvPr/>
                </p:nvSpPr>
                <p:spPr>
                  <a:xfrm>
                    <a:off x="9872648" y="2307771"/>
                    <a:ext cx="914399" cy="914399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5" name="타원 54"/>
                  <p:cNvSpPr/>
                  <p:nvPr/>
                </p:nvSpPr>
                <p:spPr>
                  <a:xfrm>
                    <a:off x="9877384" y="4170489"/>
                    <a:ext cx="914399" cy="914399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6" name="타원 55"/>
                  <p:cNvSpPr/>
                  <p:nvPr/>
                </p:nvSpPr>
                <p:spPr>
                  <a:xfrm>
                    <a:off x="6990997" y="4155974"/>
                    <a:ext cx="914399" cy="914399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58" name="직사각형 57"/>
                <p:cNvSpPr/>
                <p:nvPr/>
              </p:nvSpPr>
              <p:spPr>
                <a:xfrm>
                  <a:off x="8186789" y="3541483"/>
                  <a:ext cx="1418978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latinLnBrk="0">
                    <a:defRPr/>
                  </a:pPr>
                  <a:r>
                    <a:rPr lang="en-US" altLang="ko-KR" sz="2400" b="1" kern="0" dirty="0" smtClean="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  <a:cs typeface="조선일보명조" panose="02030304000000000000" pitchFamily="18" charset="-127"/>
                    </a:rPr>
                    <a:t>Key Word</a:t>
                  </a:r>
                </a:p>
                <a:p>
                  <a:pPr lvl="0" algn="ctr" latinLnBrk="0">
                    <a:defRPr/>
                  </a:pPr>
                  <a:r>
                    <a:rPr lang="ko-KR" altLang="en-US" sz="2400" b="1" kern="0" dirty="0" smtClean="0"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latin typeface="HY강B" panose="02030600000101010101" pitchFamily="18" charset="-127"/>
                      <a:ea typeface="HY강B" panose="02030600000101010101" pitchFamily="18" charset="-127"/>
                      <a:cs typeface="조선일보명조" panose="02030304000000000000" pitchFamily="18" charset="-127"/>
                    </a:rPr>
                    <a:t>텍스트</a:t>
                  </a:r>
                  <a:endParaRPr lang="en-US" altLang="ko-KR" sz="2400" b="1" kern="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endParaRPr>
                </a:p>
              </p:txBody>
            </p:sp>
            <p:sp>
              <p:nvSpPr>
                <p:cNvPr id="59" name="Freeform 5"/>
                <p:cNvSpPr>
                  <a:spLocks noEditPoints="1"/>
                </p:cNvSpPr>
                <p:nvPr/>
              </p:nvSpPr>
              <p:spPr bwMode="auto">
                <a:xfrm>
                  <a:off x="7174918" y="4408535"/>
                  <a:ext cx="580472" cy="508566"/>
                </a:xfrm>
                <a:custGeom>
                  <a:avLst/>
                  <a:gdLst>
                    <a:gd name="T0" fmla="*/ 815 w 845"/>
                    <a:gd name="T1" fmla="*/ 317 h 739"/>
                    <a:gd name="T2" fmla="*/ 798 w 845"/>
                    <a:gd name="T3" fmla="*/ 317 h 739"/>
                    <a:gd name="T4" fmla="*/ 708 w 845"/>
                    <a:gd name="T5" fmla="*/ 144 h 739"/>
                    <a:gd name="T6" fmla="*/ 686 w 845"/>
                    <a:gd name="T7" fmla="*/ 131 h 739"/>
                    <a:gd name="T8" fmla="*/ 474 w 845"/>
                    <a:gd name="T9" fmla="*/ 131 h 739"/>
                    <a:gd name="T10" fmla="*/ 474 w 845"/>
                    <a:gd name="T11" fmla="*/ 32 h 739"/>
                    <a:gd name="T12" fmla="*/ 443 w 845"/>
                    <a:gd name="T13" fmla="*/ 0 h 739"/>
                    <a:gd name="T14" fmla="*/ 401 w 845"/>
                    <a:gd name="T15" fmla="*/ 0 h 739"/>
                    <a:gd name="T16" fmla="*/ 368 w 845"/>
                    <a:gd name="T17" fmla="*/ 32 h 739"/>
                    <a:gd name="T18" fmla="*/ 368 w 845"/>
                    <a:gd name="T19" fmla="*/ 131 h 739"/>
                    <a:gd name="T20" fmla="*/ 161 w 845"/>
                    <a:gd name="T21" fmla="*/ 131 h 739"/>
                    <a:gd name="T22" fmla="*/ 139 w 845"/>
                    <a:gd name="T23" fmla="*/ 144 h 739"/>
                    <a:gd name="T24" fmla="*/ 49 w 845"/>
                    <a:gd name="T25" fmla="*/ 317 h 739"/>
                    <a:gd name="T26" fmla="*/ 35 w 845"/>
                    <a:gd name="T27" fmla="*/ 317 h 739"/>
                    <a:gd name="T28" fmla="*/ 0 w 845"/>
                    <a:gd name="T29" fmla="*/ 347 h 739"/>
                    <a:gd name="T30" fmla="*/ 0 w 845"/>
                    <a:gd name="T31" fmla="*/ 368 h 739"/>
                    <a:gd name="T32" fmla="*/ 158 w 845"/>
                    <a:gd name="T33" fmla="*/ 526 h 739"/>
                    <a:gd name="T34" fmla="*/ 317 w 845"/>
                    <a:gd name="T35" fmla="*/ 368 h 739"/>
                    <a:gd name="T36" fmla="*/ 317 w 845"/>
                    <a:gd name="T37" fmla="*/ 347 h 739"/>
                    <a:gd name="T38" fmla="*/ 287 w 845"/>
                    <a:gd name="T39" fmla="*/ 317 h 739"/>
                    <a:gd name="T40" fmla="*/ 270 w 845"/>
                    <a:gd name="T41" fmla="*/ 317 h 739"/>
                    <a:gd name="T42" fmla="*/ 200 w 845"/>
                    <a:gd name="T43" fmla="*/ 182 h 739"/>
                    <a:gd name="T44" fmla="*/ 368 w 845"/>
                    <a:gd name="T45" fmla="*/ 182 h 739"/>
                    <a:gd name="T46" fmla="*/ 368 w 845"/>
                    <a:gd name="T47" fmla="*/ 634 h 739"/>
                    <a:gd name="T48" fmla="*/ 190 w 845"/>
                    <a:gd name="T49" fmla="*/ 634 h 739"/>
                    <a:gd name="T50" fmla="*/ 157 w 845"/>
                    <a:gd name="T51" fmla="*/ 666 h 739"/>
                    <a:gd name="T52" fmla="*/ 157 w 845"/>
                    <a:gd name="T53" fmla="*/ 707 h 739"/>
                    <a:gd name="T54" fmla="*/ 190 w 845"/>
                    <a:gd name="T55" fmla="*/ 739 h 739"/>
                    <a:gd name="T56" fmla="*/ 654 w 845"/>
                    <a:gd name="T57" fmla="*/ 739 h 739"/>
                    <a:gd name="T58" fmla="*/ 685 w 845"/>
                    <a:gd name="T59" fmla="*/ 707 h 739"/>
                    <a:gd name="T60" fmla="*/ 685 w 845"/>
                    <a:gd name="T61" fmla="*/ 666 h 739"/>
                    <a:gd name="T62" fmla="*/ 654 w 845"/>
                    <a:gd name="T63" fmla="*/ 634 h 739"/>
                    <a:gd name="T64" fmla="*/ 474 w 845"/>
                    <a:gd name="T65" fmla="*/ 634 h 739"/>
                    <a:gd name="T66" fmla="*/ 474 w 845"/>
                    <a:gd name="T67" fmla="*/ 182 h 739"/>
                    <a:gd name="T68" fmla="*/ 647 w 845"/>
                    <a:gd name="T69" fmla="*/ 182 h 739"/>
                    <a:gd name="T70" fmla="*/ 577 w 845"/>
                    <a:gd name="T71" fmla="*/ 317 h 739"/>
                    <a:gd name="T72" fmla="*/ 563 w 845"/>
                    <a:gd name="T73" fmla="*/ 317 h 739"/>
                    <a:gd name="T74" fmla="*/ 528 w 845"/>
                    <a:gd name="T75" fmla="*/ 347 h 739"/>
                    <a:gd name="T76" fmla="*/ 528 w 845"/>
                    <a:gd name="T77" fmla="*/ 368 h 739"/>
                    <a:gd name="T78" fmla="*/ 686 w 845"/>
                    <a:gd name="T79" fmla="*/ 526 h 739"/>
                    <a:gd name="T80" fmla="*/ 845 w 845"/>
                    <a:gd name="T81" fmla="*/ 368 h 739"/>
                    <a:gd name="T82" fmla="*/ 845 w 845"/>
                    <a:gd name="T83" fmla="*/ 347 h 739"/>
                    <a:gd name="T84" fmla="*/ 815 w 845"/>
                    <a:gd name="T85" fmla="*/ 317 h 739"/>
                    <a:gd name="T86" fmla="*/ 213 w 845"/>
                    <a:gd name="T87" fmla="*/ 317 h 739"/>
                    <a:gd name="T88" fmla="*/ 106 w 845"/>
                    <a:gd name="T89" fmla="*/ 317 h 739"/>
                    <a:gd name="T90" fmla="*/ 159 w 845"/>
                    <a:gd name="T91" fmla="*/ 215 h 739"/>
                    <a:gd name="T92" fmla="*/ 213 w 845"/>
                    <a:gd name="T93" fmla="*/ 317 h 739"/>
                    <a:gd name="T94" fmla="*/ 634 w 845"/>
                    <a:gd name="T95" fmla="*/ 317 h 739"/>
                    <a:gd name="T96" fmla="*/ 687 w 845"/>
                    <a:gd name="T97" fmla="*/ 215 h 739"/>
                    <a:gd name="T98" fmla="*/ 741 w 845"/>
                    <a:gd name="T99" fmla="*/ 317 h 739"/>
                    <a:gd name="T100" fmla="*/ 634 w 845"/>
                    <a:gd name="T101" fmla="*/ 317 h 739"/>
                    <a:gd name="T102" fmla="*/ 634 w 845"/>
                    <a:gd name="T103" fmla="*/ 317 h 739"/>
                    <a:gd name="T104" fmla="*/ 634 w 845"/>
                    <a:gd name="T105" fmla="*/ 317 h 7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45" h="739">
                      <a:moveTo>
                        <a:pt x="815" y="317"/>
                      </a:moveTo>
                      <a:cubicBezTo>
                        <a:pt x="798" y="317"/>
                        <a:pt x="798" y="317"/>
                        <a:pt x="798" y="317"/>
                      </a:cubicBezTo>
                      <a:cubicBezTo>
                        <a:pt x="798" y="317"/>
                        <a:pt x="709" y="145"/>
                        <a:pt x="708" y="144"/>
                      </a:cubicBezTo>
                      <a:cubicBezTo>
                        <a:pt x="703" y="136"/>
                        <a:pt x="695" y="131"/>
                        <a:pt x="686" y="131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4" y="32"/>
                        <a:pt x="474" y="32"/>
                        <a:pt x="474" y="32"/>
                      </a:cubicBezTo>
                      <a:cubicBezTo>
                        <a:pt x="474" y="14"/>
                        <a:pt x="460" y="0"/>
                        <a:pt x="443" y="0"/>
                      </a:cubicBezTo>
                      <a:cubicBezTo>
                        <a:pt x="401" y="0"/>
                        <a:pt x="401" y="0"/>
                        <a:pt x="401" y="0"/>
                      </a:cubicBezTo>
                      <a:cubicBezTo>
                        <a:pt x="383" y="0"/>
                        <a:pt x="368" y="14"/>
                        <a:pt x="368" y="32"/>
                      </a:cubicBezTo>
                      <a:cubicBezTo>
                        <a:pt x="368" y="131"/>
                        <a:pt x="368" y="131"/>
                        <a:pt x="368" y="131"/>
                      </a:cubicBezTo>
                      <a:cubicBezTo>
                        <a:pt x="161" y="131"/>
                        <a:pt x="161" y="131"/>
                        <a:pt x="161" y="131"/>
                      </a:cubicBezTo>
                      <a:cubicBezTo>
                        <a:pt x="152" y="131"/>
                        <a:pt x="144" y="136"/>
                        <a:pt x="139" y="144"/>
                      </a:cubicBezTo>
                      <a:cubicBezTo>
                        <a:pt x="138" y="145"/>
                        <a:pt x="49" y="317"/>
                        <a:pt x="49" y="317"/>
                      </a:cubicBezTo>
                      <a:cubicBezTo>
                        <a:pt x="35" y="317"/>
                        <a:pt x="35" y="317"/>
                        <a:pt x="35" y="317"/>
                      </a:cubicBezTo>
                      <a:cubicBezTo>
                        <a:pt x="17" y="317"/>
                        <a:pt x="0" y="330"/>
                        <a:pt x="0" y="347"/>
                      </a:cubicBezTo>
                      <a:cubicBezTo>
                        <a:pt x="0" y="368"/>
                        <a:pt x="0" y="368"/>
                        <a:pt x="0" y="368"/>
                      </a:cubicBezTo>
                      <a:cubicBezTo>
                        <a:pt x="0" y="455"/>
                        <a:pt x="71" y="526"/>
                        <a:pt x="158" y="526"/>
                      </a:cubicBezTo>
                      <a:cubicBezTo>
                        <a:pt x="246" y="526"/>
                        <a:pt x="317" y="455"/>
                        <a:pt x="317" y="368"/>
                      </a:cubicBezTo>
                      <a:cubicBezTo>
                        <a:pt x="317" y="347"/>
                        <a:pt x="317" y="347"/>
                        <a:pt x="317" y="347"/>
                      </a:cubicBezTo>
                      <a:cubicBezTo>
                        <a:pt x="317" y="330"/>
                        <a:pt x="305" y="317"/>
                        <a:pt x="287" y="317"/>
                      </a:cubicBezTo>
                      <a:cubicBezTo>
                        <a:pt x="270" y="317"/>
                        <a:pt x="270" y="317"/>
                        <a:pt x="270" y="317"/>
                      </a:cubicBezTo>
                      <a:cubicBezTo>
                        <a:pt x="200" y="182"/>
                        <a:pt x="200" y="182"/>
                        <a:pt x="200" y="182"/>
                      </a:cubicBezTo>
                      <a:cubicBezTo>
                        <a:pt x="368" y="182"/>
                        <a:pt x="368" y="182"/>
                        <a:pt x="368" y="182"/>
                      </a:cubicBezTo>
                      <a:cubicBezTo>
                        <a:pt x="368" y="634"/>
                        <a:pt x="368" y="634"/>
                        <a:pt x="368" y="634"/>
                      </a:cubicBezTo>
                      <a:cubicBezTo>
                        <a:pt x="190" y="634"/>
                        <a:pt x="190" y="634"/>
                        <a:pt x="190" y="634"/>
                      </a:cubicBezTo>
                      <a:cubicBezTo>
                        <a:pt x="172" y="634"/>
                        <a:pt x="157" y="648"/>
                        <a:pt x="157" y="666"/>
                      </a:cubicBezTo>
                      <a:cubicBezTo>
                        <a:pt x="157" y="707"/>
                        <a:pt x="157" y="707"/>
                        <a:pt x="157" y="707"/>
                      </a:cubicBezTo>
                      <a:cubicBezTo>
                        <a:pt x="157" y="725"/>
                        <a:pt x="172" y="739"/>
                        <a:pt x="190" y="739"/>
                      </a:cubicBezTo>
                      <a:cubicBezTo>
                        <a:pt x="654" y="739"/>
                        <a:pt x="654" y="739"/>
                        <a:pt x="654" y="739"/>
                      </a:cubicBezTo>
                      <a:cubicBezTo>
                        <a:pt x="672" y="739"/>
                        <a:pt x="685" y="725"/>
                        <a:pt x="685" y="707"/>
                      </a:cubicBezTo>
                      <a:cubicBezTo>
                        <a:pt x="685" y="666"/>
                        <a:pt x="685" y="666"/>
                        <a:pt x="685" y="666"/>
                      </a:cubicBezTo>
                      <a:cubicBezTo>
                        <a:pt x="685" y="648"/>
                        <a:pt x="672" y="634"/>
                        <a:pt x="654" y="634"/>
                      </a:cubicBezTo>
                      <a:cubicBezTo>
                        <a:pt x="474" y="634"/>
                        <a:pt x="474" y="634"/>
                        <a:pt x="474" y="634"/>
                      </a:cubicBezTo>
                      <a:cubicBezTo>
                        <a:pt x="474" y="182"/>
                        <a:pt x="474" y="182"/>
                        <a:pt x="474" y="182"/>
                      </a:cubicBezTo>
                      <a:cubicBezTo>
                        <a:pt x="647" y="182"/>
                        <a:pt x="647" y="182"/>
                        <a:pt x="647" y="182"/>
                      </a:cubicBezTo>
                      <a:cubicBezTo>
                        <a:pt x="577" y="317"/>
                        <a:pt x="577" y="317"/>
                        <a:pt x="577" y="317"/>
                      </a:cubicBezTo>
                      <a:cubicBezTo>
                        <a:pt x="563" y="317"/>
                        <a:pt x="563" y="317"/>
                        <a:pt x="563" y="317"/>
                      </a:cubicBezTo>
                      <a:cubicBezTo>
                        <a:pt x="545" y="317"/>
                        <a:pt x="528" y="330"/>
                        <a:pt x="528" y="347"/>
                      </a:cubicBezTo>
                      <a:cubicBezTo>
                        <a:pt x="528" y="368"/>
                        <a:pt x="528" y="368"/>
                        <a:pt x="528" y="368"/>
                      </a:cubicBezTo>
                      <a:cubicBezTo>
                        <a:pt x="528" y="455"/>
                        <a:pt x="599" y="526"/>
                        <a:pt x="686" y="526"/>
                      </a:cubicBezTo>
                      <a:cubicBezTo>
                        <a:pt x="774" y="526"/>
                        <a:pt x="845" y="455"/>
                        <a:pt x="845" y="368"/>
                      </a:cubicBezTo>
                      <a:cubicBezTo>
                        <a:pt x="845" y="347"/>
                        <a:pt x="845" y="347"/>
                        <a:pt x="845" y="347"/>
                      </a:cubicBezTo>
                      <a:cubicBezTo>
                        <a:pt x="845" y="330"/>
                        <a:pt x="833" y="317"/>
                        <a:pt x="815" y="317"/>
                      </a:cubicBezTo>
                      <a:close/>
                      <a:moveTo>
                        <a:pt x="213" y="317"/>
                      </a:moveTo>
                      <a:cubicBezTo>
                        <a:pt x="106" y="317"/>
                        <a:pt x="106" y="317"/>
                        <a:pt x="106" y="317"/>
                      </a:cubicBezTo>
                      <a:cubicBezTo>
                        <a:pt x="159" y="215"/>
                        <a:pt x="159" y="215"/>
                        <a:pt x="159" y="215"/>
                      </a:cubicBezTo>
                      <a:lnTo>
                        <a:pt x="213" y="317"/>
                      </a:lnTo>
                      <a:close/>
                      <a:moveTo>
                        <a:pt x="634" y="317"/>
                      </a:moveTo>
                      <a:cubicBezTo>
                        <a:pt x="687" y="215"/>
                        <a:pt x="687" y="215"/>
                        <a:pt x="687" y="215"/>
                      </a:cubicBezTo>
                      <a:cubicBezTo>
                        <a:pt x="741" y="317"/>
                        <a:pt x="741" y="317"/>
                        <a:pt x="741" y="317"/>
                      </a:cubicBezTo>
                      <a:lnTo>
                        <a:pt x="634" y="317"/>
                      </a:lnTo>
                      <a:close/>
                      <a:moveTo>
                        <a:pt x="634" y="317"/>
                      </a:moveTo>
                      <a:cubicBezTo>
                        <a:pt x="634" y="317"/>
                        <a:pt x="634" y="317"/>
                        <a:pt x="634" y="317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grpSp>
              <p:nvGrpSpPr>
                <p:cNvPr id="63" name="그룹 62"/>
                <p:cNvGrpSpPr/>
                <p:nvPr/>
              </p:nvGrpSpPr>
              <p:grpSpPr>
                <a:xfrm>
                  <a:off x="7106413" y="2502617"/>
                  <a:ext cx="655512" cy="646519"/>
                  <a:chOff x="3983038" y="6564313"/>
                  <a:chExt cx="3437359" cy="3390202"/>
                </a:xfrm>
                <a:solidFill>
                  <a:schemeClr val="tx1"/>
                </a:solidFill>
              </p:grpSpPr>
              <p:sp>
                <p:nvSpPr>
                  <p:cNvPr id="64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6162345" y="8740714"/>
                    <a:ext cx="1258052" cy="1213801"/>
                  </a:xfrm>
                  <a:custGeom>
                    <a:avLst/>
                    <a:gdLst>
                      <a:gd name="T0" fmla="*/ 256 w 285"/>
                      <a:gd name="T1" fmla="*/ 149 h 284"/>
                      <a:gd name="T2" fmla="*/ 108 w 285"/>
                      <a:gd name="T3" fmla="*/ 2 h 284"/>
                      <a:gd name="T4" fmla="*/ 105 w 285"/>
                      <a:gd name="T5" fmla="*/ 0 h 284"/>
                      <a:gd name="T6" fmla="*/ 58 w 285"/>
                      <a:gd name="T7" fmla="*/ 57 h 284"/>
                      <a:gd name="T8" fmla="*/ 0 w 285"/>
                      <a:gd name="T9" fmla="*/ 105 h 284"/>
                      <a:gd name="T10" fmla="*/ 2 w 285"/>
                      <a:gd name="T11" fmla="*/ 107 h 284"/>
                      <a:gd name="T12" fmla="*/ 150 w 285"/>
                      <a:gd name="T13" fmla="*/ 255 h 284"/>
                      <a:gd name="T14" fmla="*/ 256 w 285"/>
                      <a:gd name="T15" fmla="*/ 255 h 284"/>
                      <a:gd name="T16" fmla="*/ 256 w 285"/>
                      <a:gd name="T17" fmla="*/ 149 h 284"/>
                      <a:gd name="T18" fmla="*/ 256 w 285"/>
                      <a:gd name="T19" fmla="*/ 149 h 284"/>
                      <a:gd name="T20" fmla="*/ 256 w 285"/>
                      <a:gd name="T21" fmla="*/ 149 h 2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5" h="284">
                        <a:moveTo>
                          <a:pt x="256" y="149"/>
                        </a:moveTo>
                        <a:cubicBezTo>
                          <a:pt x="108" y="2"/>
                          <a:pt x="108" y="2"/>
                          <a:pt x="108" y="2"/>
                        </a:cubicBezTo>
                        <a:cubicBezTo>
                          <a:pt x="107" y="1"/>
                          <a:pt x="106" y="0"/>
                          <a:pt x="105" y="0"/>
                        </a:cubicBezTo>
                        <a:cubicBezTo>
                          <a:pt x="92" y="20"/>
                          <a:pt x="76" y="40"/>
                          <a:pt x="58" y="57"/>
                        </a:cubicBezTo>
                        <a:cubicBezTo>
                          <a:pt x="41" y="75"/>
                          <a:pt x="21" y="91"/>
                          <a:pt x="0" y="105"/>
                        </a:cubicBezTo>
                        <a:cubicBezTo>
                          <a:pt x="1" y="105"/>
                          <a:pt x="2" y="106"/>
                          <a:pt x="2" y="107"/>
                        </a:cubicBezTo>
                        <a:cubicBezTo>
                          <a:pt x="150" y="255"/>
                          <a:pt x="150" y="255"/>
                          <a:pt x="150" y="255"/>
                        </a:cubicBezTo>
                        <a:cubicBezTo>
                          <a:pt x="179" y="284"/>
                          <a:pt x="226" y="284"/>
                          <a:pt x="256" y="255"/>
                        </a:cubicBezTo>
                        <a:cubicBezTo>
                          <a:pt x="285" y="225"/>
                          <a:pt x="285" y="178"/>
                          <a:pt x="256" y="149"/>
                        </a:cubicBezTo>
                        <a:close/>
                        <a:moveTo>
                          <a:pt x="256" y="149"/>
                        </a:moveTo>
                        <a:cubicBezTo>
                          <a:pt x="256" y="149"/>
                          <a:pt x="256" y="149"/>
                          <a:pt x="256" y="14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65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3983038" y="6564313"/>
                    <a:ext cx="2840038" cy="2840038"/>
                  </a:xfrm>
                  <a:custGeom>
                    <a:avLst/>
                    <a:gdLst>
                      <a:gd name="T0" fmla="*/ 621 w 755"/>
                      <a:gd name="T1" fmla="*/ 134 h 755"/>
                      <a:gd name="T2" fmla="*/ 135 w 755"/>
                      <a:gd name="T3" fmla="*/ 134 h 755"/>
                      <a:gd name="T4" fmla="*/ 135 w 755"/>
                      <a:gd name="T5" fmla="*/ 620 h 755"/>
                      <a:gd name="T6" fmla="*/ 621 w 755"/>
                      <a:gd name="T7" fmla="*/ 620 h 755"/>
                      <a:gd name="T8" fmla="*/ 621 w 755"/>
                      <a:gd name="T9" fmla="*/ 134 h 755"/>
                      <a:gd name="T10" fmla="*/ 198 w 755"/>
                      <a:gd name="T11" fmla="*/ 557 h 755"/>
                      <a:gd name="T12" fmla="*/ 198 w 755"/>
                      <a:gd name="T13" fmla="*/ 197 h 755"/>
                      <a:gd name="T14" fmla="*/ 558 w 755"/>
                      <a:gd name="T15" fmla="*/ 197 h 755"/>
                      <a:gd name="T16" fmla="*/ 558 w 755"/>
                      <a:gd name="T17" fmla="*/ 557 h 755"/>
                      <a:gd name="T18" fmla="*/ 198 w 755"/>
                      <a:gd name="T19" fmla="*/ 557 h 755"/>
                      <a:gd name="T20" fmla="*/ 198 w 755"/>
                      <a:gd name="T21" fmla="*/ 557 h 755"/>
                      <a:gd name="T22" fmla="*/ 198 w 755"/>
                      <a:gd name="T23" fmla="*/ 557 h 7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55" h="755">
                        <a:moveTo>
                          <a:pt x="621" y="134"/>
                        </a:moveTo>
                        <a:cubicBezTo>
                          <a:pt x="487" y="0"/>
                          <a:pt x="269" y="0"/>
                          <a:pt x="135" y="134"/>
                        </a:cubicBezTo>
                        <a:cubicBezTo>
                          <a:pt x="0" y="268"/>
                          <a:pt x="0" y="486"/>
                          <a:pt x="135" y="620"/>
                        </a:cubicBezTo>
                        <a:cubicBezTo>
                          <a:pt x="269" y="755"/>
                          <a:pt x="487" y="755"/>
                          <a:pt x="621" y="620"/>
                        </a:cubicBezTo>
                        <a:cubicBezTo>
                          <a:pt x="755" y="486"/>
                          <a:pt x="755" y="268"/>
                          <a:pt x="621" y="134"/>
                        </a:cubicBezTo>
                        <a:close/>
                        <a:moveTo>
                          <a:pt x="198" y="557"/>
                        </a:moveTo>
                        <a:cubicBezTo>
                          <a:pt x="99" y="458"/>
                          <a:pt x="99" y="296"/>
                          <a:pt x="198" y="197"/>
                        </a:cubicBezTo>
                        <a:cubicBezTo>
                          <a:pt x="297" y="98"/>
                          <a:pt x="459" y="98"/>
                          <a:pt x="558" y="197"/>
                        </a:cubicBezTo>
                        <a:cubicBezTo>
                          <a:pt x="657" y="296"/>
                          <a:pt x="657" y="458"/>
                          <a:pt x="558" y="557"/>
                        </a:cubicBezTo>
                        <a:cubicBezTo>
                          <a:pt x="459" y="656"/>
                          <a:pt x="297" y="657"/>
                          <a:pt x="198" y="557"/>
                        </a:cubicBezTo>
                        <a:close/>
                        <a:moveTo>
                          <a:pt x="198" y="557"/>
                        </a:moveTo>
                        <a:cubicBezTo>
                          <a:pt x="198" y="557"/>
                          <a:pt x="198" y="557"/>
                          <a:pt x="198" y="55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66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4683126" y="7816851"/>
                    <a:ext cx="912813" cy="944563"/>
                  </a:xfrm>
                  <a:custGeom>
                    <a:avLst/>
                    <a:gdLst>
                      <a:gd name="T0" fmla="*/ 83 w 243"/>
                      <a:gd name="T1" fmla="*/ 72 h 251"/>
                      <a:gd name="T2" fmla="*/ 20 w 243"/>
                      <a:gd name="T3" fmla="*/ 13 h 251"/>
                      <a:gd name="T4" fmla="*/ 15 w 243"/>
                      <a:gd name="T5" fmla="*/ 98 h 251"/>
                      <a:gd name="T6" fmla="*/ 227 w 243"/>
                      <a:gd name="T7" fmla="*/ 235 h 251"/>
                      <a:gd name="T8" fmla="*/ 83 w 243"/>
                      <a:gd name="T9" fmla="*/ 72 h 251"/>
                      <a:gd name="T10" fmla="*/ 83 w 243"/>
                      <a:gd name="T11" fmla="*/ 72 h 251"/>
                      <a:gd name="T12" fmla="*/ 83 w 243"/>
                      <a:gd name="T13" fmla="*/ 72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3" h="251">
                        <a:moveTo>
                          <a:pt x="83" y="72"/>
                        </a:moveTo>
                        <a:cubicBezTo>
                          <a:pt x="75" y="42"/>
                          <a:pt x="45" y="0"/>
                          <a:pt x="20" y="13"/>
                        </a:cubicBezTo>
                        <a:cubicBezTo>
                          <a:pt x="0" y="24"/>
                          <a:pt x="6" y="71"/>
                          <a:pt x="15" y="98"/>
                        </a:cubicBezTo>
                        <a:cubicBezTo>
                          <a:pt x="57" y="224"/>
                          <a:pt x="211" y="251"/>
                          <a:pt x="227" y="235"/>
                        </a:cubicBezTo>
                        <a:cubicBezTo>
                          <a:pt x="243" y="219"/>
                          <a:pt x="112" y="190"/>
                          <a:pt x="83" y="72"/>
                        </a:cubicBezTo>
                        <a:close/>
                        <a:moveTo>
                          <a:pt x="83" y="72"/>
                        </a:moveTo>
                        <a:cubicBezTo>
                          <a:pt x="83" y="72"/>
                          <a:pt x="83" y="72"/>
                          <a:pt x="83" y="7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68" name="Freeform 9"/>
                <p:cNvSpPr>
                  <a:spLocks noEditPoints="1"/>
                </p:cNvSpPr>
                <p:nvPr/>
              </p:nvSpPr>
              <p:spPr bwMode="auto">
                <a:xfrm>
                  <a:off x="10074544" y="4423049"/>
                  <a:ext cx="529311" cy="525394"/>
                </a:xfrm>
                <a:custGeom>
                  <a:avLst/>
                  <a:gdLst>
                    <a:gd name="T0" fmla="*/ 1545 w 1656"/>
                    <a:gd name="T1" fmla="*/ 1285 h 1644"/>
                    <a:gd name="T2" fmla="*/ 1545 w 1656"/>
                    <a:gd name="T3" fmla="*/ 671 h 1644"/>
                    <a:gd name="T4" fmla="*/ 1643 w 1656"/>
                    <a:gd name="T5" fmla="*/ 597 h 1644"/>
                    <a:gd name="T6" fmla="*/ 1600 w 1656"/>
                    <a:gd name="T7" fmla="*/ 482 h 1644"/>
                    <a:gd name="T8" fmla="*/ 884 w 1656"/>
                    <a:gd name="T9" fmla="*/ 22 h 1644"/>
                    <a:gd name="T10" fmla="*/ 773 w 1656"/>
                    <a:gd name="T11" fmla="*/ 22 h 1644"/>
                    <a:gd name="T12" fmla="*/ 56 w 1656"/>
                    <a:gd name="T13" fmla="*/ 482 h 1644"/>
                    <a:gd name="T14" fmla="*/ 13 w 1656"/>
                    <a:gd name="T15" fmla="*/ 597 h 1644"/>
                    <a:gd name="T16" fmla="*/ 111 w 1656"/>
                    <a:gd name="T17" fmla="*/ 671 h 1644"/>
                    <a:gd name="T18" fmla="*/ 111 w 1656"/>
                    <a:gd name="T19" fmla="*/ 1285 h 1644"/>
                    <a:gd name="T20" fmla="*/ 9 w 1656"/>
                    <a:gd name="T21" fmla="*/ 1388 h 1644"/>
                    <a:gd name="T22" fmla="*/ 9 w 1656"/>
                    <a:gd name="T23" fmla="*/ 1541 h 1644"/>
                    <a:gd name="T24" fmla="*/ 111 w 1656"/>
                    <a:gd name="T25" fmla="*/ 1644 h 1644"/>
                    <a:gd name="T26" fmla="*/ 1545 w 1656"/>
                    <a:gd name="T27" fmla="*/ 1644 h 1644"/>
                    <a:gd name="T28" fmla="*/ 1647 w 1656"/>
                    <a:gd name="T29" fmla="*/ 1541 h 1644"/>
                    <a:gd name="T30" fmla="*/ 1647 w 1656"/>
                    <a:gd name="T31" fmla="*/ 1388 h 1644"/>
                    <a:gd name="T32" fmla="*/ 1545 w 1656"/>
                    <a:gd name="T33" fmla="*/ 1285 h 1644"/>
                    <a:gd name="T34" fmla="*/ 521 w 1656"/>
                    <a:gd name="T35" fmla="*/ 1285 h 1644"/>
                    <a:gd name="T36" fmla="*/ 316 w 1656"/>
                    <a:gd name="T37" fmla="*/ 1285 h 1644"/>
                    <a:gd name="T38" fmla="*/ 316 w 1656"/>
                    <a:gd name="T39" fmla="*/ 671 h 1644"/>
                    <a:gd name="T40" fmla="*/ 521 w 1656"/>
                    <a:gd name="T41" fmla="*/ 671 h 1644"/>
                    <a:gd name="T42" fmla="*/ 521 w 1656"/>
                    <a:gd name="T43" fmla="*/ 1285 h 1644"/>
                    <a:gd name="T44" fmla="*/ 931 w 1656"/>
                    <a:gd name="T45" fmla="*/ 1285 h 1644"/>
                    <a:gd name="T46" fmla="*/ 726 w 1656"/>
                    <a:gd name="T47" fmla="*/ 1285 h 1644"/>
                    <a:gd name="T48" fmla="*/ 726 w 1656"/>
                    <a:gd name="T49" fmla="*/ 671 h 1644"/>
                    <a:gd name="T50" fmla="*/ 931 w 1656"/>
                    <a:gd name="T51" fmla="*/ 671 h 1644"/>
                    <a:gd name="T52" fmla="*/ 931 w 1656"/>
                    <a:gd name="T53" fmla="*/ 1285 h 1644"/>
                    <a:gd name="T54" fmla="*/ 828 w 1656"/>
                    <a:gd name="T55" fmla="*/ 466 h 1644"/>
                    <a:gd name="T56" fmla="*/ 726 w 1656"/>
                    <a:gd name="T57" fmla="*/ 364 h 1644"/>
                    <a:gd name="T58" fmla="*/ 828 w 1656"/>
                    <a:gd name="T59" fmla="*/ 261 h 1644"/>
                    <a:gd name="T60" fmla="*/ 931 w 1656"/>
                    <a:gd name="T61" fmla="*/ 364 h 1644"/>
                    <a:gd name="T62" fmla="*/ 828 w 1656"/>
                    <a:gd name="T63" fmla="*/ 466 h 1644"/>
                    <a:gd name="T64" fmla="*/ 1340 w 1656"/>
                    <a:gd name="T65" fmla="*/ 1285 h 1644"/>
                    <a:gd name="T66" fmla="*/ 1135 w 1656"/>
                    <a:gd name="T67" fmla="*/ 1285 h 1644"/>
                    <a:gd name="T68" fmla="*/ 1135 w 1656"/>
                    <a:gd name="T69" fmla="*/ 671 h 1644"/>
                    <a:gd name="T70" fmla="*/ 1340 w 1656"/>
                    <a:gd name="T71" fmla="*/ 671 h 1644"/>
                    <a:gd name="T72" fmla="*/ 1340 w 1656"/>
                    <a:gd name="T73" fmla="*/ 1285 h 1644"/>
                    <a:gd name="T74" fmla="*/ 1340 w 1656"/>
                    <a:gd name="T75" fmla="*/ 1285 h 1644"/>
                    <a:gd name="T76" fmla="*/ 1340 w 1656"/>
                    <a:gd name="T77" fmla="*/ 1285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656" h="1644">
                      <a:moveTo>
                        <a:pt x="1545" y="1285"/>
                      </a:moveTo>
                      <a:cubicBezTo>
                        <a:pt x="1545" y="671"/>
                        <a:pt x="1545" y="671"/>
                        <a:pt x="1545" y="671"/>
                      </a:cubicBezTo>
                      <a:cubicBezTo>
                        <a:pt x="1590" y="671"/>
                        <a:pt x="1630" y="641"/>
                        <a:pt x="1643" y="597"/>
                      </a:cubicBezTo>
                      <a:cubicBezTo>
                        <a:pt x="1656" y="554"/>
                        <a:pt x="1639" y="507"/>
                        <a:pt x="1600" y="482"/>
                      </a:cubicBezTo>
                      <a:cubicBezTo>
                        <a:pt x="884" y="22"/>
                        <a:pt x="884" y="22"/>
                        <a:pt x="884" y="22"/>
                      </a:cubicBezTo>
                      <a:cubicBezTo>
                        <a:pt x="850" y="0"/>
                        <a:pt x="807" y="0"/>
                        <a:pt x="773" y="22"/>
                      </a:cubicBezTo>
                      <a:cubicBezTo>
                        <a:pt x="56" y="482"/>
                        <a:pt x="56" y="482"/>
                        <a:pt x="56" y="482"/>
                      </a:cubicBezTo>
                      <a:cubicBezTo>
                        <a:pt x="18" y="507"/>
                        <a:pt x="0" y="554"/>
                        <a:pt x="13" y="597"/>
                      </a:cubicBezTo>
                      <a:cubicBezTo>
                        <a:pt x="26" y="641"/>
                        <a:pt x="66" y="671"/>
                        <a:pt x="111" y="671"/>
                      </a:cubicBezTo>
                      <a:cubicBezTo>
                        <a:pt x="111" y="1285"/>
                        <a:pt x="111" y="1285"/>
                        <a:pt x="111" y="1285"/>
                      </a:cubicBezTo>
                      <a:cubicBezTo>
                        <a:pt x="55" y="1285"/>
                        <a:pt x="9" y="1331"/>
                        <a:pt x="9" y="1388"/>
                      </a:cubicBezTo>
                      <a:cubicBezTo>
                        <a:pt x="9" y="1541"/>
                        <a:pt x="9" y="1541"/>
                        <a:pt x="9" y="1541"/>
                      </a:cubicBezTo>
                      <a:cubicBezTo>
                        <a:pt x="9" y="1598"/>
                        <a:pt x="55" y="1644"/>
                        <a:pt x="111" y="1644"/>
                      </a:cubicBezTo>
                      <a:cubicBezTo>
                        <a:pt x="1545" y="1644"/>
                        <a:pt x="1545" y="1644"/>
                        <a:pt x="1545" y="1644"/>
                      </a:cubicBezTo>
                      <a:cubicBezTo>
                        <a:pt x="1602" y="1644"/>
                        <a:pt x="1647" y="1598"/>
                        <a:pt x="1647" y="1541"/>
                      </a:cubicBezTo>
                      <a:cubicBezTo>
                        <a:pt x="1647" y="1388"/>
                        <a:pt x="1647" y="1388"/>
                        <a:pt x="1647" y="1388"/>
                      </a:cubicBezTo>
                      <a:cubicBezTo>
                        <a:pt x="1647" y="1331"/>
                        <a:pt x="1602" y="1285"/>
                        <a:pt x="1545" y="1285"/>
                      </a:cubicBezTo>
                      <a:close/>
                      <a:moveTo>
                        <a:pt x="521" y="1285"/>
                      </a:moveTo>
                      <a:cubicBezTo>
                        <a:pt x="316" y="1285"/>
                        <a:pt x="316" y="1285"/>
                        <a:pt x="316" y="1285"/>
                      </a:cubicBezTo>
                      <a:cubicBezTo>
                        <a:pt x="316" y="671"/>
                        <a:pt x="316" y="671"/>
                        <a:pt x="316" y="671"/>
                      </a:cubicBezTo>
                      <a:cubicBezTo>
                        <a:pt x="521" y="671"/>
                        <a:pt x="521" y="671"/>
                        <a:pt x="521" y="671"/>
                      </a:cubicBezTo>
                      <a:lnTo>
                        <a:pt x="521" y="1285"/>
                      </a:lnTo>
                      <a:close/>
                      <a:moveTo>
                        <a:pt x="931" y="1285"/>
                      </a:moveTo>
                      <a:cubicBezTo>
                        <a:pt x="726" y="1285"/>
                        <a:pt x="726" y="1285"/>
                        <a:pt x="726" y="1285"/>
                      </a:cubicBezTo>
                      <a:cubicBezTo>
                        <a:pt x="726" y="671"/>
                        <a:pt x="726" y="671"/>
                        <a:pt x="726" y="671"/>
                      </a:cubicBezTo>
                      <a:cubicBezTo>
                        <a:pt x="931" y="671"/>
                        <a:pt x="931" y="671"/>
                        <a:pt x="931" y="671"/>
                      </a:cubicBezTo>
                      <a:lnTo>
                        <a:pt x="931" y="1285"/>
                      </a:lnTo>
                      <a:close/>
                      <a:moveTo>
                        <a:pt x="828" y="466"/>
                      </a:moveTo>
                      <a:cubicBezTo>
                        <a:pt x="772" y="466"/>
                        <a:pt x="726" y="420"/>
                        <a:pt x="726" y="364"/>
                      </a:cubicBezTo>
                      <a:cubicBezTo>
                        <a:pt x="726" y="307"/>
                        <a:pt x="772" y="261"/>
                        <a:pt x="828" y="261"/>
                      </a:cubicBezTo>
                      <a:cubicBezTo>
                        <a:pt x="885" y="261"/>
                        <a:pt x="931" y="307"/>
                        <a:pt x="931" y="364"/>
                      </a:cubicBezTo>
                      <a:cubicBezTo>
                        <a:pt x="931" y="420"/>
                        <a:pt x="885" y="466"/>
                        <a:pt x="828" y="466"/>
                      </a:cubicBezTo>
                      <a:close/>
                      <a:moveTo>
                        <a:pt x="1340" y="1285"/>
                      </a:moveTo>
                      <a:cubicBezTo>
                        <a:pt x="1135" y="1285"/>
                        <a:pt x="1135" y="1285"/>
                        <a:pt x="1135" y="1285"/>
                      </a:cubicBezTo>
                      <a:cubicBezTo>
                        <a:pt x="1135" y="671"/>
                        <a:pt x="1135" y="671"/>
                        <a:pt x="1135" y="671"/>
                      </a:cubicBezTo>
                      <a:cubicBezTo>
                        <a:pt x="1340" y="671"/>
                        <a:pt x="1340" y="671"/>
                        <a:pt x="1340" y="671"/>
                      </a:cubicBezTo>
                      <a:lnTo>
                        <a:pt x="1340" y="1285"/>
                      </a:lnTo>
                      <a:close/>
                      <a:moveTo>
                        <a:pt x="1340" y="1285"/>
                      </a:moveTo>
                      <a:cubicBezTo>
                        <a:pt x="1340" y="1285"/>
                        <a:pt x="1340" y="1285"/>
                        <a:pt x="1340" y="1285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grpSp>
              <p:nvGrpSpPr>
                <p:cNvPr id="69" name="그룹 68"/>
                <p:cNvGrpSpPr/>
                <p:nvPr/>
              </p:nvGrpSpPr>
              <p:grpSpPr>
                <a:xfrm>
                  <a:off x="8362528" y="3005716"/>
                  <a:ext cx="1034614" cy="544315"/>
                  <a:chOff x="4030455" y="4389438"/>
                  <a:chExt cx="1976438" cy="1039812"/>
                </a:xfrm>
                <a:solidFill>
                  <a:schemeClr val="bg1"/>
                </a:solidFill>
              </p:grpSpPr>
              <p:sp>
                <p:nvSpPr>
                  <p:cNvPr id="70" name="Freeform 14"/>
                  <p:cNvSpPr>
                    <a:spLocks/>
                  </p:cNvSpPr>
                  <p:nvPr/>
                </p:nvSpPr>
                <p:spPr bwMode="auto">
                  <a:xfrm>
                    <a:off x="4547980" y="4389438"/>
                    <a:ext cx="993775" cy="1039812"/>
                  </a:xfrm>
                  <a:custGeom>
                    <a:avLst/>
                    <a:gdLst>
                      <a:gd name="T0" fmla="*/ 71 w 75"/>
                      <a:gd name="T1" fmla="*/ 61 h 77"/>
                      <a:gd name="T2" fmla="*/ 58 w 75"/>
                      <a:gd name="T3" fmla="*/ 52 h 77"/>
                      <a:gd name="T4" fmla="*/ 50 w 75"/>
                      <a:gd name="T5" fmla="*/ 49 h 77"/>
                      <a:gd name="T6" fmla="*/ 48 w 75"/>
                      <a:gd name="T7" fmla="*/ 40 h 77"/>
                      <a:gd name="T8" fmla="*/ 57 w 75"/>
                      <a:gd name="T9" fmla="*/ 17 h 77"/>
                      <a:gd name="T10" fmla="*/ 43 w 75"/>
                      <a:gd name="T11" fmla="*/ 0 h 77"/>
                      <a:gd name="T12" fmla="*/ 37 w 75"/>
                      <a:gd name="T13" fmla="*/ 0 h 77"/>
                      <a:gd name="T14" fmla="*/ 32 w 75"/>
                      <a:gd name="T15" fmla="*/ 0 h 77"/>
                      <a:gd name="T16" fmla="*/ 18 w 75"/>
                      <a:gd name="T17" fmla="*/ 17 h 77"/>
                      <a:gd name="T18" fmla="*/ 26 w 75"/>
                      <a:gd name="T19" fmla="*/ 40 h 77"/>
                      <a:gd name="T20" fmla="*/ 24 w 75"/>
                      <a:gd name="T21" fmla="*/ 49 h 77"/>
                      <a:gd name="T22" fmla="*/ 17 w 75"/>
                      <a:gd name="T23" fmla="*/ 52 h 77"/>
                      <a:gd name="T24" fmla="*/ 3 w 75"/>
                      <a:gd name="T25" fmla="*/ 61 h 77"/>
                      <a:gd name="T26" fmla="*/ 6 w 75"/>
                      <a:gd name="T27" fmla="*/ 73 h 77"/>
                      <a:gd name="T28" fmla="*/ 13 w 75"/>
                      <a:gd name="T29" fmla="*/ 75 h 77"/>
                      <a:gd name="T30" fmla="*/ 37 w 75"/>
                      <a:gd name="T31" fmla="*/ 77 h 77"/>
                      <a:gd name="T32" fmla="*/ 62 w 75"/>
                      <a:gd name="T33" fmla="*/ 75 h 77"/>
                      <a:gd name="T34" fmla="*/ 68 w 75"/>
                      <a:gd name="T35" fmla="*/ 73 h 77"/>
                      <a:gd name="T36" fmla="*/ 71 w 75"/>
                      <a:gd name="T37" fmla="*/ 61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5" h="77">
                        <a:moveTo>
                          <a:pt x="71" y="61"/>
                        </a:moveTo>
                        <a:cubicBezTo>
                          <a:pt x="67" y="57"/>
                          <a:pt x="63" y="54"/>
                          <a:pt x="58" y="52"/>
                        </a:cubicBezTo>
                        <a:cubicBezTo>
                          <a:pt x="55" y="51"/>
                          <a:pt x="53" y="50"/>
                          <a:pt x="50" y="49"/>
                        </a:cubicBezTo>
                        <a:cubicBezTo>
                          <a:pt x="46" y="47"/>
                          <a:pt x="45" y="43"/>
                          <a:pt x="48" y="40"/>
                        </a:cubicBezTo>
                        <a:cubicBezTo>
                          <a:pt x="55" y="33"/>
                          <a:pt x="57" y="25"/>
                          <a:pt x="57" y="17"/>
                        </a:cubicBezTo>
                        <a:cubicBezTo>
                          <a:pt x="56" y="7"/>
                          <a:pt x="51" y="3"/>
                          <a:pt x="43" y="0"/>
                        </a:cubicBezTo>
                        <a:cubicBezTo>
                          <a:pt x="41" y="0"/>
                          <a:pt x="39" y="0"/>
                          <a:pt x="37" y="0"/>
                        </a:cubicBezTo>
                        <a:cubicBezTo>
                          <a:pt x="36" y="0"/>
                          <a:pt x="34" y="0"/>
                          <a:pt x="32" y="0"/>
                        </a:cubicBezTo>
                        <a:cubicBezTo>
                          <a:pt x="23" y="3"/>
                          <a:pt x="18" y="7"/>
                          <a:pt x="18" y="17"/>
                        </a:cubicBezTo>
                        <a:cubicBezTo>
                          <a:pt x="17" y="25"/>
                          <a:pt x="20" y="33"/>
                          <a:pt x="26" y="40"/>
                        </a:cubicBezTo>
                        <a:cubicBezTo>
                          <a:pt x="29" y="43"/>
                          <a:pt x="28" y="47"/>
                          <a:pt x="24" y="49"/>
                        </a:cubicBezTo>
                        <a:cubicBezTo>
                          <a:pt x="21" y="50"/>
                          <a:pt x="19" y="51"/>
                          <a:pt x="17" y="52"/>
                        </a:cubicBezTo>
                        <a:cubicBezTo>
                          <a:pt x="12" y="54"/>
                          <a:pt x="7" y="57"/>
                          <a:pt x="3" y="61"/>
                        </a:cubicBezTo>
                        <a:cubicBezTo>
                          <a:pt x="0" y="64"/>
                          <a:pt x="0" y="70"/>
                          <a:pt x="6" y="73"/>
                        </a:cubicBezTo>
                        <a:cubicBezTo>
                          <a:pt x="8" y="74"/>
                          <a:pt x="10" y="74"/>
                          <a:pt x="13" y="75"/>
                        </a:cubicBezTo>
                        <a:cubicBezTo>
                          <a:pt x="20" y="77"/>
                          <a:pt x="28" y="77"/>
                          <a:pt x="37" y="77"/>
                        </a:cubicBezTo>
                        <a:cubicBezTo>
                          <a:pt x="47" y="77"/>
                          <a:pt x="54" y="77"/>
                          <a:pt x="62" y="75"/>
                        </a:cubicBezTo>
                        <a:cubicBezTo>
                          <a:pt x="64" y="74"/>
                          <a:pt x="66" y="74"/>
                          <a:pt x="68" y="73"/>
                        </a:cubicBezTo>
                        <a:cubicBezTo>
                          <a:pt x="75" y="70"/>
                          <a:pt x="74" y="63"/>
                          <a:pt x="71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71" name="Freeform 15"/>
                  <p:cNvSpPr>
                    <a:spLocks/>
                  </p:cNvSpPr>
                  <p:nvPr/>
                </p:nvSpPr>
                <p:spPr bwMode="auto">
                  <a:xfrm>
                    <a:off x="5462380" y="4699001"/>
                    <a:ext cx="544513" cy="730249"/>
                  </a:xfrm>
                  <a:custGeom>
                    <a:avLst/>
                    <a:gdLst>
                      <a:gd name="T0" fmla="*/ 38 w 41"/>
                      <a:gd name="T1" fmla="*/ 43 h 54"/>
                      <a:gd name="T2" fmla="*/ 29 w 41"/>
                      <a:gd name="T3" fmla="*/ 37 h 54"/>
                      <a:gd name="T4" fmla="*/ 24 w 41"/>
                      <a:gd name="T5" fmla="*/ 35 h 54"/>
                      <a:gd name="T6" fmla="*/ 22 w 41"/>
                      <a:gd name="T7" fmla="*/ 28 h 54"/>
                      <a:gd name="T8" fmla="*/ 28 w 41"/>
                      <a:gd name="T9" fmla="*/ 12 h 54"/>
                      <a:gd name="T10" fmla="*/ 18 w 41"/>
                      <a:gd name="T11" fmla="*/ 1 h 54"/>
                      <a:gd name="T12" fmla="*/ 15 w 41"/>
                      <a:gd name="T13" fmla="*/ 0 h 54"/>
                      <a:gd name="T14" fmla="*/ 11 w 41"/>
                      <a:gd name="T15" fmla="*/ 1 h 54"/>
                      <a:gd name="T16" fmla="*/ 1 w 41"/>
                      <a:gd name="T17" fmla="*/ 12 h 54"/>
                      <a:gd name="T18" fmla="*/ 7 w 41"/>
                      <a:gd name="T19" fmla="*/ 28 h 54"/>
                      <a:gd name="T20" fmla="*/ 5 w 41"/>
                      <a:gd name="T21" fmla="*/ 35 h 54"/>
                      <a:gd name="T22" fmla="*/ 5 w 41"/>
                      <a:gd name="T23" fmla="*/ 35 h 54"/>
                      <a:gd name="T24" fmla="*/ 6 w 41"/>
                      <a:gd name="T25" fmla="*/ 36 h 54"/>
                      <a:gd name="T26" fmla="*/ 9 w 41"/>
                      <a:gd name="T27" fmla="*/ 45 h 54"/>
                      <a:gd name="T28" fmla="*/ 3 w 41"/>
                      <a:gd name="T29" fmla="*/ 52 h 54"/>
                      <a:gd name="T30" fmla="*/ 0 w 41"/>
                      <a:gd name="T31" fmla="*/ 53 h 54"/>
                      <a:gd name="T32" fmla="*/ 15 w 41"/>
                      <a:gd name="T33" fmla="*/ 54 h 54"/>
                      <a:gd name="T34" fmla="*/ 32 w 41"/>
                      <a:gd name="T35" fmla="*/ 53 h 54"/>
                      <a:gd name="T36" fmla="*/ 36 w 41"/>
                      <a:gd name="T37" fmla="*/ 51 h 54"/>
                      <a:gd name="T38" fmla="*/ 38 w 41"/>
                      <a:gd name="T39" fmla="*/ 43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1" h="54">
                        <a:moveTo>
                          <a:pt x="38" y="43"/>
                        </a:moveTo>
                        <a:cubicBezTo>
                          <a:pt x="36" y="40"/>
                          <a:pt x="32" y="38"/>
                          <a:pt x="29" y="37"/>
                        </a:cubicBezTo>
                        <a:cubicBezTo>
                          <a:pt x="27" y="36"/>
                          <a:pt x="26" y="35"/>
                          <a:pt x="24" y="35"/>
                        </a:cubicBezTo>
                        <a:cubicBezTo>
                          <a:pt x="21" y="33"/>
                          <a:pt x="20" y="30"/>
                          <a:pt x="22" y="28"/>
                        </a:cubicBezTo>
                        <a:cubicBezTo>
                          <a:pt x="27" y="24"/>
                          <a:pt x="29" y="18"/>
                          <a:pt x="28" y="12"/>
                        </a:cubicBezTo>
                        <a:cubicBezTo>
                          <a:pt x="28" y="6"/>
                          <a:pt x="24" y="2"/>
                          <a:pt x="18" y="1"/>
                        </a:cubicBezTo>
                        <a:cubicBezTo>
                          <a:pt x="17" y="1"/>
                          <a:pt x="16" y="0"/>
                          <a:pt x="15" y="0"/>
                        </a:cubicBezTo>
                        <a:cubicBezTo>
                          <a:pt x="13" y="0"/>
                          <a:pt x="12" y="1"/>
                          <a:pt x="11" y="1"/>
                        </a:cubicBezTo>
                        <a:cubicBezTo>
                          <a:pt x="5" y="2"/>
                          <a:pt x="1" y="6"/>
                          <a:pt x="1" y="12"/>
                        </a:cubicBezTo>
                        <a:cubicBezTo>
                          <a:pt x="1" y="18"/>
                          <a:pt x="3" y="24"/>
                          <a:pt x="7" y="28"/>
                        </a:cubicBezTo>
                        <a:cubicBezTo>
                          <a:pt x="9" y="30"/>
                          <a:pt x="8" y="33"/>
                          <a:pt x="5" y="35"/>
                        </a:cubicBezTo>
                        <a:cubicBezTo>
                          <a:pt x="5" y="35"/>
                          <a:pt x="5" y="35"/>
                          <a:pt x="5" y="35"/>
                        </a:cubicBezTo>
                        <a:cubicBezTo>
                          <a:pt x="6" y="35"/>
                          <a:pt x="6" y="36"/>
                          <a:pt x="6" y="36"/>
                        </a:cubicBezTo>
                        <a:cubicBezTo>
                          <a:pt x="9" y="38"/>
                          <a:pt x="10" y="41"/>
                          <a:pt x="9" y="45"/>
                        </a:cubicBezTo>
                        <a:cubicBezTo>
                          <a:pt x="8" y="48"/>
                          <a:pt x="6" y="51"/>
                          <a:pt x="3" y="52"/>
                        </a:cubicBezTo>
                        <a:cubicBezTo>
                          <a:pt x="2" y="53"/>
                          <a:pt x="1" y="53"/>
                          <a:pt x="0" y="53"/>
                        </a:cubicBezTo>
                        <a:cubicBezTo>
                          <a:pt x="4" y="54"/>
                          <a:pt x="9" y="54"/>
                          <a:pt x="15" y="54"/>
                        </a:cubicBezTo>
                        <a:cubicBezTo>
                          <a:pt x="21" y="54"/>
                          <a:pt x="27" y="54"/>
                          <a:pt x="32" y="53"/>
                        </a:cubicBezTo>
                        <a:cubicBezTo>
                          <a:pt x="33" y="52"/>
                          <a:pt x="35" y="52"/>
                          <a:pt x="36" y="51"/>
                        </a:cubicBezTo>
                        <a:cubicBezTo>
                          <a:pt x="41" y="49"/>
                          <a:pt x="40" y="45"/>
                          <a:pt x="38" y="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72" name="Freeform 16"/>
                  <p:cNvSpPr>
                    <a:spLocks/>
                  </p:cNvSpPr>
                  <p:nvPr/>
                </p:nvSpPr>
                <p:spPr bwMode="auto">
                  <a:xfrm>
                    <a:off x="4030455" y="4632324"/>
                    <a:ext cx="584199" cy="796926"/>
                  </a:xfrm>
                  <a:custGeom>
                    <a:avLst/>
                    <a:gdLst>
                      <a:gd name="T0" fmla="*/ 35 w 44"/>
                      <a:gd name="T1" fmla="*/ 50 h 59"/>
                      <a:gd name="T2" fmla="*/ 38 w 44"/>
                      <a:gd name="T3" fmla="*/ 41 h 59"/>
                      <a:gd name="T4" fmla="*/ 41 w 44"/>
                      <a:gd name="T5" fmla="*/ 38 h 59"/>
                      <a:gd name="T6" fmla="*/ 39 w 44"/>
                      <a:gd name="T7" fmla="*/ 38 h 59"/>
                      <a:gd name="T8" fmla="*/ 37 w 44"/>
                      <a:gd name="T9" fmla="*/ 30 h 59"/>
                      <a:gd name="T10" fmla="*/ 44 w 44"/>
                      <a:gd name="T11" fmla="*/ 13 h 59"/>
                      <a:gd name="T12" fmla="*/ 33 w 44"/>
                      <a:gd name="T13" fmla="*/ 0 h 59"/>
                      <a:gd name="T14" fmla="*/ 29 w 44"/>
                      <a:gd name="T15" fmla="*/ 0 h 59"/>
                      <a:gd name="T16" fmla="*/ 25 w 44"/>
                      <a:gd name="T17" fmla="*/ 0 h 59"/>
                      <a:gd name="T18" fmla="*/ 14 w 44"/>
                      <a:gd name="T19" fmla="*/ 13 h 59"/>
                      <a:gd name="T20" fmla="*/ 20 w 44"/>
                      <a:gd name="T21" fmla="*/ 30 h 59"/>
                      <a:gd name="T22" fmla="*/ 19 w 44"/>
                      <a:gd name="T23" fmla="*/ 38 h 59"/>
                      <a:gd name="T24" fmla="*/ 13 w 44"/>
                      <a:gd name="T25" fmla="*/ 40 h 59"/>
                      <a:gd name="T26" fmla="*/ 3 w 44"/>
                      <a:gd name="T27" fmla="*/ 47 h 59"/>
                      <a:gd name="T28" fmla="*/ 5 w 44"/>
                      <a:gd name="T29" fmla="*/ 56 h 59"/>
                      <a:gd name="T30" fmla="*/ 10 w 44"/>
                      <a:gd name="T31" fmla="*/ 58 h 59"/>
                      <a:gd name="T32" fmla="*/ 29 w 44"/>
                      <a:gd name="T33" fmla="*/ 59 h 59"/>
                      <a:gd name="T34" fmla="*/ 44 w 44"/>
                      <a:gd name="T35" fmla="*/ 58 h 59"/>
                      <a:gd name="T36" fmla="*/ 41 w 44"/>
                      <a:gd name="T37" fmla="*/ 57 h 59"/>
                      <a:gd name="T38" fmla="*/ 35 w 44"/>
                      <a:gd name="T39" fmla="*/ 5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" h="59">
                        <a:moveTo>
                          <a:pt x="35" y="50"/>
                        </a:moveTo>
                        <a:cubicBezTo>
                          <a:pt x="34" y="47"/>
                          <a:pt x="36" y="43"/>
                          <a:pt x="38" y="41"/>
                        </a:cubicBezTo>
                        <a:cubicBezTo>
                          <a:pt x="39" y="40"/>
                          <a:pt x="40" y="39"/>
                          <a:pt x="41" y="38"/>
                        </a:cubicBezTo>
                        <a:cubicBezTo>
                          <a:pt x="40" y="38"/>
                          <a:pt x="40" y="38"/>
                          <a:pt x="39" y="38"/>
                        </a:cubicBezTo>
                        <a:cubicBezTo>
                          <a:pt x="36" y="36"/>
                          <a:pt x="35" y="33"/>
                          <a:pt x="37" y="30"/>
                        </a:cubicBezTo>
                        <a:cubicBezTo>
                          <a:pt x="42" y="25"/>
                          <a:pt x="44" y="19"/>
                          <a:pt x="44" y="13"/>
                        </a:cubicBezTo>
                        <a:cubicBezTo>
                          <a:pt x="44" y="6"/>
                          <a:pt x="40" y="2"/>
                          <a:pt x="33" y="0"/>
                        </a:cubicBezTo>
                        <a:cubicBezTo>
                          <a:pt x="32" y="0"/>
                          <a:pt x="30" y="0"/>
                          <a:pt x="29" y="0"/>
                        </a:cubicBezTo>
                        <a:cubicBezTo>
                          <a:pt x="28" y="0"/>
                          <a:pt x="26" y="0"/>
                          <a:pt x="25" y="0"/>
                        </a:cubicBezTo>
                        <a:cubicBezTo>
                          <a:pt x="18" y="2"/>
                          <a:pt x="14" y="6"/>
                          <a:pt x="14" y="13"/>
                        </a:cubicBezTo>
                        <a:cubicBezTo>
                          <a:pt x="14" y="19"/>
                          <a:pt x="15" y="25"/>
                          <a:pt x="20" y="30"/>
                        </a:cubicBezTo>
                        <a:cubicBezTo>
                          <a:pt x="23" y="33"/>
                          <a:pt x="22" y="36"/>
                          <a:pt x="19" y="38"/>
                        </a:cubicBezTo>
                        <a:cubicBezTo>
                          <a:pt x="17" y="38"/>
                          <a:pt x="15" y="39"/>
                          <a:pt x="13" y="40"/>
                        </a:cubicBezTo>
                        <a:cubicBezTo>
                          <a:pt x="10" y="41"/>
                          <a:pt x="6" y="44"/>
                          <a:pt x="3" y="47"/>
                        </a:cubicBezTo>
                        <a:cubicBezTo>
                          <a:pt x="0" y="49"/>
                          <a:pt x="0" y="53"/>
                          <a:pt x="5" y="56"/>
                        </a:cubicBezTo>
                        <a:cubicBezTo>
                          <a:pt x="7" y="56"/>
                          <a:pt x="8" y="57"/>
                          <a:pt x="10" y="58"/>
                        </a:cubicBezTo>
                        <a:cubicBezTo>
                          <a:pt x="16" y="59"/>
                          <a:pt x="22" y="59"/>
                          <a:pt x="29" y="59"/>
                        </a:cubicBezTo>
                        <a:cubicBezTo>
                          <a:pt x="35" y="59"/>
                          <a:pt x="40" y="59"/>
                          <a:pt x="44" y="58"/>
                        </a:cubicBezTo>
                        <a:cubicBezTo>
                          <a:pt x="43" y="58"/>
                          <a:pt x="42" y="58"/>
                          <a:pt x="41" y="57"/>
                        </a:cubicBezTo>
                        <a:cubicBezTo>
                          <a:pt x="38" y="55"/>
                          <a:pt x="36" y="53"/>
                          <a:pt x="35" y="5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grpSp>
              <p:nvGrpSpPr>
                <p:cNvPr id="73" name="그룹 72"/>
                <p:cNvGrpSpPr/>
                <p:nvPr/>
              </p:nvGrpSpPr>
              <p:grpSpPr>
                <a:xfrm>
                  <a:off x="10031259" y="2676616"/>
                  <a:ext cx="679592" cy="458726"/>
                  <a:chOff x="6024563" y="5632450"/>
                  <a:chExt cx="508000" cy="342901"/>
                </a:xfrm>
              </p:grpSpPr>
              <p:sp>
                <p:nvSpPr>
                  <p:cNvPr id="74" name="Freeform 20"/>
                  <p:cNvSpPr>
                    <a:spLocks/>
                  </p:cNvSpPr>
                  <p:nvPr/>
                </p:nvSpPr>
                <p:spPr bwMode="auto">
                  <a:xfrm>
                    <a:off x="6189663" y="5651500"/>
                    <a:ext cx="285750" cy="158750"/>
                  </a:xfrm>
                  <a:custGeom>
                    <a:avLst/>
                    <a:gdLst>
                      <a:gd name="T0" fmla="*/ 29 w 75"/>
                      <a:gd name="T1" fmla="*/ 0 h 41"/>
                      <a:gd name="T2" fmla="*/ 28 w 75"/>
                      <a:gd name="T3" fmla="*/ 0 h 41"/>
                      <a:gd name="T4" fmla="*/ 2 w 75"/>
                      <a:gd name="T5" fmla="*/ 10 h 41"/>
                      <a:gd name="T6" fmla="*/ 0 w 75"/>
                      <a:gd name="T7" fmla="*/ 14 h 41"/>
                      <a:gd name="T8" fmla="*/ 1 w 75"/>
                      <a:gd name="T9" fmla="*/ 16 h 41"/>
                      <a:gd name="T10" fmla="*/ 6 w 75"/>
                      <a:gd name="T11" fmla="*/ 17 h 41"/>
                      <a:gd name="T12" fmla="*/ 14 w 75"/>
                      <a:gd name="T13" fmla="*/ 16 h 41"/>
                      <a:gd name="T14" fmla="*/ 25 w 75"/>
                      <a:gd name="T15" fmla="*/ 13 h 41"/>
                      <a:gd name="T16" fmla="*/ 60 w 75"/>
                      <a:gd name="T17" fmla="*/ 41 h 41"/>
                      <a:gd name="T18" fmla="*/ 75 w 75"/>
                      <a:gd name="T19" fmla="*/ 35 h 41"/>
                      <a:gd name="T20" fmla="*/ 63 w 75"/>
                      <a:gd name="T21" fmla="*/ 4 h 41"/>
                      <a:gd name="T22" fmla="*/ 29 w 75"/>
                      <a:gd name="T23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5" h="41">
                        <a:moveTo>
                          <a:pt x="29" y="0"/>
                        </a:move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27" y="0"/>
                          <a:pt x="9" y="7"/>
                          <a:pt x="2" y="10"/>
                        </a:cubicBezTo>
                        <a:cubicBezTo>
                          <a:pt x="2" y="11"/>
                          <a:pt x="0" y="12"/>
                          <a:pt x="0" y="14"/>
                        </a:cubicBezTo>
                        <a:cubicBezTo>
                          <a:pt x="0" y="15"/>
                          <a:pt x="0" y="15"/>
                          <a:pt x="1" y="16"/>
                        </a:cubicBezTo>
                        <a:cubicBezTo>
                          <a:pt x="2" y="17"/>
                          <a:pt x="4" y="17"/>
                          <a:pt x="6" y="17"/>
                        </a:cubicBezTo>
                        <a:cubicBezTo>
                          <a:pt x="10" y="17"/>
                          <a:pt x="14" y="16"/>
                          <a:pt x="14" y="16"/>
                        </a:cubicBezTo>
                        <a:cubicBezTo>
                          <a:pt x="15" y="15"/>
                          <a:pt x="23" y="13"/>
                          <a:pt x="25" y="13"/>
                        </a:cubicBezTo>
                        <a:cubicBezTo>
                          <a:pt x="27" y="13"/>
                          <a:pt x="52" y="34"/>
                          <a:pt x="60" y="41"/>
                        </a:cubicBezTo>
                        <a:cubicBezTo>
                          <a:pt x="75" y="35"/>
                          <a:pt x="75" y="35"/>
                          <a:pt x="75" y="35"/>
                        </a:cubicBezTo>
                        <a:cubicBezTo>
                          <a:pt x="63" y="4"/>
                          <a:pt x="63" y="4"/>
                          <a:pt x="63" y="4"/>
                        </a:cubicBezTo>
                        <a:cubicBezTo>
                          <a:pt x="60" y="3"/>
                          <a:pt x="33" y="0"/>
                          <a:pt x="2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75" name="Freeform 21"/>
                  <p:cNvSpPr>
                    <a:spLocks/>
                  </p:cNvSpPr>
                  <p:nvPr/>
                </p:nvSpPr>
                <p:spPr bwMode="auto">
                  <a:xfrm>
                    <a:off x="6437313" y="5632450"/>
                    <a:ext cx="95250" cy="161925"/>
                  </a:xfrm>
                  <a:custGeom>
                    <a:avLst/>
                    <a:gdLst>
                      <a:gd name="T0" fmla="*/ 9 w 25"/>
                      <a:gd name="T1" fmla="*/ 0 h 42"/>
                      <a:gd name="T2" fmla="*/ 8 w 25"/>
                      <a:gd name="T3" fmla="*/ 0 h 42"/>
                      <a:gd name="T4" fmla="*/ 3 w 25"/>
                      <a:gd name="T5" fmla="*/ 3 h 42"/>
                      <a:gd name="T6" fmla="*/ 1 w 25"/>
                      <a:gd name="T7" fmla="*/ 4 h 42"/>
                      <a:gd name="T8" fmla="*/ 1 w 25"/>
                      <a:gd name="T9" fmla="*/ 7 h 42"/>
                      <a:gd name="T10" fmla="*/ 13 w 25"/>
                      <a:gd name="T11" fmla="*/ 39 h 42"/>
                      <a:gd name="T12" fmla="*/ 18 w 25"/>
                      <a:gd name="T13" fmla="*/ 41 h 42"/>
                      <a:gd name="T14" fmla="*/ 23 w 25"/>
                      <a:gd name="T15" fmla="*/ 39 h 42"/>
                      <a:gd name="T16" fmla="*/ 25 w 25"/>
                      <a:gd name="T17" fmla="*/ 37 h 42"/>
                      <a:gd name="T18" fmla="*/ 25 w 25"/>
                      <a:gd name="T19" fmla="*/ 35 h 42"/>
                      <a:gd name="T20" fmla="*/ 12 w 25"/>
                      <a:gd name="T21" fmla="*/ 3 h 42"/>
                      <a:gd name="T22" fmla="*/ 9 w 25"/>
                      <a:gd name="T23" fmla="*/ 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" h="42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0" y="5"/>
                          <a:pt x="0" y="6"/>
                          <a:pt x="1" y="7"/>
                        </a:cubicBezTo>
                        <a:cubicBezTo>
                          <a:pt x="13" y="39"/>
                          <a:pt x="13" y="39"/>
                          <a:pt x="13" y="39"/>
                        </a:cubicBezTo>
                        <a:cubicBezTo>
                          <a:pt x="14" y="41"/>
                          <a:pt x="16" y="42"/>
                          <a:pt x="18" y="41"/>
                        </a:cubicBezTo>
                        <a:cubicBezTo>
                          <a:pt x="23" y="39"/>
                          <a:pt x="23" y="39"/>
                          <a:pt x="23" y="39"/>
                        </a:cubicBezTo>
                        <a:cubicBezTo>
                          <a:pt x="24" y="39"/>
                          <a:pt x="25" y="38"/>
                          <a:pt x="25" y="37"/>
                        </a:cubicBezTo>
                        <a:cubicBezTo>
                          <a:pt x="25" y="37"/>
                          <a:pt x="25" y="36"/>
                          <a:pt x="25" y="35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2" y="1"/>
                          <a:pt x="10" y="0"/>
                          <a:pt x="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76" name="Freeform 22"/>
                  <p:cNvSpPr>
                    <a:spLocks/>
                  </p:cNvSpPr>
                  <p:nvPr/>
                </p:nvSpPr>
                <p:spPr bwMode="auto">
                  <a:xfrm>
                    <a:off x="6024563" y="5651500"/>
                    <a:ext cx="57150" cy="169863"/>
                  </a:xfrm>
                  <a:custGeom>
                    <a:avLst/>
                    <a:gdLst>
                      <a:gd name="T0" fmla="*/ 0 w 15"/>
                      <a:gd name="T1" fmla="*/ 40 h 44"/>
                      <a:gd name="T2" fmla="*/ 1 w 15"/>
                      <a:gd name="T3" fmla="*/ 42 h 44"/>
                      <a:gd name="T4" fmla="*/ 3 w 15"/>
                      <a:gd name="T5" fmla="*/ 43 h 44"/>
                      <a:gd name="T6" fmla="*/ 9 w 15"/>
                      <a:gd name="T7" fmla="*/ 44 h 44"/>
                      <a:gd name="T8" fmla="*/ 13 w 15"/>
                      <a:gd name="T9" fmla="*/ 41 h 44"/>
                      <a:gd name="T10" fmla="*/ 15 w 15"/>
                      <a:gd name="T11" fmla="*/ 4 h 44"/>
                      <a:gd name="T12" fmla="*/ 14 w 15"/>
                      <a:gd name="T13" fmla="*/ 2 h 44"/>
                      <a:gd name="T14" fmla="*/ 12 w 15"/>
                      <a:gd name="T15" fmla="*/ 0 h 44"/>
                      <a:gd name="T16" fmla="*/ 7 w 15"/>
                      <a:gd name="T17" fmla="*/ 0 h 44"/>
                      <a:gd name="T18" fmla="*/ 6 w 15"/>
                      <a:gd name="T19" fmla="*/ 0 h 44"/>
                      <a:gd name="T20" fmla="*/ 3 w 15"/>
                      <a:gd name="T21" fmla="*/ 3 h 44"/>
                      <a:gd name="T22" fmla="*/ 0 w 15"/>
                      <a:gd name="T23" fmla="*/ 4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5" h="44">
                        <a:moveTo>
                          <a:pt x="0" y="40"/>
                        </a:moveTo>
                        <a:cubicBezTo>
                          <a:pt x="0" y="41"/>
                          <a:pt x="0" y="42"/>
                          <a:pt x="1" y="42"/>
                        </a:cubicBezTo>
                        <a:cubicBezTo>
                          <a:pt x="2" y="43"/>
                          <a:pt x="2" y="43"/>
                          <a:pt x="3" y="43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cubicBezTo>
                          <a:pt x="11" y="44"/>
                          <a:pt x="12" y="42"/>
                          <a:pt x="13" y="41"/>
                        </a:cubicBezTo>
                        <a:cubicBezTo>
                          <a:pt x="15" y="4"/>
                          <a:pt x="15" y="4"/>
                          <a:pt x="15" y="4"/>
                        </a:cubicBezTo>
                        <a:cubicBezTo>
                          <a:pt x="15" y="3"/>
                          <a:pt x="15" y="2"/>
                          <a:pt x="14" y="2"/>
                        </a:cubicBezTo>
                        <a:cubicBezTo>
                          <a:pt x="14" y="1"/>
                          <a:pt x="13" y="1"/>
                          <a:pt x="12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3" y="1"/>
                          <a:pt x="3" y="3"/>
                        </a:cubicBez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77" name="Freeform 23"/>
                  <p:cNvSpPr>
                    <a:spLocks/>
                  </p:cNvSpPr>
                  <p:nvPr/>
                </p:nvSpPr>
                <p:spPr bwMode="auto">
                  <a:xfrm>
                    <a:off x="6170613" y="5910263"/>
                    <a:ext cx="63500" cy="65088"/>
                  </a:xfrm>
                  <a:custGeom>
                    <a:avLst/>
                    <a:gdLst>
                      <a:gd name="T0" fmla="*/ 17 w 17"/>
                      <a:gd name="T1" fmla="*/ 5 h 17"/>
                      <a:gd name="T2" fmla="*/ 15 w 17"/>
                      <a:gd name="T3" fmla="*/ 2 h 17"/>
                      <a:gd name="T4" fmla="*/ 8 w 17"/>
                      <a:gd name="T5" fmla="*/ 3 h 17"/>
                      <a:gd name="T6" fmla="*/ 6 w 17"/>
                      <a:gd name="T7" fmla="*/ 6 h 17"/>
                      <a:gd name="T8" fmla="*/ 5 w 17"/>
                      <a:gd name="T9" fmla="*/ 6 h 17"/>
                      <a:gd name="T10" fmla="*/ 3 w 17"/>
                      <a:gd name="T11" fmla="*/ 9 h 17"/>
                      <a:gd name="T12" fmla="*/ 4 w 17"/>
                      <a:gd name="T13" fmla="*/ 16 h 17"/>
                      <a:gd name="T14" fmla="*/ 7 w 17"/>
                      <a:gd name="T15" fmla="*/ 17 h 17"/>
                      <a:gd name="T16" fmla="*/ 11 w 17"/>
                      <a:gd name="T17" fmla="*/ 15 h 17"/>
                      <a:gd name="T18" fmla="*/ 14 w 17"/>
                      <a:gd name="T19" fmla="*/ 11 h 17"/>
                      <a:gd name="T20" fmla="*/ 14 w 17"/>
                      <a:gd name="T21" fmla="*/ 11 h 17"/>
                      <a:gd name="T22" fmla="*/ 16 w 17"/>
                      <a:gd name="T23" fmla="*/ 9 h 17"/>
                      <a:gd name="T24" fmla="*/ 17 w 17"/>
                      <a:gd name="T25" fmla="*/ 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7" h="17">
                        <a:moveTo>
                          <a:pt x="17" y="5"/>
                        </a:moveTo>
                        <a:cubicBezTo>
                          <a:pt x="17" y="4"/>
                          <a:pt x="16" y="3"/>
                          <a:pt x="15" y="2"/>
                        </a:cubicBezTo>
                        <a:cubicBezTo>
                          <a:pt x="12" y="0"/>
                          <a:pt x="10" y="0"/>
                          <a:pt x="8" y="3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0" y="12"/>
                          <a:pt x="3" y="15"/>
                          <a:pt x="4" y="16"/>
                        </a:cubicBezTo>
                        <a:cubicBezTo>
                          <a:pt x="5" y="17"/>
                          <a:pt x="6" y="17"/>
                          <a:pt x="7" y="17"/>
                        </a:cubicBezTo>
                        <a:cubicBezTo>
                          <a:pt x="8" y="17"/>
                          <a:pt x="9" y="17"/>
                          <a:pt x="11" y="15"/>
                        </a:cubicBezTo>
                        <a:cubicBezTo>
                          <a:pt x="14" y="11"/>
                          <a:pt x="14" y="11"/>
                          <a:pt x="14" y="11"/>
                        </a:cubicBezTo>
                        <a:cubicBezTo>
                          <a:pt x="14" y="11"/>
                          <a:pt x="14" y="11"/>
                          <a:pt x="14" y="1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7" y="8"/>
                          <a:pt x="17" y="6"/>
                          <a:pt x="17" y="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78" name="Freeform 24"/>
                  <p:cNvSpPr>
                    <a:spLocks/>
                  </p:cNvSpPr>
                  <p:nvPr/>
                </p:nvSpPr>
                <p:spPr bwMode="auto">
                  <a:xfrm>
                    <a:off x="6127751" y="5878513"/>
                    <a:ext cx="73025" cy="74613"/>
                  </a:xfrm>
                  <a:custGeom>
                    <a:avLst/>
                    <a:gdLst>
                      <a:gd name="T0" fmla="*/ 2 w 19"/>
                      <a:gd name="T1" fmla="*/ 11 h 19"/>
                      <a:gd name="T2" fmla="*/ 3 w 19"/>
                      <a:gd name="T3" fmla="*/ 18 h 19"/>
                      <a:gd name="T4" fmla="*/ 10 w 19"/>
                      <a:gd name="T5" fmla="*/ 17 h 19"/>
                      <a:gd name="T6" fmla="*/ 17 w 19"/>
                      <a:gd name="T7" fmla="*/ 9 h 19"/>
                      <a:gd name="T8" fmla="*/ 16 w 19"/>
                      <a:gd name="T9" fmla="*/ 2 h 19"/>
                      <a:gd name="T10" fmla="*/ 9 w 19"/>
                      <a:gd name="T11" fmla="*/ 3 h 19"/>
                      <a:gd name="T12" fmla="*/ 5 w 19"/>
                      <a:gd name="T13" fmla="*/ 7 h 19"/>
                      <a:gd name="T14" fmla="*/ 5 w 19"/>
                      <a:gd name="T15" fmla="*/ 7 h 19"/>
                      <a:gd name="T16" fmla="*/ 5 w 19"/>
                      <a:gd name="T17" fmla="*/ 7 h 19"/>
                      <a:gd name="T18" fmla="*/ 2 w 19"/>
                      <a:gd name="T19" fmla="*/ 1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9">
                        <a:moveTo>
                          <a:pt x="2" y="11"/>
                        </a:moveTo>
                        <a:cubicBezTo>
                          <a:pt x="0" y="13"/>
                          <a:pt x="1" y="15"/>
                          <a:pt x="3" y="18"/>
                        </a:cubicBezTo>
                        <a:cubicBezTo>
                          <a:pt x="6" y="19"/>
                          <a:pt x="8" y="19"/>
                          <a:pt x="10" y="17"/>
                        </a:cubicBezTo>
                        <a:cubicBezTo>
                          <a:pt x="17" y="9"/>
                          <a:pt x="17" y="9"/>
                          <a:pt x="17" y="9"/>
                        </a:cubicBezTo>
                        <a:cubicBezTo>
                          <a:pt x="19" y="5"/>
                          <a:pt x="17" y="3"/>
                          <a:pt x="16" y="2"/>
                        </a:cubicBezTo>
                        <a:cubicBezTo>
                          <a:pt x="13" y="0"/>
                          <a:pt x="11" y="0"/>
                          <a:pt x="9" y="3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79" name="Freeform 25"/>
                  <p:cNvSpPr>
                    <a:spLocks/>
                  </p:cNvSpPr>
                  <p:nvPr/>
                </p:nvSpPr>
                <p:spPr bwMode="auto">
                  <a:xfrm>
                    <a:off x="6092826" y="5845175"/>
                    <a:ext cx="69850" cy="76200"/>
                  </a:xfrm>
                  <a:custGeom>
                    <a:avLst/>
                    <a:gdLst>
                      <a:gd name="T0" fmla="*/ 2 w 18"/>
                      <a:gd name="T1" fmla="*/ 11 h 20"/>
                      <a:gd name="T2" fmla="*/ 1 w 18"/>
                      <a:gd name="T3" fmla="*/ 15 h 20"/>
                      <a:gd name="T4" fmla="*/ 3 w 18"/>
                      <a:gd name="T5" fmla="*/ 18 h 20"/>
                      <a:gd name="T6" fmla="*/ 9 w 18"/>
                      <a:gd name="T7" fmla="*/ 17 h 20"/>
                      <a:gd name="T8" fmla="*/ 16 w 18"/>
                      <a:gd name="T9" fmla="*/ 9 h 20"/>
                      <a:gd name="T10" fmla="*/ 18 w 18"/>
                      <a:gd name="T11" fmla="*/ 5 h 20"/>
                      <a:gd name="T12" fmla="*/ 16 w 18"/>
                      <a:gd name="T13" fmla="*/ 2 h 20"/>
                      <a:gd name="T14" fmla="*/ 9 w 18"/>
                      <a:gd name="T15" fmla="*/ 3 h 20"/>
                      <a:gd name="T16" fmla="*/ 5 w 18"/>
                      <a:gd name="T17" fmla="*/ 7 h 20"/>
                      <a:gd name="T18" fmla="*/ 5 w 18"/>
                      <a:gd name="T19" fmla="*/ 7 h 20"/>
                      <a:gd name="T20" fmla="*/ 5 w 18"/>
                      <a:gd name="T21" fmla="*/ 7 h 20"/>
                      <a:gd name="T22" fmla="*/ 2 w 18"/>
                      <a:gd name="T23" fmla="*/ 11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8" h="20">
                        <a:moveTo>
                          <a:pt x="2" y="11"/>
                        </a:moveTo>
                        <a:cubicBezTo>
                          <a:pt x="1" y="12"/>
                          <a:pt x="0" y="13"/>
                          <a:pt x="1" y="15"/>
                        </a:cubicBezTo>
                        <a:cubicBezTo>
                          <a:pt x="1" y="16"/>
                          <a:pt x="2" y="17"/>
                          <a:pt x="3" y="18"/>
                        </a:cubicBezTo>
                        <a:cubicBezTo>
                          <a:pt x="5" y="20"/>
                          <a:pt x="7" y="20"/>
                          <a:pt x="9" y="17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7" y="8"/>
                          <a:pt x="18" y="6"/>
                          <a:pt x="18" y="5"/>
                        </a:cubicBezTo>
                        <a:cubicBezTo>
                          <a:pt x="17" y="4"/>
                          <a:pt x="17" y="3"/>
                          <a:pt x="16" y="2"/>
                        </a:cubicBezTo>
                        <a:cubicBezTo>
                          <a:pt x="13" y="0"/>
                          <a:pt x="11" y="0"/>
                          <a:pt x="9" y="3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80" name="Freeform 26"/>
                  <p:cNvSpPr>
                    <a:spLocks/>
                  </p:cNvSpPr>
                  <p:nvPr/>
                </p:nvSpPr>
                <p:spPr bwMode="auto">
                  <a:xfrm>
                    <a:off x="6062663" y="5810250"/>
                    <a:ext cx="68263" cy="68263"/>
                  </a:xfrm>
                  <a:custGeom>
                    <a:avLst/>
                    <a:gdLst>
                      <a:gd name="T0" fmla="*/ 8 w 18"/>
                      <a:gd name="T1" fmla="*/ 17 h 18"/>
                      <a:gd name="T2" fmla="*/ 15 w 18"/>
                      <a:gd name="T3" fmla="*/ 9 h 18"/>
                      <a:gd name="T4" fmla="*/ 14 w 18"/>
                      <a:gd name="T5" fmla="*/ 1 h 18"/>
                      <a:gd name="T6" fmla="*/ 8 w 18"/>
                      <a:gd name="T7" fmla="*/ 2 h 18"/>
                      <a:gd name="T8" fmla="*/ 5 w 18"/>
                      <a:gd name="T9" fmla="*/ 5 h 18"/>
                      <a:gd name="T10" fmla="*/ 5 w 18"/>
                      <a:gd name="T11" fmla="*/ 5 h 18"/>
                      <a:gd name="T12" fmla="*/ 5 w 18"/>
                      <a:gd name="T13" fmla="*/ 6 h 18"/>
                      <a:gd name="T14" fmla="*/ 2 w 18"/>
                      <a:gd name="T15" fmla="*/ 9 h 18"/>
                      <a:gd name="T16" fmla="*/ 0 w 18"/>
                      <a:gd name="T17" fmla="*/ 13 h 18"/>
                      <a:gd name="T18" fmla="*/ 2 w 18"/>
                      <a:gd name="T19" fmla="*/ 16 h 18"/>
                      <a:gd name="T20" fmla="*/ 6 w 18"/>
                      <a:gd name="T21" fmla="*/ 18 h 18"/>
                      <a:gd name="T22" fmla="*/ 8 w 18"/>
                      <a:gd name="T23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8" h="18">
                        <a:moveTo>
                          <a:pt x="8" y="17"/>
                        </a:move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8" y="5"/>
                          <a:pt x="15" y="2"/>
                          <a:pt x="14" y="1"/>
                        </a:cubicBezTo>
                        <a:cubicBezTo>
                          <a:pt x="12" y="0"/>
                          <a:pt x="10" y="0"/>
                          <a:pt x="8" y="2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5"/>
                          <a:pt x="5" y="5"/>
                          <a:pt x="5" y="5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11"/>
                          <a:pt x="0" y="12"/>
                          <a:pt x="0" y="13"/>
                        </a:cubicBezTo>
                        <a:cubicBezTo>
                          <a:pt x="0" y="15"/>
                          <a:pt x="1" y="16"/>
                          <a:pt x="2" y="16"/>
                        </a:cubicBezTo>
                        <a:cubicBezTo>
                          <a:pt x="3" y="17"/>
                          <a:pt x="4" y="18"/>
                          <a:pt x="6" y="18"/>
                        </a:cubicBezTo>
                        <a:cubicBezTo>
                          <a:pt x="7" y="18"/>
                          <a:pt x="7" y="18"/>
                          <a:pt x="8" y="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81" name="Freeform 27"/>
                  <p:cNvSpPr>
                    <a:spLocks/>
                  </p:cNvSpPr>
                  <p:nvPr/>
                </p:nvSpPr>
                <p:spPr bwMode="auto">
                  <a:xfrm>
                    <a:off x="6086476" y="5667375"/>
                    <a:ext cx="336550" cy="285750"/>
                  </a:xfrm>
                  <a:custGeom>
                    <a:avLst/>
                    <a:gdLst>
                      <a:gd name="T0" fmla="*/ 85 w 88"/>
                      <a:gd name="T1" fmla="*/ 47 h 74"/>
                      <a:gd name="T2" fmla="*/ 84 w 88"/>
                      <a:gd name="T3" fmla="*/ 40 h 74"/>
                      <a:gd name="T4" fmla="*/ 82 w 88"/>
                      <a:gd name="T5" fmla="*/ 37 h 74"/>
                      <a:gd name="T6" fmla="*/ 51 w 88"/>
                      <a:gd name="T7" fmla="*/ 12 h 74"/>
                      <a:gd name="T8" fmla="*/ 42 w 88"/>
                      <a:gd name="T9" fmla="*/ 15 h 74"/>
                      <a:gd name="T10" fmla="*/ 42 w 88"/>
                      <a:gd name="T11" fmla="*/ 15 h 74"/>
                      <a:gd name="T12" fmla="*/ 33 w 88"/>
                      <a:gd name="T13" fmla="*/ 16 h 74"/>
                      <a:gd name="T14" fmla="*/ 26 w 88"/>
                      <a:gd name="T15" fmla="*/ 15 h 74"/>
                      <a:gd name="T16" fmla="*/ 23 w 88"/>
                      <a:gd name="T17" fmla="*/ 10 h 74"/>
                      <a:gd name="T18" fmla="*/ 28 w 88"/>
                      <a:gd name="T19" fmla="*/ 3 h 74"/>
                      <a:gd name="T20" fmla="*/ 2 w 88"/>
                      <a:gd name="T21" fmla="*/ 0 h 74"/>
                      <a:gd name="T22" fmla="*/ 0 w 88"/>
                      <a:gd name="T23" fmla="*/ 37 h 74"/>
                      <a:gd name="T24" fmla="*/ 5 w 88"/>
                      <a:gd name="T25" fmla="*/ 34 h 74"/>
                      <a:gd name="T26" fmla="*/ 10 w 88"/>
                      <a:gd name="T27" fmla="*/ 36 h 74"/>
                      <a:gd name="T28" fmla="*/ 14 w 88"/>
                      <a:gd name="T29" fmla="*/ 43 h 74"/>
                      <a:gd name="T30" fmla="*/ 20 w 88"/>
                      <a:gd name="T31" fmla="*/ 45 h 74"/>
                      <a:gd name="T32" fmla="*/ 23 w 88"/>
                      <a:gd name="T33" fmla="*/ 53 h 74"/>
                      <a:gd name="T34" fmla="*/ 29 w 88"/>
                      <a:gd name="T35" fmla="*/ 54 h 74"/>
                      <a:gd name="T36" fmla="*/ 32 w 88"/>
                      <a:gd name="T37" fmla="*/ 61 h 74"/>
                      <a:gd name="T38" fmla="*/ 39 w 88"/>
                      <a:gd name="T39" fmla="*/ 62 h 74"/>
                      <a:gd name="T40" fmla="*/ 42 w 88"/>
                      <a:gd name="T41" fmla="*/ 71 h 74"/>
                      <a:gd name="T42" fmla="*/ 44 w 88"/>
                      <a:gd name="T43" fmla="*/ 73 h 74"/>
                      <a:gd name="T44" fmla="*/ 44 w 88"/>
                      <a:gd name="T45" fmla="*/ 73 h 74"/>
                      <a:gd name="T46" fmla="*/ 44 w 88"/>
                      <a:gd name="T47" fmla="*/ 74 h 74"/>
                      <a:gd name="T48" fmla="*/ 47 w 88"/>
                      <a:gd name="T49" fmla="*/ 74 h 74"/>
                      <a:gd name="T50" fmla="*/ 50 w 88"/>
                      <a:gd name="T51" fmla="*/ 73 h 74"/>
                      <a:gd name="T52" fmla="*/ 51 w 88"/>
                      <a:gd name="T53" fmla="*/ 67 h 74"/>
                      <a:gd name="T54" fmla="*/ 51 w 88"/>
                      <a:gd name="T55" fmla="*/ 67 h 74"/>
                      <a:gd name="T56" fmla="*/ 40 w 88"/>
                      <a:gd name="T57" fmla="*/ 57 h 74"/>
                      <a:gd name="T58" fmla="*/ 39 w 88"/>
                      <a:gd name="T59" fmla="*/ 56 h 74"/>
                      <a:gd name="T60" fmla="*/ 39 w 88"/>
                      <a:gd name="T61" fmla="*/ 55 h 74"/>
                      <a:gd name="T62" fmla="*/ 42 w 88"/>
                      <a:gd name="T63" fmla="*/ 55 h 74"/>
                      <a:gd name="T64" fmla="*/ 57 w 88"/>
                      <a:gd name="T65" fmla="*/ 67 h 74"/>
                      <a:gd name="T66" fmla="*/ 59 w 88"/>
                      <a:gd name="T67" fmla="*/ 68 h 74"/>
                      <a:gd name="T68" fmla="*/ 63 w 88"/>
                      <a:gd name="T69" fmla="*/ 66 h 74"/>
                      <a:gd name="T70" fmla="*/ 64 w 88"/>
                      <a:gd name="T71" fmla="*/ 62 h 74"/>
                      <a:gd name="T72" fmla="*/ 62 w 88"/>
                      <a:gd name="T73" fmla="*/ 59 h 74"/>
                      <a:gd name="T74" fmla="*/ 60 w 88"/>
                      <a:gd name="T75" fmla="*/ 57 h 74"/>
                      <a:gd name="T76" fmla="*/ 60 w 88"/>
                      <a:gd name="T77" fmla="*/ 57 h 74"/>
                      <a:gd name="T78" fmla="*/ 52 w 88"/>
                      <a:gd name="T79" fmla="*/ 51 h 74"/>
                      <a:gd name="T80" fmla="*/ 52 w 88"/>
                      <a:gd name="T81" fmla="*/ 49 h 74"/>
                      <a:gd name="T82" fmla="*/ 52 w 88"/>
                      <a:gd name="T83" fmla="*/ 48 h 74"/>
                      <a:gd name="T84" fmla="*/ 55 w 88"/>
                      <a:gd name="T85" fmla="*/ 48 h 74"/>
                      <a:gd name="T86" fmla="*/ 68 w 88"/>
                      <a:gd name="T87" fmla="*/ 59 h 74"/>
                      <a:gd name="T88" fmla="*/ 71 w 88"/>
                      <a:gd name="T89" fmla="*/ 60 h 74"/>
                      <a:gd name="T90" fmla="*/ 76 w 88"/>
                      <a:gd name="T91" fmla="*/ 57 h 74"/>
                      <a:gd name="T92" fmla="*/ 77 w 88"/>
                      <a:gd name="T93" fmla="*/ 54 h 74"/>
                      <a:gd name="T94" fmla="*/ 75 w 88"/>
                      <a:gd name="T95" fmla="*/ 50 h 74"/>
                      <a:gd name="T96" fmla="*/ 71 w 88"/>
                      <a:gd name="T97" fmla="*/ 47 h 74"/>
                      <a:gd name="T98" fmla="*/ 71 w 88"/>
                      <a:gd name="T99" fmla="*/ 47 h 74"/>
                      <a:gd name="T100" fmla="*/ 64 w 88"/>
                      <a:gd name="T101" fmla="*/ 41 h 74"/>
                      <a:gd name="T102" fmla="*/ 64 w 88"/>
                      <a:gd name="T103" fmla="*/ 39 h 74"/>
                      <a:gd name="T104" fmla="*/ 66 w 88"/>
                      <a:gd name="T105" fmla="*/ 39 h 74"/>
                      <a:gd name="T106" fmla="*/ 78 w 88"/>
                      <a:gd name="T107" fmla="*/ 48 h 74"/>
                      <a:gd name="T108" fmla="*/ 85 w 88"/>
                      <a:gd name="T109" fmla="*/ 4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88" h="74">
                        <a:moveTo>
                          <a:pt x="85" y="47"/>
                        </a:moveTo>
                        <a:cubicBezTo>
                          <a:pt x="87" y="45"/>
                          <a:pt x="88" y="42"/>
                          <a:pt x="84" y="40"/>
                        </a:cubicBezTo>
                        <a:cubicBezTo>
                          <a:pt x="82" y="37"/>
                          <a:pt x="82" y="37"/>
                          <a:pt x="82" y="37"/>
                        </a:cubicBezTo>
                        <a:cubicBezTo>
                          <a:pt x="69" y="26"/>
                          <a:pt x="55" y="14"/>
                          <a:pt x="51" y="12"/>
                        </a:cubicBezTo>
                        <a:cubicBezTo>
                          <a:pt x="50" y="12"/>
                          <a:pt x="46" y="14"/>
                          <a:pt x="42" y="15"/>
                        </a:cubicBezTo>
                        <a:cubicBezTo>
                          <a:pt x="42" y="15"/>
                          <a:pt x="42" y="15"/>
                          <a:pt x="42" y="15"/>
                        </a:cubicBezTo>
                        <a:cubicBezTo>
                          <a:pt x="42" y="15"/>
                          <a:pt x="37" y="16"/>
                          <a:pt x="33" y="16"/>
                        </a:cubicBezTo>
                        <a:cubicBezTo>
                          <a:pt x="30" y="16"/>
                          <a:pt x="28" y="16"/>
                          <a:pt x="26" y="15"/>
                        </a:cubicBezTo>
                        <a:cubicBezTo>
                          <a:pt x="24" y="13"/>
                          <a:pt x="23" y="11"/>
                          <a:pt x="23" y="10"/>
                        </a:cubicBezTo>
                        <a:cubicBezTo>
                          <a:pt x="24" y="7"/>
                          <a:pt x="26" y="4"/>
                          <a:pt x="28" y="3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37"/>
                          <a:pt x="0" y="37"/>
                          <a:pt x="0" y="37"/>
                        </a:cubicBezTo>
                        <a:cubicBezTo>
                          <a:pt x="2" y="35"/>
                          <a:pt x="4" y="34"/>
                          <a:pt x="5" y="34"/>
                        </a:cubicBezTo>
                        <a:cubicBezTo>
                          <a:pt x="7" y="34"/>
                          <a:pt x="9" y="35"/>
                          <a:pt x="10" y="36"/>
                        </a:cubicBezTo>
                        <a:cubicBezTo>
                          <a:pt x="13" y="38"/>
                          <a:pt x="14" y="41"/>
                          <a:pt x="14" y="43"/>
                        </a:cubicBezTo>
                        <a:cubicBezTo>
                          <a:pt x="16" y="43"/>
                          <a:pt x="18" y="44"/>
                          <a:pt x="20" y="45"/>
                        </a:cubicBezTo>
                        <a:cubicBezTo>
                          <a:pt x="22" y="47"/>
                          <a:pt x="23" y="50"/>
                          <a:pt x="23" y="53"/>
                        </a:cubicBezTo>
                        <a:cubicBezTo>
                          <a:pt x="25" y="52"/>
                          <a:pt x="27" y="53"/>
                          <a:pt x="29" y="54"/>
                        </a:cubicBezTo>
                        <a:cubicBezTo>
                          <a:pt x="31" y="56"/>
                          <a:pt x="32" y="58"/>
                          <a:pt x="32" y="61"/>
                        </a:cubicBezTo>
                        <a:cubicBezTo>
                          <a:pt x="34" y="60"/>
                          <a:pt x="37" y="61"/>
                          <a:pt x="39" y="62"/>
                        </a:cubicBezTo>
                        <a:cubicBezTo>
                          <a:pt x="42" y="65"/>
                          <a:pt x="43" y="68"/>
                          <a:pt x="42" y="71"/>
                        </a:cubicBezTo>
                        <a:cubicBezTo>
                          <a:pt x="44" y="73"/>
                          <a:pt x="44" y="73"/>
                          <a:pt x="44" y="73"/>
                        </a:cubicBezTo>
                        <a:cubicBezTo>
                          <a:pt x="44" y="73"/>
                          <a:pt x="44" y="73"/>
                          <a:pt x="44" y="73"/>
                        </a:cubicBezTo>
                        <a:cubicBezTo>
                          <a:pt x="44" y="74"/>
                          <a:pt x="44" y="74"/>
                          <a:pt x="44" y="74"/>
                        </a:cubicBezTo>
                        <a:cubicBezTo>
                          <a:pt x="45" y="74"/>
                          <a:pt x="46" y="74"/>
                          <a:pt x="47" y="74"/>
                        </a:cubicBezTo>
                        <a:cubicBezTo>
                          <a:pt x="49" y="74"/>
                          <a:pt x="50" y="73"/>
                          <a:pt x="50" y="73"/>
                        </a:cubicBezTo>
                        <a:cubicBezTo>
                          <a:pt x="52" y="71"/>
                          <a:pt x="53" y="69"/>
                          <a:pt x="51" y="67"/>
                        </a:cubicBezTo>
                        <a:cubicBezTo>
                          <a:pt x="51" y="67"/>
                          <a:pt x="51" y="67"/>
                          <a:pt x="51" y="67"/>
                        </a:cubicBezTo>
                        <a:cubicBezTo>
                          <a:pt x="40" y="57"/>
                          <a:pt x="40" y="57"/>
                          <a:pt x="40" y="57"/>
                        </a:cubicBezTo>
                        <a:cubicBezTo>
                          <a:pt x="39" y="57"/>
                          <a:pt x="39" y="57"/>
                          <a:pt x="39" y="56"/>
                        </a:cubicBezTo>
                        <a:cubicBezTo>
                          <a:pt x="39" y="56"/>
                          <a:pt x="39" y="55"/>
                          <a:pt x="39" y="55"/>
                        </a:cubicBezTo>
                        <a:cubicBezTo>
                          <a:pt x="40" y="54"/>
                          <a:pt x="41" y="54"/>
                          <a:pt x="42" y="55"/>
                        </a:cubicBezTo>
                        <a:cubicBezTo>
                          <a:pt x="57" y="67"/>
                          <a:pt x="57" y="67"/>
                          <a:pt x="57" y="67"/>
                        </a:cubicBezTo>
                        <a:cubicBezTo>
                          <a:pt x="57" y="68"/>
                          <a:pt x="58" y="68"/>
                          <a:pt x="59" y="68"/>
                        </a:cubicBezTo>
                        <a:cubicBezTo>
                          <a:pt x="61" y="68"/>
                          <a:pt x="62" y="67"/>
                          <a:pt x="63" y="66"/>
                        </a:cubicBezTo>
                        <a:cubicBezTo>
                          <a:pt x="64" y="65"/>
                          <a:pt x="64" y="64"/>
                          <a:pt x="64" y="62"/>
                        </a:cubicBezTo>
                        <a:cubicBezTo>
                          <a:pt x="64" y="61"/>
                          <a:pt x="63" y="60"/>
                          <a:pt x="62" y="59"/>
                        </a:cubicBezTo>
                        <a:cubicBezTo>
                          <a:pt x="60" y="57"/>
                          <a:pt x="60" y="57"/>
                          <a:pt x="60" y="57"/>
                        </a:cubicBezTo>
                        <a:cubicBezTo>
                          <a:pt x="60" y="57"/>
                          <a:pt x="60" y="57"/>
                          <a:pt x="60" y="57"/>
                        </a:cubicBezTo>
                        <a:cubicBezTo>
                          <a:pt x="52" y="51"/>
                          <a:pt x="52" y="51"/>
                          <a:pt x="52" y="51"/>
                        </a:cubicBezTo>
                        <a:cubicBezTo>
                          <a:pt x="52" y="50"/>
                          <a:pt x="52" y="50"/>
                          <a:pt x="52" y="49"/>
                        </a:cubicBezTo>
                        <a:cubicBezTo>
                          <a:pt x="52" y="49"/>
                          <a:pt x="52" y="49"/>
                          <a:pt x="52" y="48"/>
                        </a:cubicBezTo>
                        <a:cubicBezTo>
                          <a:pt x="53" y="47"/>
                          <a:pt x="54" y="47"/>
                          <a:pt x="55" y="48"/>
                        </a:cubicBezTo>
                        <a:cubicBezTo>
                          <a:pt x="68" y="59"/>
                          <a:pt x="68" y="59"/>
                          <a:pt x="68" y="59"/>
                        </a:cubicBezTo>
                        <a:cubicBezTo>
                          <a:pt x="69" y="59"/>
                          <a:pt x="70" y="60"/>
                          <a:pt x="71" y="60"/>
                        </a:cubicBezTo>
                        <a:cubicBezTo>
                          <a:pt x="73" y="60"/>
                          <a:pt x="74" y="59"/>
                          <a:pt x="76" y="57"/>
                        </a:cubicBezTo>
                        <a:cubicBezTo>
                          <a:pt x="77" y="56"/>
                          <a:pt x="77" y="55"/>
                          <a:pt x="77" y="54"/>
                        </a:cubicBezTo>
                        <a:cubicBezTo>
                          <a:pt x="77" y="53"/>
                          <a:pt x="76" y="52"/>
                          <a:pt x="75" y="50"/>
                        </a:cubicBezTo>
                        <a:cubicBezTo>
                          <a:pt x="71" y="47"/>
                          <a:pt x="71" y="47"/>
                          <a:pt x="71" y="47"/>
                        </a:cubicBezTo>
                        <a:cubicBezTo>
                          <a:pt x="71" y="47"/>
                          <a:pt x="71" y="47"/>
                          <a:pt x="71" y="47"/>
                        </a:cubicBezTo>
                        <a:cubicBezTo>
                          <a:pt x="64" y="41"/>
                          <a:pt x="64" y="41"/>
                          <a:pt x="64" y="41"/>
                        </a:cubicBezTo>
                        <a:cubicBezTo>
                          <a:pt x="63" y="41"/>
                          <a:pt x="63" y="40"/>
                          <a:pt x="64" y="39"/>
                        </a:cubicBezTo>
                        <a:cubicBezTo>
                          <a:pt x="64" y="38"/>
                          <a:pt x="65" y="38"/>
                          <a:pt x="66" y="39"/>
                        </a:cubicBezTo>
                        <a:cubicBezTo>
                          <a:pt x="78" y="48"/>
                          <a:pt x="78" y="48"/>
                          <a:pt x="78" y="48"/>
                        </a:cubicBezTo>
                        <a:cubicBezTo>
                          <a:pt x="80" y="50"/>
                          <a:pt x="83" y="49"/>
                          <a:pt x="85" y="4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89" name="그룹 88"/>
              <p:cNvGrpSpPr/>
              <p:nvPr/>
            </p:nvGrpSpPr>
            <p:grpSpPr>
              <a:xfrm rot="16200000" flipH="1">
                <a:off x="5202846" y="1754113"/>
                <a:ext cx="1526440" cy="456622"/>
                <a:chOff x="4927916" y="2399032"/>
                <a:chExt cx="3530285" cy="683663"/>
              </a:xfrm>
            </p:grpSpPr>
            <p:cxnSp>
              <p:nvCxnSpPr>
                <p:cNvPr id="87" name="직선 연결선 86"/>
                <p:cNvCxnSpPr/>
                <p:nvPr/>
              </p:nvCxnSpPr>
              <p:spPr>
                <a:xfrm flipH="1" flipV="1">
                  <a:off x="7622216" y="2399036"/>
                  <a:ext cx="835985" cy="68365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</a:schemeClr>
                  </a:solidFill>
                  <a:prstDash val="sysDash"/>
                  <a:miter lim="800000"/>
                  <a:headEnd type="none" w="lg" len="lg"/>
                </a:ln>
                <a:effectLst/>
              </p:spPr>
            </p:cxnSp>
            <p:cxnSp>
              <p:nvCxnSpPr>
                <p:cNvPr id="88" name="직선 연결선 87"/>
                <p:cNvCxnSpPr/>
                <p:nvPr/>
              </p:nvCxnSpPr>
              <p:spPr>
                <a:xfrm flipH="1">
                  <a:off x="4927916" y="2399032"/>
                  <a:ext cx="2694296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</a:schemeClr>
                  </a:solidFill>
                  <a:prstDash val="sysDash"/>
                  <a:miter lim="800000"/>
                  <a:headEnd type="none"/>
                  <a:tailEnd type="oval"/>
                </a:ln>
                <a:effectLst/>
              </p:spPr>
            </p:cxnSp>
          </p:grpSp>
          <p:sp>
            <p:nvSpPr>
              <p:cNvPr id="90" name="TextBox 89"/>
              <p:cNvSpPr txBox="1"/>
              <p:nvPr/>
            </p:nvSpPr>
            <p:spPr>
              <a:xfrm>
                <a:off x="3917546" y="1238070"/>
                <a:ext cx="17940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lvl="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marR="0" lvl="0" indent="-17145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</a:t>
                </a:r>
                <a:r>
                  <a:rPr lang="ko-KR" altLang="en-US" sz="1200" b="1" kern="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5815685" y="1209042"/>
                <a:ext cx="54213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3200" b="1" kern="0" dirty="0" smtClean="0">
                    <a:solidFill>
                      <a:srgbClr val="8F90B5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01</a:t>
                </a:r>
                <a:endParaRPr lang="en-US" altLang="ko-KR" sz="3200" b="1" kern="0" dirty="0">
                  <a:solidFill>
                    <a:srgbClr val="8F90B5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grpSp>
            <p:nvGrpSpPr>
              <p:cNvPr id="92" name="그룹 91"/>
              <p:cNvGrpSpPr/>
              <p:nvPr/>
            </p:nvGrpSpPr>
            <p:grpSpPr>
              <a:xfrm rot="16200000">
                <a:off x="5168749" y="5271017"/>
                <a:ext cx="1512658" cy="456622"/>
                <a:chOff x="4927916" y="2399032"/>
                <a:chExt cx="3530285" cy="683663"/>
              </a:xfrm>
            </p:grpSpPr>
            <p:cxnSp>
              <p:nvCxnSpPr>
                <p:cNvPr id="93" name="직선 연결선 92"/>
                <p:cNvCxnSpPr/>
                <p:nvPr/>
              </p:nvCxnSpPr>
              <p:spPr>
                <a:xfrm flipH="1" flipV="1">
                  <a:off x="7622216" y="2399036"/>
                  <a:ext cx="835985" cy="68365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</a:schemeClr>
                  </a:solidFill>
                  <a:prstDash val="sysDash"/>
                  <a:miter lim="800000"/>
                  <a:headEnd type="none" w="lg" len="lg"/>
                </a:ln>
                <a:effectLst/>
              </p:spPr>
            </p:cxnSp>
            <p:cxnSp>
              <p:nvCxnSpPr>
                <p:cNvPr id="94" name="직선 연결선 93"/>
                <p:cNvCxnSpPr/>
                <p:nvPr/>
              </p:nvCxnSpPr>
              <p:spPr>
                <a:xfrm flipH="1">
                  <a:off x="4927916" y="2399032"/>
                  <a:ext cx="2694296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</a:schemeClr>
                  </a:solidFill>
                  <a:prstDash val="sysDash"/>
                  <a:miter lim="800000"/>
                  <a:headEnd type="none"/>
                  <a:tailEnd type="oval"/>
                </a:ln>
                <a:effectLst/>
              </p:spPr>
            </p:cxnSp>
          </p:grpSp>
          <p:sp>
            <p:nvSpPr>
              <p:cNvPr id="95" name="TextBox 94"/>
              <p:cNvSpPr txBox="1"/>
              <p:nvPr/>
            </p:nvSpPr>
            <p:spPr>
              <a:xfrm>
                <a:off x="3906033" y="5103757"/>
                <a:ext cx="17940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lvl="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marR="0" lvl="0" indent="-17145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</a:t>
                </a:r>
                <a:r>
                  <a:rPr lang="ko-KR" altLang="en-US" sz="1200" b="1" kern="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96" name="직사각형 95"/>
              <p:cNvSpPr/>
              <p:nvPr/>
            </p:nvSpPr>
            <p:spPr>
              <a:xfrm>
                <a:off x="5758950" y="5782092"/>
                <a:ext cx="6142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3200" b="1" kern="0" dirty="0" smtClean="0">
                    <a:solidFill>
                      <a:srgbClr val="C9C9C7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03</a:t>
                </a:r>
                <a:endParaRPr lang="en-US" altLang="ko-KR" sz="3200" b="1" kern="0" dirty="0">
                  <a:solidFill>
                    <a:srgbClr val="C9C9C7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0167716" y="1308971"/>
                <a:ext cx="17940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lvl="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marR="0" lvl="0" indent="-17145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</a:t>
                </a:r>
                <a:r>
                  <a:rPr lang="ko-KR" altLang="en-US" sz="1200" b="1" kern="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grpSp>
            <p:nvGrpSpPr>
              <p:cNvPr id="105" name="그룹 104"/>
              <p:cNvGrpSpPr/>
              <p:nvPr/>
            </p:nvGrpSpPr>
            <p:grpSpPr>
              <a:xfrm flipH="1">
                <a:off x="9621480" y="1297937"/>
                <a:ext cx="612233" cy="5036452"/>
                <a:chOff x="3523770" y="1297760"/>
                <a:chExt cx="497609" cy="5036452"/>
              </a:xfrm>
            </p:grpSpPr>
            <p:grpSp>
              <p:nvGrpSpPr>
                <p:cNvPr id="97" name="그룹 96"/>
                <p:cNvGrpSpPr/>
                <p:nvPr/>
              </p:nvGrpSpPr>
              <p:grpSpPr>
                <a:xfrm rot="16200000" flipH="1">
                  <a:off x="3029849" y="1832669"/>
                  <a:ext cx="1526440" cy="456621"/>
                  <a:chOff x="4927917" y="2351763"/>
                  <a:chExt cx="3530284" cy="683662"/>
                </a:xfrm>
              </p:grpSpPr>
              <p:cxnSp>
                <p:nvCxnSpPr>
                  <p:cNvPr id="98" name="직선 연결선 97"/>
                  <p:cNvCxnSpPr/>
                  <p:nvPr/>
                </p:nvCxnSpPr>
                <p:spPr>
                  <a:xfrm flipH="1" flipV="1">
                    <a:off x="7622215" y="2351765"/>
                    <a:ext cx="835986" cy="68366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>
                        <a:lumMod val="50000"/>
                      </a:schemeClr>
                    </a:solidFill>
                    <a:prstDash val="sysDash"/>
                    <a:miter lim="800000"/>
                    <a:headEnd type="none" w="lg" len="lg"/>
                  </a:ln>
                  <a:effectLst/>
                </p:spPr>
              </p:cxnSp>
              <p:cxnSp>
                <p:nvCxnSpPr>
                  <p:cNvPr id="99" name="직선 연결선 98"/>
                  <p:cNvCxnSpPr/>
                  <p:nvPr/>
                </p:nvCxnSpPr>
                <p:spPr>
                  <a:xfrm flipH="1">
                    <a:off x="4927917" y="2351763"/>
                    <a:ext cx="2694294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>
                        <a:lumMod val="50000"/>
                      </a:schemeClr>
                    </a:solidFill>
                    <a:prstDash val="sysDash"/>
                    <a:miter lim="800000"/>
                    <a:headEnd type="none"/>
                    <a:tailEnd type="oval"/>
                  </a:ln>
                  <a:effectLst/>
                </p:spPr>
              </p:cxnSp>
            </p:grpSp>
            <p:grpSp>
              <p:nvGrpSpPr>
                <p:cNvPr id="101" name="그룹 100"/>
                <p:cNvGrpSpPr/>
                <p:nvPr/>
              </p:nvGrpSpPr>
              <p:grpSpPr>
                <a:xfrm rot="16200000">
                  <a:off x="2995751" y="5349573"/>
                  <a:ext cx="1512658" cy="456620"/>
                  <a:chOff x="4927916" y="2351764"/>
                  <a:chExt cx="3530286" cy="683661"/>
                </a:xfrm>
              </p:grpSpPr>
              <p:cxnSp>
                <p:nvCxnSpPr>
                  <p:cNvPr id="102" name="직선 연결선 101"/>
                  <p:cNvCxnSpPr/>
                  <p:nvPr/>
                </p:nvCxnSpPr>
                <p:spPr>
                  <a:xfrm flipH="1" flipV="1">
                    <a:off x="7622216" y="2351766"/>
                    <a:ext cx="835986" cy="68365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>
                        <a:lumMod val="50000"/>
                      </a:schemeClr>
                    </a:solidFill>
                    <a:prstDash val="sysDash"/>
                    <a:miter lim="800000"/>
                    <a:headEnd type="none" w="lg" len="lg"/>
                  </a:ln>
                  <a:effectLst/>
                </p:spPr>
              </p:cxnSp>
              <p:cxnSp>
                <p:nvCxnSpPr>
                  <p:cNvPr id="103" name="직선 연결선 102"/>
                  <p:cNvCxnSpPr/>
                  <p:nvPr/>
                </p:nvCxnSpPr>
                <p:spPr>
                  <a:xfrm flipH="1">
                    <a:off x="4927916" y="2351764"/>
                    <a:ext cx="2694295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>
                        <a:lumMod val="50000"/>
                      </a:schemeClr>
                    </a:solidFill>
                    <a:prstDash val="sysDash"/>
                    <a:miter lim="800000"/>
                    <a:headEnd type="none"/>
                    <a:tailEnd type="oval"/>
                  </a:ln>
                  <a:effectLst/>
                </p:spPr>
              </p:cxnSp>
            </p:grpSp>
          </p:grpSp>
          <p:sp>
            <p:nvSpPr>
              <p:cNvPr id="104" name="TextBox 103"/>
              <p:cNvSpPr txBox="1"/>
              <p:nvPr/>
            </p:nvSpPr>
            <p:spPr>
              <a:xfrm>
                <a:off x="10199745" y="5174658"/>
                <a:ext cx="17940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lvl="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marR="0" lvl="0" indent="-17145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</a:schemeClr>
                    </a:solidFill>
                    <a:effectLst/>
                    <a:uLnTx/>
                    <a:uFillTx/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</a:t>
                </a:r>
                <a:r>
                  <a:rPr lang="ko-KR" altLang="en-US" sz="1200" b="1" kern="0" dirty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  <a:p>
                <a:pPr marL="171450" indent="-171450" algn="ctr" latinLnBrk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200" b="1" kern="0" dirty="0" smtClean="0">
                    <a:solidFill>
                      <a:schemeClr val="tx1">
                        <a:lumMod val="6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텍스트를 입력하세요</a:t>
                </a:r>
                <a:endParaRPr lang="en-US" altLang="ko-KR" sz="1200" b="1" kern="0" dirty="0">
                  <a:solidFill>
                    <a:schemeClr val="tx1">
                      <a:lumMod val="6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9495792" y="1209042"/>
                <a:ext cx="6142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3200" b="1" kern="0" dirty="0" smtClean="0">
                    <a:solidFill>
                      <a:srgbClr val="C9C9C7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02</a:t>
                </a:r>
                <a:endParaRPr lang="en-US" altLang="ko-KR" sz="3200" b="1" kern="0" dirty="0">
                  <a:solidFill>
                    <a:srgbClr val="C9C9C7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9475124" y="5782092"/>
                <a:ext cx="6142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3200" b="1" kern="0" dirty="0" smtClean="0">
                    <a:solidFill>
                      <a:srgbClr val="8F90B5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04</a:t>
                </a:r>
                <a:endParaRPr lang="en-US" altLang="ko-KR" sz="3200" b="1" kern="0" dirty="0">
                  <a:solidFill>
                    <a:srgbClr val="8F90B5"/>
                  </a:solidFill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5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flipH="1">
            <a:off x="8912453" y="771257"/>
            <a:ext cx="2457516" cy="11246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 rot="13718627">
            <a:off x="11369443" y="-254185"/>
            <a:ext cx="866775" cy="1233488"/>
            <a:chOff x="2698298" y="2941184"/>
            <a:chExt cx="866775" cy="1233488"/>
          </a:xfrm>
        </p:grpSpPr>
        <p:sp>
          <p:nvSpPr>
            <p:cNvPr id="128" name="Freeform 27"/>
            <p:cNvSpPr>
              <a:spLocks/>
            </p:cNvSpPr>
            <p:nvPr/>
          </p:nvSpPr>
          <p:spPr bwMode="auto">
            <a:xfrm>
              <a:off x="2698298" y="2941184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42"/>
            <p:cNvSpPr>
              <a:spLocks/>
            </p:cNvSpPr>
            <p:nvPr/>
          </p:nvSpPr>
          <p:spPr bwMode="auto">
            <a:xfrm>
              <a:off x="2698298" y="2941184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31" name="부제목 2"/>
          <p:cNvSpPr txBox="1">
            <a:spLocks/>
          </p:cNvSpPr>
          <p:nvPr/>
        </p:nvSpPr>
        <p:spPr>
          <a:xfrm>
            <a:off x="8898647" y="168969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5261429" y="3325815"/>
            <a:ext cx="1212191" cy="2735263"/>
            <a:chOff x="5248729" y="3325815"/>
            <a:chExt cx="1212191" cy="2735263"/>
          </a:xfrm>
        </p:grpSpPr>
        <p:grpSp>
          <p:nvGrpSpPr>
            <p:cNvPr id="16" name="그룹 15"/>
            <p:cNvGrpSpPr/>
            <p:nvPr/>
          </p:nvGrpSpPr>
          <p:grpSpPr>
            <a:xfrm>
              <a:off x="5349876" y="3325815"/>
              <a:ext cx="1022350" cy="2735263"/>
              <a:chOff x="5349876" y="3325815"/>
              <a:chExt cx="1022350" cy="2735263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270626" y="5080002"/>
                <a:ext cx="101600" cy="969963"/>
                <a:chOff x="6270626" y="5080002"/>
                <a:chExt cx="101600" cy="969963"/>
              </a:xfrm>
            </p:grpSpPr>
            <p:pic>
              <p:nvPicPr>
                <p:cNvPr id="3077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0626" y="5080002"/>
                  <a:ext cx="101600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8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6976" y="5080002"/>
                  <a:ext cx="79375" cy="966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그룹 5"/>
              <p:cNvGrpSpPr/>
              <p:nvPr/>
            </p:nvGrpSpPr>
            <p:grpSpPr>
              <a:xfrm>
                <a:off x="5349876" y="5080002"/>
                <a:ext cx="90488" cy="981076"/>
                <a:chOff x="5349876" y="5080002"/>
                <a:chExt cx="90488" cy="981076"/>
              </a:xfrm>
            </p:grpSpPr>
            <p:pic>
              <p:nvPicPr>
                <p:cNvPr id="3087" name="Picture 1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876" y="5080002"/>
                  <a:ext cx="90488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8" name="Picture 1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4639" y="5094290"/>
                  <a:ext cx="79375" cy="966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3" name="Rectangle 21"/>
              <p:cNvSpPr>
                <a:spLocks noChangeArrowheads="1"/>
              </p:cNvSpPr>
              <p:nvPr/>
            </p:nvSpPr>
            <p:spPr bwMode="auto">
              <a:xfrm>
                <a:off x="5419726" y="5138740"/>
                <a:ext cx="866775" cy="868363"/>
              </a:xfrm>
              <a:prstGeom prst="rect">
                <a:avLst/>
              </a:prstGeom>
              <a:solidFill>
                <a:srgbClr val="8F90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Rectangle 22"/>
              <p:cNvSpPr>
                <a:spLocks noChangeArrowheads="1"/>
              </p:cNvSpPr>
              <p:nvPr/>
            </p:nvSpPr>
            <p:spPr bwMode="auto">
              <a:xfrm>
                <a:off x="5419726" y="5138740"/>
                <a:ext cx="866775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" name="Freeform 27"/>
              <p:cNvSpPr>
                <a:spLocks/>
              </p:cNvSpPr>
              <p:nvPr/>
            </p:nvSpPr>
            <p:spPr bwMode="auto">
              <a:xfrm>
                <a:off x="5419726" y="3325815"/>
                <a:ext cx="866775" cy="1233488"/>
              </a:xfrm>
              <a:custGeom>
                <a:avLst/>
                <a:gdLst>
                  <a:gd name="T0" fmla="*/ 546 w 546"/>
                  <a:gd name="T1" fmla="*/ 230 h 777"/>
                  <a:gd name="T2" fmla="*/ 272 w 546"/>
                  <a:gd name="T3" fmla="*/ 0 h 777"/>
                  <a:gd name="T4" fmla="*/ 0 w 546"/>
                  <a:gd name="T5" fmla="*/ 230 h 777"/>
                  <a:gd name="T6" fmla="*/ 0 w 546"/>
                  <a:gd name="T7" fmla="*/ 230 h 777"/>
                  <a:gd name="T8" fmla="*/ 0 w 546"/>
                  <a:gd name="T9" fmla="*/ 777 h 777"/>
                  <a:gd name="T10" fmla="*/ 546 w 546"/>
                  <a:gd name="T11" fmla="*/ 777 h 777"/>
                  <a:gd name="T12" fmla="*/ 546 w 546"/>
                  <a:gd name="T13" fmla="*/ 230 h 777"/>
                  <a:gd name="T14" fmla="*/ 546 w 546"/>
                  <a:gd name="T15" fmla="*/ 23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6" h="777">
                    <a:moveTo>
                      <a:pt x="546" y="230"/>
                    </a:moveTo>
                    <a:lnTo>
                      <a:pt x="272" y="0"/>
                    </a:lnTo>
                    <a:lnTo>
                      <a:pt x="0" y="230"/>
                    </a:lnTo>
                    <a:lnTo>
                      <a:pt x="0" y="230"/>
                    </a:lnTo>
                    <a:lnTo>
                      <a:pt x="0" y="777"/>
                    </a:lnTo>
                    <a:lnTo>
                      <a:pt x="546" y="777"/>
                    </a:lnTo>
                    <a:lnTo>
                      <a:pt x="546" y="230"/>
                    </a:lnTo>
                    <a:lnTo>
                      <a:pt x="546" y="230"/>
                    </a:lnTo>
                    <a:close/>
                  </a:path>
                </a:pathLst>
              </a:custGeom>
              <a:solidFill>
                <a:srgbClr val="8F90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" name="Freeform 28"/>
              <p:cNvSpPr>
                <a:spLocks/>
              </p:cNvSpPr>
              <p:nvPr/>
            </p:nvSpPr>
            <p:spPr bwMode="auto">
              <a:xfrm>
                <a:off x="5419726" y="3325815"/>
                <a:ext cx="866775" cy="1233488"/>
              </a:xfrm>
              <a:custGeom>
                <a:avLst/>
                <a:gdLst>
                  <a:gd name="T0" fmla="*/ 546 w 546"/>
                  <a:gd name="T1" fmla="*/ 230 h 777"/>
                  <a:gd name="T2" fmla="*/ 272 w 546"/>
                  <a:gd name="T3" fmla="*/ 0 h 777"/>
                  <a:gd name="T4" fmla="*/ 0 w 546"/>
                  <a:gd name="T5" fmla="*/ 230 h 777"/>
                  <a:gd name="T6" fmla="*/ 0 w 546"/>
                  <a:gd name="T7" fmla="*/ 230 h 777"/>
                  <a:gd name="T8" fmla="*/ 0 w 546"/>
                  <a:gd name="T9" fmla="*/ 777 h 777"/>
                  <a:gd name="T10" fmla="*/ 546 w 546"/>
                  <a:gd name="T11" fmla="*/ 777 h 777"/>
                  <a:gd name="T12" fmla="*/ 546 w 546"/>
                  <a:gd name="T13" fmla="*/ 230 h 777"/>
                  <a:gd name="T14" fmla="*/ 546 w 546"/>
                  <a:gd name="T15" fmla="*/ 23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6" h="777">
                    <a:moveTo>
                      <a:pt x="546" y="230"/>
                    </a:moveTo>
                    <a:lnTo>
                      <a:pt x="272" y="0"/>
                    </a:lnTo>
                    <a:lnTo>
                      <a:pt x="0" y="230"/>
                    </a:lnTo>
                    <a:lnTo>
                      <a:pt x="0" y="230"/>
                    </a:lnTo>
                    <a:lnTo>
                      <a:pt x="0" y="777"/>
                    </a:lnTo>
                    <a:lnTo>
                      <a:pt x="546" y="777"/>
                    </a:lnTo>
                    <a:lnTo>
                      <a:pt x="546" y="230"/>
                    </a:lnTo>
                    <a:lnTo>
                      <a:pt x="546" y="23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5" name="Rectangle 33"/>
              <p:cNvSpPr>
                <a:spLocks noChangeArrowheads="1"/>
              </p:cNvSpPr>
              <p:nvPr/>
            </p:nvSpPr>
            <p:spPr bwMode="auto">
              <a:xfrm>
                <a:off x="5419726" y="5138740"/>
                <a:ext cx="431800" cy="868363"/>
              </a:xfrm>
              <a:prstGeom prst="rect">
                <a:avLst/>
              </a:pr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Rectangle 34"/>
              <p:cNvSpPr>
                <a:spLocks noChangeArrowheads="1"/>
              </p:cNvSpPr>
              <p:nvPr/>
            </p:nvSpPr>
            <p:spPr bwMode="auto">
              <a:xfrm>
                <a:off x="5419726" y="5138740"/>
                <a:ext cx="431800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89" name="Freeform 42"/>
              <p:cNvSpPr>
                <a:spLocks/>
              </p:cNvSpPr>
              <p:nvPr/>
            </p:nvSpPr>
            <p:spPr bwMode="auto">
              <a:xfrm>
                <a:off x="5419726" y="3325815"/>
                <a:ext cx="431800" cy="1233487"/>
              </a:xfrm>
              <a:custGeom>
                <a:avLst/>
                <a:gdLst>
                  <a:gd name="T0" fmla="*/ 272 w 272"/>
                  <a:gd name="T1" fmla="*/ 0 h 777"/>
                  <a:gd name="T2" fmla="*/ 0 w 272"/>
                  <a:gd name="T3" fmla="*/ 230 h 777"/>
                  <a:gd name="T4" fmla="*/ 0 w 272"/>
                  <a:gd name="T5" fmla="*/ 230 h 777"/>
                  <a:gd name="T6" fmla="*/ 0 w 272"/>
                  <a:gd name="T7" fmla="*/ 777 h 777"/>
                  <a:gd name="T8" fmla="*/ 272 w 272"/>
                  <a:gd name="T9" fmla="*/ 777 h 777"/>
                  <a:gd name="T10" fmla="*/ 272 w 272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777">
                    <a:moveTo>
                      <a:pt x="272" y="0"/>
                    </a:moveTo>
                    <a:lnTo>
                      <a:pt x="0" y="230"/>
                    </a:lnTo>
                    <a:lnTo>
                      <a:pt x="0" y="230"/>
                    </a:lnTo>
                    <a:lnTo>
                      <a:pt x="0" y="777"/>
                    </a:lnTo>
                    <a:lnTo>
                      <a:pt x="272" y="777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90" name="Freeform 43"/>
              <p:cNvSpPr>
                <a:spLocks/>
              </p:cNvSpPr>
              <p:nvPr/>
            </p:nvSpPr>
            <p:spPr bwMode="auto">
              <a:xfrm>
                <a:off x="5419726" y="3325815"/>
                <a:ext cx="431800" cy="1233488"/>
              </a:xfrm>
              <a:custGeom>
                <a:avLst/>
                <a:gdLst>
                  <a:gd name="T0" fmla="*/ 272 w 272"/>
                  <a:gd name="T1" fmla="*/ 0 h 777"/>
                  <a:gd name="T2" fmla="*/ 0 w 272"/>
                  <a:gd name="T3" fmla="*/ 230 h 777"/>
                  <a:gd name="T4" fmla="*/ 0 w 272"/>
                  <a:gd name="T5" fmla="*/ 230 h 777"/>
                  <a:gd name="T6" fmla="*/ 0 w 272"/>
                  <a:gd name="T7" fmla="*/ 777 h 777"/>
                  <a:gd name="T8" fmla="*/ 272 w 272"/>
                  <a:gd name="T9" fmla="*/ 777 h 777"/>
                  <a:gd name="T10" fmla="*/ 272 w 272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777">
                    <a:moveTo>
                      <a:pt x="272" y="0"/>
                    </a:moveTo>
                    <a:lnTo>
                      <a:pt x="0" y="230"/>
                    </a:lnTo>
                    <a:lnTo>
                      <a:pt x="0" y="230"/>
                    </a:lnTo>
                    <a:lnTo>
                      <a:pt x="0" y="777"/>
                    </a:lnTo>
                    <a:lnTo>
                      <a:pt x="272" y="777"/>
                    </a:lnTo>
                    <a:lnTo>
                      <a:pt x="27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32" name="직사각형 131"/>
            <p:cNvSpPr/>
            <p:nvPr/>
          </p:nvSpPr>
          <p:spPr>
            <a:xfrm>
              <a:off x="5248729" y="4613575"/>
              <a:ext cx="12121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000" b="1" kern="0" dirty="0" smtClean="0"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Key Word</a:t>
              </a:r>
            </a:p>
          </p:txBody>
        </p:sp>
        <p:sp>
          <p:nvSpPr>
            <p:cNvPr id="137" name="Freeform 5"/>
            <p:cNvSpPr>
              <a:spLocks noEditPoints="1"/>
            </p:cNvSpPr>
            <p:nvPr/>
          </p:nvSpPr>
          <p:spPr bwMode="auto">
            <a:xfrm>
              <a:off x="5534878" y="5313764"/>
              <a:ext cx="623127" cy="545937"/>
            </a:xfrm>
            <a:custGeom>
              <a:avLst/>
              <a:gdLst>
                <a:gd name="T0" fmla="*/ 815 w 845"/>
                <a:gd name="T1" fmla="*/ 317 h 739"/>
                <a:gd name="T2" fmla="*/ 798 w 845"/>
                <a:gd name="T3" fmla="*/ 317 h 739"/>
                <a:gd name="T4" fmla="*/ 708 w 845"/>
                <a:gd name="T5" fmla="*/ 144 h 739"/>
                <a:gd name="T6" fmla="*/ 686 w 845"/>
                <a:gd name="T7" fmla="*/ 131 h 739"/>
                <a:gd name="T8" fmla="*/ 474 w 845"/>
                <a:gd name="T9" fmla="*/ 131 h 739"/>
                <a:gd name="T10" fmla="*/ 474 w 845"/>
                <a:gd name="T11" fmla="*/ 32 h 739"/>
                <a:gd name="T12" fmla="*/ 443 w 845"/>
                <a:gd name="T13" fmla="*/ 0 h 739"/>
                <a:gd name="T14" fmla="*/ 401 w 845"/>
                <a:gd name="T15" fmla="*/ 0 h 739"/>
                <a:gd name="T16" fmla="*/ 368 w 845"/>
                <a:gd name="T17" fmla="*/ 32 h 739"/>
                <a:gd name="T18" fmla="*/ 368 w 845"/>
                <a:gd name="T19" fmla="*/ 131 h 739"/>
                <a:gd name="T20" fmla="*/ 161 w 845"/>
                <a:gd name="T21" fmla="*/ 131 h 739"/>
                <a:gd name="T22" fmla="*/ 139 w 845"/>
                <a:gd name="T23" fmla="*/ 144 h 739"/>
                <a:gd name="T24" fmla="*/ 49 w 845"/>
                <a:gd name="T25" fmla="*/ 317 h 739"/>
                <a:gd name="T26" fmla="*/ 35 w 845"/>
                <a:gd name="T27" fmla="*/ 317 h 739"/>
                <a:gd name="T28" fmla="*/ 0 w 845"/>
                <a:gd name="T29" fmla="*/ 347 h 739"/>
                <a:gd name="T30" fmla="*/ 0 w 845"/>
                <a:gd name="T31" fmla="*/ 368 h 739"/>
                <a:gd name="T32" fmla="*/ 158 w 845"/>
                <a:gd name="T33" fmla="*/ 526 h 739"/>
                <a:gd name="T34" fmla="*/ 317 w 845"/>
                <a:gd name="T35" fmla="*/ 368 h 739"/>
                <a:gd name="T36" fmla="*/ 317 w 845"/>
                <a:gd name="T37" fmla="*/ 347 h 739"/>
                <a:gd name="T38" fmla="*/ 287 w 845"/>
                <a:gd name="T39" fmla="*/ 317 h 739"/>
                <a:gd name="T40" fmla="*/ 270 w 845"/>
                <a:gd name="T41" fmla="*/ 317 h 739"/>
                <a:gd name="T42" fmla="*/ 200 w 845"/>
                <a:gd name="T43" fmla="*/ 182 h 739"/>
                <a:gd name="T44" fmla="*/ 368 w 845"/>
                <a:gd name="T45" fmla="*/ 182 h 739"/>
                <a:gd name="T46" fmla="*/ 368 w 845"/>
                <a:gd name="T47" fmla="*/ 634 h 739"/>
                <a:gd name="T48" fmla="*/ 190 w 845"/>
                <a:gd name="T49" fmla="*/ 634 h 739"/>
                <a:gd name="T50" fmla="*/ 157 w 845"/>
                <a:gd name="T51" fmla="*/ 666 h 739"/>
                <a:gd name="T52" fmla="*/ 157 w 845"/>
                <a:gd name="T53" fmla="*/ 707 h 739"/>
                <a:gd name="T54" fmla="*/ 190 w 845"/>
                <a:gd name="T55" fmla="*/ 739 h 739"/>
                <a:gd name="T56" fmla="*/ 654 w 845"/>
                <a:gd name="T57" fmla="*/ 739 h 739"/>
                <a:gd name="T58" fmla="*/ 685 w 845"/>
                <a:gd name="T59" fmla="*/ 707 h 739"/>
                <a:gd name="T60" fmla="*/ 685 w 845"/>
                <a:gd name="T61" fmla="*/ 666 h 739"/>
                <a:gd name="T62" fmla="*/ 654 w 845"/>
                <a:gd name="T63" fmla="*/ 634 h 739"/>
                <a:gd name="T64" fmla="*/ 474 w 845"/>
                <a:gd name="T65" fmla="*/ 634 h 739"/>
                <a:gd name="T66" fmla="*/ 474 w 845"/>
                <a:gd name="T67" fmla="*/ 182 h 739"/>
                <a:gd name="T68" fmla="*/ 647 w 845"/>
                <a:gd name="T69" fmla="*/ 182 h 739"/>
                <a:gd name="T70" fmla="*/ 577 w 845"/>
                <a:gd name="T71" fmla="*/ 317 h 739"/>
                <a:gd name="T72" fmla="*/ 563 w 845"/>
                <a:gd name="T73" fmla="*/ 317 h 739"/>
                <a:gd name="T74" fmla="*/ 528 w 845"/>
                <a:gd name="T75" fmla="*/ 347 h 739"/>
                <a:gd name="T76" fmla="*/ 528 w 845"/>
                <a:gd name="T77" fmla="*/ 368 h 739"/>
                <a:gd name="T78" fmla="*/ 686 w 845"/>
                <a:gd name="T79" fmla="*/ 526 h 739"/>
                <a:gd name="T80" fmla="*/ 845 w 845"/>
                <a:gd name="T81" fmla="*/ 368 h 739"/>
                <a:gd name="T82" fmla="*/ 845 w 845"/>
                <a:gd name="T83" fmla="*/ 347 h 739"/>
                <a:gd name="T84" fmla="*/ 815 w 845"/>
                <a:gd name="T85" fmla="*/ 317 h 739"/>
                <a:gd name="T86" fmla="*/ 213 w 845"/>
                <a:gd name="T87" fmla="*/ 317 h 739"/>
                <a:gd name="T88" fmla="*/ 106 w 845"/>
                <a:gd name="T89" fmla="*/ 317 h 739"/>
                <a:gd name="T90" fmla="*/ 159 w 845"/>
                <a:gd name="T91" fmla="*/ 215 h 739"/>
                <a:gd name="T92" fmla="*/ 213 w 845"/>
                <a:gd name="T93" fmla="*/ 317 h 739"/>
                <a:gd name="T94" fmla="*/ 634 w 845"/>
                <a:gd name="T95" fmla="*/ 317 h 739"/>
                <a:gd name="T96" fmla="*/ 687 w 845"/>
                <a:gd name="T97" fmla="*/ 215 h 739"/>
                <a:gd name="T98" fmla="*/ 741 w 845"/>
                <a:gd name="T99" fmla="*/ 317 h 739"/>
                <a:gd name="T100" fmla="*/ 634 w 845"/>
                <a:gd name="T101" fmla="*/ 317 h 739"/>
                <a:gd name="T102" fmla="*/ 634 w 845"/>
                <a:gd name="T103" fmla="*/ 317 h 739"/>
                <a:gd name="T104" fmla="*/ 634 w 845"/>
                <a:gd name="T105" fmla="*/ 317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5" h="739">
                  <a:moveTo>
                    <a:pt x="815" y="317"/>
                  </a:moveTo>
                  <a:cubicBezTo>
                    <a:pt x="798" y="317"/>
                    <a:pt x="798" y="317"/>
                    <a:pt x="798" y="317"/>
                  </a:cubicBezTo>
                  <a:cubicBezTo>
                    <a:pt x="798" y="317"/>
                    <a:pt x="709" y="145"/>
                    <a:pt x="708" y="144"/>
                  </a:cubicBezTo>
                  <a:cubicBezTo>
                    <a:pt x="703" y="136"/>
                    <a:pt x="695" y="131"/>
                    <a:pt x="686" y="131"/>
                  </a:cubicBezTo>
                  <a:cubicBezTo>
                    <a:pt x="474" y="131"/>
                    <a:pt x="474" y="131"/>
                    <a:pt x="474" y="131"/>
                  </a:cubicBezTo>
                  <a:cubicBezTo>
                    <a:pt x="474" y="32"/>
                    <a:pt x="474" y="32"/>
                    <a:pt x="474" y="32"/>
                  </a:cubicBezTo>
                  <a:cubicBezTo>
                    <a:pt x="474" y="14"/>
                    <a:pt x="460" y="0"/>
                    <a:pt x="443" y="0"/>
                  </a:cubicBezTo>
                  <a:cubicBezTo>
                    <a:pt x="401" y="0"/>
                    <a:pt x="401" y="0"/>
                    <a:pt x="401" y="0"/>
                  </a:cubicBezTo>
                  <a:cubicBezTo>
                    <a:pt x="383" y="0"/>
                    <a:pt x="368" y="14"/>
                    <a:pt x="368" y="32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161" y="131"/>
                    <a:pt x="161" y="131"/>
                    <a:pt x="161" y="131"/>
                  </a:cubicBezTo>
                  <a:cubicBezTo>
                    <a:pt x="152" y="131"/>
                    <a:pt x="144" y="136"/>
                    <a:pt x="139" y="144"/>
                  </a:cubicBezTo>
                  <a:cubicBezTo>
                    <a:pt x="138" y="145"/>
                    <a:pt x="49" y="317"/>
                    <a:pt x="49" y="317"/>
                  </a:cubicBezTo>
                  <a:cubicBezTo>
                    <a:pt x="35" y="317"/>
                    <a:pt x="35" y="317"/>
                    <a:pt x="35" y="317"/>
                  </a:cubicBezTo>
                  <a:cubicBezTo>
                    <a:pt x="17" y="317"/>
                    <a:pt x="0" y="330"/>
                    <a:pt x="0" y="347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455"/>
                    <a:pt x="71" y="526"/>
                    <a:pt x="158" y="526"/>
                  </a:cubicBezTo>
                  <a:cubicBezTo>
                    <a:pt x="246" y="526"/>
                    <a:pt x="317" y="455"/>
                    <a:pt x="317" y="368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17" y="330"/>
                    <a:pt x="305" y="317"/>
                    <a:pt x="287" y="317"/>
                  </a:cubicBezTo>
                  <a:cubicBezTo>
                    <a:pt x="270" y="317"/>
                    <a:pt x="270" y="317"/>
                    <a:pt x="270" y="317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368" y="182"/>
                    <a:pt x="368" y="182"/>
                    <a:pt x="368" y="182"/>
                  </a:cubicBezTo>
                  <a:cubicBezTo>
                    <a:pt x="368" y="634"/>
                    <a:pt x="368" y="634"/>
                    <a:pt x="368" y="634"/>
                  </a:cubicBezTo>
                  <a:cubicBezTo>
                    <a:pt x="190" y="634"/>
                    <a:pt x="190" y="634"/>
                    <a:pt x="190" y="634"/>
                  </a:cubicBezTo>
                  <a:cubicBezTo>
                    <a:pt x="172" y="634"/>
                    <a:pt x="157" y="648"/>
                    <a:pt x="157" y="666"/>
                  </a:cubicBezTo>
                  <a:cubicBezTo>
                    <a:pt x="157" y="707"/>
                    <a:pt x="157" y="707"/>
                    <a:pt x="157" y="707"/>
                  </a:cubicBezTo>
                  <a:cubicBezTo>
                    <a:pt x="157" y="725"/>
                    <a:pt x="172" y="739"/>
                    <a:pt x="190" y="739"/>
                  </a:cubicBezTo>
                  <a:cubicBezTo>
                    <a:pt x="654" y="739"/>
                    <a:pt x="654" y="739"/>
                    <a:pt x="654" y="739"/>
                  </a:cubicBezTo>
                  <a:cubicBezTo>
                    <a:pt x="672" y="739"/>
                    <a:pt x="685" y="725"/>
                    <a:pt x="685" y="707"/>
                  </a:cubicBezTo>
                  <a:cubicBezTo>
                    <a:pt x="685" y="666"/>
                    <a:pt x="685" y="666"/>
                    <a:pt x="685" y="666"/>
                  </a:cubicBezTo>
                  <a:cubicBezTo>
                    <a:pt x="685" y="648"/>
                    <a:pt x="672" y="634"/>
                    <a:pt x="654" y="634"/>
                  </a:cubicBezTo>
                  <a:cubicBezTo>
                    <a:pt x="474" y="634"/>
                    <a:pt x="474" y="634"/>
                    <a:pt x="474" y="634"/>
                  </a:cubicBezTo>
                  <a:cubicBezTo>
                    <a:pt x="474" y="182"/>
                    <a:pt x="474" y="182"/>
                    <a:pt x="474" y="182"/>
                  </a:cubicBezTo>
                  <a:cubicBezTo>
                    <a:pt x="647" y="182"/>
                    <a:pt x="647" y="182"/>
                    <a:pt x="647" y="182"/>
                  </a:cubicBezTo>
                  <a:cubicBezTo>
                    <a:pt x="577" y="317"/>
                    <a:pt x="577" y="317"/>
                    <a:pt x="577" y="317"/>
                  </a:cubicBezTo>
                  <a:cubicBezTo>
                    <a:pt x="563" y="317"/>
                    <a:pt x="563" y="317"/>
                    <a:pt x="563" y="317"/>
                  </a:cubicBezTo>
                  <a:cubicBezTo>
                    <a:pt x="545" y="317"/>
                    <a:pt x="528" y="330"/>
                    <a:pt x="528" y="347"/>
                  </a:cubicBezTo>
                  <a:cubicBezTo>
                    <a:pt x="528" y="368"/>
                    <a:pt x="528" y="368"/>
                    <a:pt x="528" y="368"/>
                  </a:cubicBezTo>
                  <a:cubicBezTo>
                    <a:pt x="528" y="455"/>
                    <a:pt x="599" y="526"/>
                    <a:pt x="686" y="526"/>
                  </a:cubicBezTo>
                  <a:cubicBezTo>
                    <a:pt x="774" y="526"/>
                    <a:pt x="845" y="455"/>
                    <a:pt x="845" y="368"/>
                  </a:cubicBezTo>
                  <a:cubicBezTo>
                    <a:pt x="845" y="347"/>
                    <a:pt x="845" y="347"/>
                    <a:pt x="845" y="347"/>
                  </a:cubicBezTo>
                  <a:cubicBezTo>
                    <a:pt x="845" y="330"/>
                    <a:pt x="833" y="317"/>
                    <a:pt x="815" y="317"/>
                  </a:cubicBezTo>
                  <a:close/>
                  <a:moveTo>
                    <a:pt x="213" y="317"/>
                  </a:moveTo>
                  <a:cubicBezTo>
                    <a:pt x="106" y="317"/>
                    <a:pt x="106" y="317"/>
                    <a:pt x="106" y="317"/>
                  </a:cubicBezTo>
                  <a:cubicBezTo>
                    <a:pt x="159" y="215"/>
                    <a:pt x="159" y="215"/>
                    <a:pt x="159" y="215"/>
                  </a:cubicBezTo>
                  <a:lnTo>
                    <a:pt x="213" y="317"/>
                  </a:lnTo>
                  <a:close/>
                  <a:moveTo>
                    <a:pt x="634" y="317"/>
                  </a:moveTo>
                  <a:cubicBezTo>
                    <a:pt x="687" y="215"/>
                    <a:pt x="687" y="215"/>
                    <a:pt x="687" y="215"/>
                  </a:cubicBezTo>
                  <a:cubicBezTo>
                    <a:pt x="741" y="317"/>
                    <a:pt x="741" y="317"/>
                    <a:pt x="741" y="317"/>
                  </a:cubicBezTo>
                  <a:lnTo>
                    <a:pt x="634" y="317"/>
                  </a:lnTo>
                  <a:close/>
                  <a:moveTo>
                    <a:pt x="634" y="317"/>
                  </a:moveTo>
                  <a:cubicBezTo>
                    <a:pt x="634" y="317"/>
                    <a:pt x="634" y="317"/>
                    <a:pt x="634" y="317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7867980" y="2562227"/>
            <a:ext cx="1212191" cy="3498851"/>
            <a:chOff x="7855280" y="2562227"/>
            <a:chExt cx="1212191" cy="3498851"/>
          </a:xfrm>
        </p:grpSpPr>
        <p:grpSp>
          <p:nvGrpSpPr>
            <p:cNvPr id="18" name="그룹 17"/>
            <p:cNvGrpSpPr/>
            <p:nvPr/>
          </p:nvGrpSpPr>
          <p:grpSpPr>
            <a:xfrm>
              <a:off x="7943851" y="2562227"/>
              <a:ext cx="1038225" cy="3498851"/>
              <a:chOff x="7943851" y="2562227"/>
              <a:chExt cx="1038225" cy="3498851"/>
            </a:xfrm>
          </p:grpSpPr>
          <p:grpSp>
            <p:nvGrpSpPr>
              <p:cNvPr id="12" name="그룹 11"/>
              <p:cNvGrpSpPr/>
              <p:nvPr/>
            </p:nvGrpSpPr>
            <p:grpSpPr>
              <a:xfrm>
                <a:off x="8880476" y="5080002"/>
                <a:ext cx="101600" cy="969963"/>
                <a:chOff x="8880476" y="5080002"/>
                <a:chExt cx="101600" cy="969963"/>
              </a:xfrm>
            </p:grpSpPr>
            <p:pic>
              <p:nvPicPr>
                <p:cNvPr id="3081" name="Picture 9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80476" y="5080002"/>
                  <a:ext cx="101600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2" name="Picture 10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88414" y="5080002"/>
                  <a:ext cx="71438" cy="966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그룹 10"/>
              <p:cNvGrpSpPr/>
              <p:nvPr/>
            </p:nvGrpSpPr>
            <p:grpSpPr>
              <a:xfrm>
                <a:off x="7943851" y="5080002"/>
                <a:ext cx="101600" cy="981076"/>
                <a:chOff x="7943851" y="5080002"/>
                <a:chExt cx="101600" cy="981076"/>
              </a:xfrm>
            </p:grpSpPr>
            <p:pic>
              <p:nvPicPr>
                <p:cNvPr id="3083" name="Picture 1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3851" y="5080002"/>
                  <a:ext cx="101600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4" name="Picture 1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64489" y="5094290"/>
                  <a:ext cx="73025" cy="966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1" name="Freeform 19"/>
              <p:cNvSpPr>
                <a:spLocks/>
              </p:cNvSpPr>
              <p:nvPr/>
            </p:nvSpPr>
            <p:spPr bwMode="auto">
              <a:xfrm>
                <a:off x="8029576" y="2574927"/>
                <a:ext cx="868363" cy="1984375"/>
              </a:xfrm>
              <a:custGeom>
                <a:avLst/>
                <a:gdLst>
                  <a:gd name="T0" fmla="*/ 544 w 547"/>
                  <a:gd name="T1" fmla="*/ 229 h 1250"/>
                  <a:gd name="T2" fmla="*/ 272 w 547"/>
                  <a:gd name="T3" fmla="*/ 0 h 1250"/>
                  <a:gd name="T4" fmla="*/ 0 w 547"/>
                  <a:gd name="T5" fmla="*/ 229 h 1250"/>
                  <a:gd name="T6" fmla="*/ 0 w 547"/>
                  <a:gd name="T7" fmla="*/ 229 h 1250"/>
                  <a:gd name="T8" fmla="*/ 0 w 547"/>
                  <a:gd name="T9" fmla="*/ 1250 h 1250"/>
                  <a:gd name="T10" fmla="*/ 547 w 547"/>
                  <a:gd name="T11" fmla="*/ 1250 h 1250"/>
                  <a:gd name="T12" fmla="*/ 547 w 547"/>
                  <a:gd name="T13" fmla="*/ 229 h 1250"/>
                  <a:gd name="T14" fmla="*/ 544 w 547"/>
                  <a:gd name="T15" fmla="*/ 229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7" h="1250">
                    <a:moveTo>
                      <a:pt x="544" y="229"/>
                    </a:moveTo>
                    <a:lnTo>
                      <a:pt x="272" y="0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1250"/>
                    </a:lnTo>
                    <a:lnTo>
                      <a:pt x="547" y="1250"/>
                    </a:lnTo>
                    <a:lnTo>
                      <a:pt x="547" y="229"/>
                    </a:lnTo>
                    <a:lnTo>
                      <a:pt x="544" y="229"/>
                    </a:lnTo>
                    <a:close/>
                  </a:path>
                </a:pathLst>
              </a:custGeom>
              <a:solidFill>
                <a:srgbClr val="A92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20"/>
              <p:cNvSpPr>
                <a:spLocks/>
              </p:cNvSpPr>
              <p:nvPr/>
            </p:nvSpPr>
            <p:spPr bwMode="auto">
              <a:xfrm>
                <a:off x="8029576" y="2574927"/>
                <a:ext cx="868363" cy="1984375"/>
              </a:xfrm>
              <a:custGeom>
                <a:avLst/>
                <a:gdLst>
                  <a:gd name="T0" fmla="*/ 544 w 547"/>
                  <a:gd name="T1" fmla="*/ 229 h 1250"/>
                  <a:gd name="T2" fmla="*/ 272 w 547"/>
                  <a:gd name="T3" fmla="*/ 0 h 1250"/>
                  <a:gd name="T4" fmla="*/ 0 w 547"/>
                  <a:gd name="T5" fmla="*/ 229 h 1250"/>
                  <a:gd name="T6" fmla="*/ 0 w 547"/>
                  <a:gd name="T7" fmla="*/ 229 h 1250"/>
                  <a:gd name="T8" fmla="*/ 0 w 547"/>
                  <a:gd name="T9" fmla="*/ 1250 h 1250"/>
                  <a:gd name="T10" fmla="*/ 547 w 547"/>
                  <a:gd name="T11" fmla="*/ 1250 h 1250"/>
                  <a:gd name="T12" fmla="*/ 547 w 547"/>
                  <a:gd name="T13" fmla="*/ 229 h 1250"/>
                  <a:gd name="T14" fmla="*/ 544 w 547"/>
                  <a:gd name="T15" fmla="*/ 229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7" h="1250">
                    <a:moveTo>
                      <a:pt x="544" y="229"/>
                    </a:moveTo>
                    <a:lnTo>
                      <a:pt x="272" y="0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1250"/>
                    </a:lnTo>
                    <a:lnTo>
                      <a:pt x="547" y="1250"/>
                    </a:lnTo>
                    <a:lnTo>
                      <a:pt x="547" y="229"/>
                    </a:lnTo>
                    <a:lnTo>
                      <a:pt x="544" y="2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Rectangle 25"/>
              <p:cNvSpPr>
                <a:spLocks noChangeArrowheads="1"/>
              </p:cNvSpPr>
              <p:nvPr/>
            </p:nvSpPr>
            <p:spPr bwMode="auto">
              <a:xfrm>
                <a:off x="8029576" y="5136359"/>
                <a:ext cx="863600" cy="868363"/>
              </a:xfrm>
              <a:prstGeom prst="rect">
                <a:avLst/>
              </a:prstGeom>
              <a:solidFill>
                <a:srgbClr val="A92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" name="Rectangle 26"/>
              <p:cNvSpPr>
                <a:spLocks noChangeArrowheads="1"/>
              </p:cNvSpPr>
              <p:nvPr/>
            </p:nvSpPr>
            <p:spPr bwMode="auto">
              <a:xfrm>
                <a:off x="8029576" y="5138740"/>
                <a:ext cx="863600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" name="Freeform 31"/>
              <p:cNvSpPr>
                <a:spLocks/>
              </p:cNvSpPr>
              <p:nvPr/>
            </p:nvSpPr>
            <p:spPr bwMode="auto">
              <a:xfrm>
                <a:off x="8029576" y="2562227"/>
                <a:ext cx="431800" cy="1984375"/>
              </a:xfrm>
              <a:custGeom>
                <a:avLst/>
                <a:gdLst>
                  <a:gd name="T0" fmla="*/ 272 w 272"/>
                  <a:gd name="T1" fmla="*/ 0 h 1250"/>
                  <a:gd name="T2" fmla="*/ 0 w 272"/>
                  <a:gd name="T3" fmla="*/ 229 h 1250"/>
                  <a:gd name="T4" fmla="*/ 0 w 272"/>
                  <a:gd name="T5" fmla="*/ 229 h 1250"/>
                  <a:gd name="T6" fmla="*/ 0 w 272"/>
                  <a:gd name="T7" fmla="*/ 1250 h 1250"/>
                  <a:gd name="T8" fmla="*/ 272 w 272"/>
                  <a:gd name="T9" fmla="*/ 1250 h 1250"/>
                  <a:gd name="T10" fmla="*/ 272 w 272"/>
                  <a:gd name="T11" fmla="*/ 0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1250">
                    <a:moveTo>
                      <a:pt x="272" y="0"/>
                    </a:moveTo>
                    <a:lnTo>
                      <a:pt x="0" y="229"/>
                    </a:lnTo>
                    <a:lnTo>
                      <a:pt x="0" y="229"/>
                    </a:lnTo>
                    <a:lnTo>
                      <a:pt x="0" y="1250"/>
                    </a:lnTo>
                    <a:lnTo>
                      <a:pt x="272" y="1250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4" name="Freeform 32"/>
              <p:cNvSpPr>
                <a:spLocks/>
              </p:cNvSpPr>
              <p:nvPr/>
            </p:nvSpPr>
            <p:spPr bwMode="auto">
              <a:xfrm>
                <a:off x="8029576" y="2574927"/>
                <a:ext cx="431800" cy="1984375"/>
              </a:xfrm>
              <a:custGeom>
                <a:avLst/>
                <a:gdLst>
                  <a:gd name="T0" fmla="*/ 272 w 272"/>
                  <a:gd name="T1" fmla="*/ 0 h 1250"/>
                  <a:gd name="T2" fmla="*/ 0 w 272"/>
                  <a:gd name="T3" fmla="*/ 229 h 1250"/>
                  <a:gd name="T4" fmla="*/ 0 w 272"/>
                  <a:gd name="T5" fmla="*/ 229 h 1250"/>
                  <a:gd name="T6" fmla="*/ 0 w 272"/>
                  <a:gd name="T7" fmla="*/ 1250 h 1250"/>
                  <a:gd name="T8" fmla="*/ 272 w 272"/>
                  <a:gd name="T9" fmla="*/ 1250 h 1250"/>
                  <a:gd name="T10" fmla="*/ 272 w 272"/>
                  <a:gd name="T11" fmla="*/ 0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1250">
                    <a:moveTo>
                      <a:pt x="272" y="0"/>
                    </a:moveTo>
                    <a:lnTo>
                      <a:pt x="0" y="229"/>
                    </a:lnTo>
                    <a:lnTo>
                      <a:pt x="0" y="229"/>
                    </a:lnTo>
                    <a:lnTo>
                      <a:pt x="0" y="1250"/>
                    </a:lnTo>
                    <a:lnTo>
                      <a:pt x="272" y="1250"/>
                    </a:lnTo>
                    <a:lnTo>
                      <a:pt x="27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Freeform 35"/>
              <p:cNvSpPr>
                <a:spLocks noEditPoints="1"/>
              </p:cNvSpPr>
              <p:nvPr/>
            </p:nvSpPr>
            <p:spPr bwMode="auto">
              <a:xfrm>
                <a:off x="8029576" y="5133977"/>
                <a:ext cx="420688" cy="873125"/>
              </a:xfrm>
              <a:custGeom>
                <a:avLst/>
                <a:gdLst>
                  <a:gd name="T0" fmla="*/ 265 w 265"/>
                  <a:gd name="T1" fmla="*/ 550 h 550"/>
                  <a:gd name="T2" fmla="*/ 0 w 265"/>
                  <a:gd name="T3" fmla="*/ 550 h 550"/>
                  <a:gd name="T4" fmla="*/ 0 w 265"/>
                  <a:gd name="T5" fmla="*/ 550 h 550"/>
                  <a:gd name="T6" fmla="*/ 265 w 265"/>
                  <a:gd name="T7" fmla="*/ 550 h 550"/>
                  <a:gd name="T8" fmla="*/ 265 w 265"/>
                  <a:gd name="T9" fmla="*/ 550 h 550"/>
                  <a:gd name="T10" fmla="*/ 265 w 265"/>
                  <a:gd name="T11" fmla="*/ 0 h 550"/>
                  <a:gd name="T12" fmla="*/ 0 w 265"/>
                  <a:gd name="T13" fmla="*/ 0 h 550"/>
                  <a:gd name="T14" fmla="*/ 0 w 265"/>
                  <a:gd name="T15" fmla="*/ 3 h 550"/>
                  <a:gd name="T16" fmla="*/ 265 w 265"/>
                  <a:gd name="T17" fmla="*/ 3 h 550"/>
                  <a:gd name="T18" fmla="*/ 265 w 265"/>
                  <a:gd name="T1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550">
                    <a:moveTo>
                      <a:pt x="265" y="550"/>
                    </a:moveTo>
                    <a:lnTo>
                      <a:pt x="0" y="550"/>
                    </a:lnTo>
                    <a:lnTo>
                      <a:pt x="0" y="550"/>
                    </a:lnTo>
                    <a:lnTo>
                      <a:pt x="265" y="550"/>
                    </a:lnTo>
                    <a:lnTo>
                      <a:pt x="265" y="550"/>
                    </a:lnTo>
                    <a:close/>
                    <a:moveTo>
                      <a:pt x="265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65" y="3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72" name="Freeform 36"/>
              <p:cNvSpPr>
                <a:spLocks noEditPoints="1"/>
              </p:cNvSpPr>
              <p:nvPr/>
            </p:nvSpPr>
            <p:spPr bwMode="auto">
              <a:xfrm>
                <a:off x="8029576" y="5133977"/>
                <a:ext cx="420688" cy="873125"/>
              </a:xfrm>
              <a:custGeom>
                <a:avLst/>
                <a:gdLst>
                  <a:gd name="T0" fmla="*/ 265 w 265"/>
                  <a:gd name="T1" fmla="*/ 550 h 550"/>
                  <a:gd name="T2" fmla="*/ 0 w 265"/>
                  <a:gd name="T3" fmla="*/ 550 h 550"/>
                  <a:gd name="T4" fmla="*/ 0 w 265"/>
                  <a:gd name="T5" fmla="*/ 550 h 550"/>
                  <a:gd name="T6" fmla="*/ 265 w 265"/>
                  <a:gd name="T7" fmla="*/ 550 h 550"/>
                  <a:gd name="T8" fmla="*/ 265 w 265"/>
                  <a:gd name="T9" fmla="*/ 550 h 550"/>
                  <a:gd name="T10" fmla="*/ 265 w 265"/>
                  <a:gd name="T11" fmla="*/ 0 h 550"/>
                  <a:gd name="T12" fmla="*/ 0 w 265"/>
                  <a:gd name="T13" fmla="*/ 0 h 550"/>
                  <a:gd name="T14" fmla="*/ 0 w 265"/>
                  <a:gd name="T15" fmla="*/ 3 h 550"/>
                  <a:gd name="T16" fmla="*/ 265 w 265"/>
                  <a:gd name="T17" fmla="*/ 3 h 550"/>
                  <a:gd name="T18" fmla="*/ 265 w 265"/>
                  <a:gd name="T1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550">
                    <a:moveTo>
                      <a:pt x="265" y="550"/>
                    </a:moveTo>
                    <a:lnTo>
                      <a:pt x="0" y="550"/>
                    </a:lnTo>
                    <a:lnTo>
                      <a:pt x="0" y="550"/>
                    </a:lnTo>
                    <a:lnTo>
                      <a:pt x="265" y="550"/>
                    </a:lnTo>
                    <a:lnTo>
                      <a:pt x="265" y="550"/>
                    </a:lnTo>
                    <a:moveTo>
                      <a:pt x="265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65" y="3"/>
                    </a:lnTo>
                    <a:lnTo>
                      <a:pt x="2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73" name="Rectangle 37"/>
              <p:cNvSpPr>
                <a:spLocks noChangeArrowheads="1"/>
              </p:cNvSpPr>
              <p:nvPr/>
            </p:nvSpPr>
            <p:spPr bwMode="auto">
              <a:xfrm>
                <a:off x="8029576" y="5136359"/>
                <a:ext cx="420688" cy="868363"/>
              </a:xfrm>
              <a:prstGeom prst="rect">
                <a:avLst/>
              </a:pr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74" name="Rectangle 38"/>
              <p:cNvSpPr>
                <a:spLocks noChangeArrowheads="1"/>
              </p:cNvSpPr>
              <p:nvPr/>
            </p:nvSpPr>
            <p:spPr bwMode="auto">
              <a:xfrm>
                <a:off x="8029576" y="5138740"/>
                <a:ext cx="420688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34" name="직사각형 133"/>
            <p:cNvSpPr/>
            <p:nvPr/>
          </p:nvSpPr>
          <p:spPr>
            <a:xfrm>
              <a:off x="7855280" y="4613575"/>
              <a:ext cx="12121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000" b="1" kern="0" dirty="0" smtClean="0"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Key Word</a:t>
              </a:r>
            </a:p>
          </p:txBody>
        </p:sp>
        <p:grpSp>
          <p:nvGrpSpPr>
            <p:cNvPr id="138" name="그룹 137"/>
            <p:cNvGrpSpPr/>
            <p:nvPr/>
          </p:nvGrpSpPr>
          <p:grpSpPr>
            <a:xfrm>
              <a:off x="8068390" y="5304222"/>
              <a:ext cx="755810" cy="568179"/>
              <a:chOff x="3737655" y="1039812"/>
              <a:chExt cx="3178176" cy="2389188"/>
            </a:xfrm>
          </p:grpSpPr>
          <p:sp>
            <p:nvSpPr>
              <p:cNvPr id="139" name="Freeform 9"/>
              <p:cNvSpPr>
                <a:spLocks noEditPoints="1"/>
              </p:cNvSpPr>
              <p:nvPr/>
            </p:nvSpPr>
            <p:spPr bwMode="auto">
              <a:xfrm>
                <a:off x="3737655" y="2836862"/>
                <a:ext cx="1793875" cy="592138"/>
              </a:xfrm>
              <a:custGeom>
                <a:avLst/>
                <a:gdLst>
                  <a:gd name="T0" fmla="*/ 446 w 477"/>
                  <a:gd name="T1" fmla="*/ 51 h 157"/>
                  <a:gd name="T2" fmla="*/ 422 w 477"/>
                  <a:gd name="T3" fmla="*/ 51 h 157"/>
                  <a:gd name="T4" fmla="*/ 422 w 477"/>
                  <a:gd name="T5" fmla="*/ 32 h 157"/>
                  <a:gd name="T6" fmla="*/ 391 w 477"/>
                  <a:gd name="T7" fmla="*/ 0 h 157"/>
                  <a:gd name="T8" fmla="*/ 84 w 477"/>
                  <a:gd name="T9" fmla="*/ 0 h 157"/>
                  <a:gd name="T10" fmla="*/ 51 w 477"/>
                  <a:gd name="T11" fmla="*/ 32 h 157"/>
                  <a:gd name="T12" fmla="*/ 51 w 477"/>
                  <a:gd name="T13" fmla="*/ 51 h 157"/>
                  <a:gd name="T14" fmla="*/ 33 w 477"/>
                  <a:gd name="T15" fmla="*/ 51 h 157"/>
                  <a:gd name="T16" fmla="*/ 0 w 477"/>
                  <a:gd name="T17" fmla="*/ 83 h 157"/>
                  <a:gd name="T18" fmla="*/ 0 w 477"/>
                  <a:gd name="T19" fmla="*/ 125 h 157"/>
                  <a:gd name="T20" fmla="*/ 33 w 477"/>
                  <a:gd name="T21" fmla="*/ 157 h 157"/>
                  <a:gd name="T22" fmla="*/ 446 w 477"/>
                  <a:gd name="T23" fmla="*/ 157 h 157"/>
                  <a:gd name="T24" fmla="*/ 477 w 477"/>
                  <a:gd name="T25" fmla="*/ 125 h 157"/>
                  <a:gd name="T26" fmla="*/ 477 w 477"/>
                  <a:gd name="T27" fmla="*/ 83 h 157"/>
                  <a:gd name="T28" fmla="*/ 446 w 477"/>
                  <a:gd name="T29" fmla="*/ 51 h 157"/>
                  <a:gd name="T30" fmla="*/ 446 w 477"/>
                  <a:gd name="T31" fmla="*/ 51 h 157"/>
                  <a:gd name="T32" fmla="*/ 446 w 477"/>
                  <a:gd name="T33" fmla="*/ 5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7" h="157">
                    <a:moveTo>
                      <a:pt x="446" y="51"/>
                    </a:moveTo>
                    <a:cubicBezTo>
                      <a:pt x="422" y="51"/>
                      <a:pt x="422" y="51"/>
                      <a:pt x="422" y="51"/>
                    </a:cubicBezTo>
                    <a:cubicBezTo>
                      <a:pt x="422" y="32"/>
                      <a:pt x="422" y="32"/>
                      <a:pt x="422" y="32"/>
                    </a:cubicBezTo>
                    <a:cubicBezTo>
                      <a:pt x="422" y="14"/>
                      <a:pt x="409" y="0"/>
                      <a:pt x="391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67" y="0"/>
                      <a:pt x="51" y="14"/>
                      <a:pt x="51" y="32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15" y="51"/>
                      <a:pt x="0" y="65"/>
                      <a:pt x="0" y="83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42"/>
                      <a:pt x="15" y="157"/>
                      <a:pt x="33" y="157"/>
                    </a:cubicBezTo>
                    <a:cubicBezTo>
                      <a:pt x="446" y="157"/>
                      <a:pt x="446" y="157"/>
                      <a:pt x="446" y="157"/>
                    </a:cubicBezTo>
                    <a:cubicBezTo>
                      <a:pt x="464" y="157"/>
                      <a:pt x="477" y="142"/>
                      <a:pt x="477" y="125"/>
                    </a:cubicBezTo>
                    <a:cubicBezTo>
                      <a:pt x="477" y="83"/>
                      <a:pt x="477" y="83"/>
                      <a:pt x="477" y="83"/>
                    </a:cubicBezTo>
                    <a:cubicBezTo>
                      <a:pt x="477" y="65"/>
                      <a:pt x="464" y="51"/>
                      <a:pt x="446" y="51"/>
                    </a:cubicBezTo>
                    <a:close/>
                    <a:moveTo>
                      <a:pt x="446" y="51"/>
                    </a:moveTo>
                    <a:cubicBezTo>
                      <a:pt x="446" y="51"/>
                      <a:pt x="446" y="51"/>
                      <a:pt x="446" y="51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0" name="Freeform 10"/>
              <p:cNvSpPr>
                <a:spLocks noEditPoints="1"/>
              </p:cNvSpPr>
              <p:nvPr/>
            </p:nvSpPr>
            <p:spPr bwMode="auto">
              <a:xfrm>
                <a:off x="4136118" y="1039812"/>
                <a:ext cx="2779713" cy="1397000"/>
              </a:xfrm>
              <a:custGeom>
                <a:avLst/>
                <a:gdLst>
                  <a:gd name="T0" fmla="*/ 708 w 739"/>
                  <a:gd name="T1" fmla="*/ 134 h 371"/>
                  <a:gd name="T2" fmla="*/ 265 w 739"/>
                  <a:gd name="T3" fmla="*/ 134 h 371"/>
                  <a:gd name="T4" fmla="*/ 265 w 739"/>
                  <a:gd name="T5" fmla="*/ 32 h 371"/>
                  <a:gd name="T6" fmla="*/ 234 w 739"/>
                  <a:gd name="T7" fmla="*/ 0 h 371"/>
                  <a:gd name="T8" fmla="*/ 33 w 739"/>
                  <a:gd name="T9" fmla="*/ 0 h 371"/>
                  <a:gd name="T10" fmla="*/ 0 w 739"/>
                  <a:gd name="T11" fmla="*/ 32 h 371"/>
                  <a:gd name="T12" fmla="*/ 0 w 739"/>
                  <a:gd name="T13" fmla="*/ 339 h 371"/>
                  <a:gd name="T14" fmla="*/ 33 w 739"/>
                  <a:gd name="T15" fmla="*/ 371 h 371"/>
                  <a:gd name="T16" fmla="*/ 234 w 739"/>
                  <a:gd name="T17" fmla="*/ 371 h 371"/>
                  <a:gd name="T18" fmla="*/ 265 w 739"/>
                  <a:gd name="T19" fmla="*/ 339 h 371"/>
                  <a:gd name="T20" fmla="*/ 265 w 739"/>
                  <a:gd name="T21" fmla="*/ 240 h 371"/>
                  <a:gd name="T22" fmla="*/ 708 w 739"/>
                  <a:gd name="T23" fmla="*/ 240 h 371"/>
                  <a:gd name="T24" fmla="*/ 739 w 739"/>
                  <a:gd name="T25" fmla="*/ 208 h 371"/>
                  <a:gd name="T26" fmla="*/ 739 w 739"/>
                  <a:gd name="T27" fmla="*/ 166 h 371"/>
                  <a:gd name="T28" fmla="*/ 708 w 739"/>
                  <a:gd name="T29" fmla="*/ 134 h 371"/>
                  <a:gd name="T30" fmla="*/ 708 w 739"/>
                  <a:gd name="T31" fmla="*/ 134 h 371"/>
                  <a:gd name="T32" fmla="*/ 708 w 739"/>
                  <a:gd name="T33" fmla="*/ 134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9" h="371">
                    <a:moveTo>
                      <a:pt x="708" y="134"/>
                    </a:moveTo>
                    <a:cubicBezTo>
                      <a:pt x="265" y="134"/>
                      <a:pt x="265" y="134"/>
                      <a:pt x="265" y="134"/>
                    </a:cubicBezTo>
                    <a:cubicBezTo>
                      <a:pt x="265" y="32"/>
                      <a:pt x="265" y="32"/>
                      <a:pt x="265" y="32"/>
                    </a:cubicBezTo>
                    <a:cubicBezTo>
                      <a:pt x="265" y="14"/>
                      <a:pt x="252" y="0"/>
                      <a:pt x="2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4"/>
                      <a:pt x="0" y="32"/>
                    </a:cubicBezTo>
                    <a:cubicBezTo>
                      <a:pt x="0" y="339"/>
                      <a:pt x="0" y="339"/>
                      <a:pt x="0" y="339"/>
                    </a:cubicBezTo>
                    <a:cubicBezTo>
                      <a:pt x="0" y="357"/>
                      <a:pt x="15" y="371"/>
                      <a:pt x="33" y="371"/>
                    </a:cubicBezTo>
                    <a:cubicBezTo>
                      <a:pt x="234" y="371"/>
                      <a:pt x="234" y="371"/>
                      <a:pt x="234" y="371"/>
                    </a:cubicBezTo>
                    <a:cubicBezTo>
                      <a:pt x="252" y="371"/>
                      <a:pt x="265" y="357"/>
                      <a:pt x="265" y="339"/>
                    </a:cubicBezTo>
                    <a:cubicBezTo>
                      <a:pt x="265" y="240"/>
                      <a:pt x="265" y="240"/>
                      <a:pt x="265" y="240"/>
                    </a:cubicBezTo>
                    <a:cubicBezTo>
                      <a:pt x="708" y="240"/>
                      <a:pt x="708" y="240"/>
                      <a:pt x="708" y="240"/>
                    </a:cubicBezTo>
                    <a:cubicBezTo>
                      <a:pt x="726" y="240"/>
                      <a:pt x="739" y="226"/>
                      <a:pt x="739" y="208"/>
                    </a:cubicBezTo>
                    <a:cubicBezTo>
                      <a:pt x="739" y="166"/>
                      <a:pt x="739" y="166"/>
                      <a:pt x="739" y="166"/>
                    </a:cubicBezTo>
                    <a:cubicBezTo>
                      <a:pt x="739" y="149"/>
                      <a:pt x="726" y="134"/>
                      <a:pt x="708" y="134"/>
                    </a:cubicBezTo>
                    <a:close/>
                    <a:moveTo>
                      <a:pt x="708" y="134"/>
                    </a:moveTo>
                    <a:cubicBezTo>
                      <a:pt x="708" y="134"/>
                      <a:pt x="708" y="134"/>
                      <a:pt x="708" y="134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22" name="그룹 21"/>
          <p:cNvGrpSpPr/>
          <p:nvPr/>
        </p:nvGrpSpPr>
        <p:grpSpPr>
          <a:xfrm>
            <a:off x="6561468" y="2941641"/>
            <a:ext cx="1212191" cy="3119437"/>
            <a:chOff x="6548768" y="2941641"/>
            <a:chExt cx="1212191" cy="3119437"/>
          </a:xfrm>
        </p:grpSpPr>
        <p:grpSp>
          <p:nvGrpSpPr>
            <p:cNvPr id="17" name="그룹 16"/>
            <p:cNvGrpSpPr/>
            <p:nvPr/>
          </p:nvGrpSpPr>
          <p:grpSpPr>
            <a:xfrm>
              <a:off x="6640514" y="2941641"/>
              <a:ext cx="1036637" cy="3119437"/>
              <a:chOff x="6640514" y="2941641"/>
              <a:chExt cx="1036637" cy="3119437"/>
            </a:xfrm>
          </p:grpSpPr>
          <p:grpSp>
            <p:nvGrpSpPr>
              <p:cNvPr id="9" name="그룹 8"/>
              <p:cNvGrpSpPr/>
              <p:nvPr/>
            </p:nvGrpSpPr>
            <p:grpSpPr>
              <a:xfrm>
                <a:off x="7575551" y="5080002"/>
                <a:ext cx="101600" cy="969963"/>
                <a:chOff x="7575551" y="5080002"/>
                <a:chExt cx="101600" cy="969963"/>
              </a:xfrm>
            </p:grpSpPr>
            <p:pic>
              <p:nvPicPr>
                <p:cNvPr id="3079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5551" y="5080002"/>
                  <a:ext cx="101600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0" name="Picture 8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81901" y="5080002"/>
                  <a:ext cx="73025" cy="966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9" name="Freeform 17"/>
              <p:cNvSpPr>
                <a:spLocks/>
              </p:cNvSpPr>
              <p:nvPr/>
            </p:nvSpPr>
            <p:spPr bwMode="auto">
              <a:xfrm>
                <a:off x="6723064" y="2954340"/>
                <a:ext cx="871538" cy="1604963"/>
              </a:xfrm>
              <a:custGeom>
                <a:avLst/>
                <a:gdLst>
                  <a:gd name="T0" fmla="*/ 546 w 549"/>
                  <a:gd name="T1" fmla="*/ 227 h 1011"/>
                  <a:gd name="T2" fmla="*/ 274 w 549"/>
                  <a:gd name="T3" fmla="*/ 0 h 1011"/>
                  <a:gd name="T4" fmla="*/ 0 w 549"/>
                  <a:gd name="T5" fmla="*/ 227 h 1011"/>
                  <a:gd name="T6" fmla="*/ 0 w 549"/>
                  <a:gd name="T7" fmla="*/ 227 h 1011"/>
                  <a:gd name="T8" fmla="*/ 0 w 549"/>
                  <a:gd name="T9" fmla="*/ 1011 h 1011"/>
                  <a:gd name="T10" fmla="*/ 549 w 549"/>
                  <a:gd name="T11" fmla="*/ 1011 h 1011"/>
                  <a:gd name="T12" fmla="*/ 549 w 549"/>
                  <a:gd name="T13" fmla="*/ 227 h 1011"/>
                  <a:gd name="T14" fmla="*/ 546 w 549"/>
                  <a:gd name="T15" fmla="*/ 227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9" h="1011">
                    <a:moveTo>
                      <a:pt x="546" y="227"/>
                    </a:moveTo>
                    <a:lnTo>
                      <a:pt x="274" y="0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1011"/>
                    </a:lnTo>
                    <a:lnTo>
                      <a:pt x="549" y="1011"/>
                    </a:lnTo>
                    <a:lnTo>
                      <a:pt x="549" y="227"/>
                    </a:lnTo>
                    <a:lnTo>
                      <a:pt x="546" y="227"/>
                    </a:lnTo>
                    <a:close/>
                  </a:path>
                </a:pathLst>
              </a:custGeom>
              <a:solidFill>
                <a:srgbClr val="B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18"/>
              <p:cNvSpPr>
                <a:spLocks/>
              </p:cNvSpPr>
              <p:nvPr/>
            </p:nvSpPr>
            <p:spPr bwMode="auto">
              <a:xfrm>
                <a:off x="6723064" y="2954340"/>
                <a:ext cx="871538" cy="1604963"/>
              </a:xfrm>
              <a:custGeom>
                <a:avLst/>
                <a:gdLst>
                  <a:gd name="T0" fmla="*/ 546 w 549"/>
                  <a:gd name="T1" fmla="*/ 227 h 1011"/>
                  <a:gd name="T2" fmla="*/ 274 w 549"/>
                  <a:gd name="T3" fmla="*/ 0 h 1011"/>
                  <a:gd name="T4" fmla="*/ 0 w 549"/>
                  <a:gd name="T5" fmla="*/ 227 h 1011"/>
                  <a:gd name="T6" fmla="*/ 0 w 549"/>
                  <a:gd name="T7" fmla="*/ 227 h 1011"/>
                  <a:gd name="T8" fmla="*/ 0 w 549"/>
                  <a:gd name="T9" fmla="*/ 1011 h 1011"/>
                  <a:gd name="T10" fmla="*/ 549 w 549"/>
                  <a:gd name="T11" fmla="*/ 1011 h 1011"/>
                  <a:gd name="T12" fmla="*/ 549 w 549"/>
                  <a:gd name="T13" fmla="*/ 227 h 1011"/>
                  <a:gd name="T14" fmla="*/ 546 w 549"/>
                  <a:gd name="T15" fmla="*/ 227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9" h="1011">
                    <a:moveTo>
                      <a:pt x="546" y="227"/>
                    </a:moveTo>
                    <a:lnTo>
                      <a:pt x="274" y="0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1011"/>
                    </a:lnTo>
                    <a:lnTo>
                      <a:pt x="549" y="1011"/>
                    </a:lnTo>
                    <a:lnTo>
                      <a:pt x="549" y="227"/>
                    </a:lnTo>
                    <a:lnTo>
                      <a:pt x="546" y="22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Rectangle 23"/>
              <p:cNvSpPr>
                <a:spLocks noChangeArrowheads="1"/>
              </p:cNvSpPr>
              <p:nvPr/>
            </p:nvSpPr>
            <p:spPr bwMode="auto">
              <a:xfrm>
                <a:off x="6723064" y="5138740"/>
                <a:ext cx="866775" cy="868363"/>
              </a:xfrm>
              <a:prstGeom prst="rect">
                <a:avLst/>
              </a:prstGeom>
              <a:solidFill>
                <a:srgbClr val="BF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Rectangle 24"/>
              <p:cNvSpPr>
                <a:spLocks noChangeArrowheads="1"/>
              </p:cNvSpPr>
              <p:nvPr/>
            </p:nvSpPr>
            <p:spPr bwMode="auto">
              <a:xfrm>
                <a:off x="6723064" y="5138740"/>
                <a:ext cx="866775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" name="Freeform 29"/>
              <p:cNvSpPr>
                <a:spLocks/>
              </p:cNvSpPr>
              <p:nvPr/>
            </p:nvSpPr>
            <p:spPr bwMode="auto">
              <a:xfrm>
                <a:off x="6723064" y="2941641"/>
                <a:ext cx="434975" cy="1604962"/>
              </a:xfrm>
              <a:custGeom>
                <a:avLst/>
                <a:gdLst>
                  <a:gd name="T0" fmla="*/ 274 w 274"/>
                  <a:gd name="T1" fmla="*/ 0 h 1011"/>
                  <a:gd name="T2" fmla="*/ 0 w 274"/>
                  <a:gd name="T3" fmla="*/ 227 h 1011"/>
                  <a:gd name="T4" fmla="*/ 0 w 274"/>
                  <a:gd name="T5" fmla="*/ 227 h 1011"/>
                  <a:gd name="T6" fmla="*/ 0 w 274"/>
                  <a:gd name="T7" fmla="*/ 1011 h 1011"/>
                  <a:gd name="T8" fmla="*/ 274 w 274"/>
                  <a:gd name="T9" fmla="*/ 1011 h 1011"/>
                  <a:gd name="T10" fmla="*/ 274 w 274"/>
                  <a:gd name="T11" fmla="*/ 0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4" h="1011">
                    <a:moveTo>
                      <a:pt x="274" y="0"/>
                    </a:moveTo>
                    <a:lnTo>
                      <a:pt x="0" y="227"/>
                    </a:lnTo>
                    <a:lnTo>
                      <a:pt x="0" y="227"/>
                    </a:lnTo>
                    <a:lnTo>
                      <a:pt x="0" y="1011"/>
                    </a:lnTo>
                    <a:lnTo>
                      <a:pt x="274" y="1011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" name="Freeform 30"/>
              <p:cNvSpPr>
                <a:spLocks/>
              </p:cNvSpPr>
              <p:nvPr/>
            </p:nvSpPr>
            <p:spPr bwMode="auto">
              <a:xfrm>
                <a:off x="6723064" y="2954340"/>
                <a:ext cx="434975" cy="1604963"/>
              </a:xfrm>
              <a:custGeom>
                <a:avLst/>
                <a:gdLst>
                  <a:gd name="T0" fmla="*/ 274 w 274"/>
                  <a:gd name="T1" fmla="*/ 0 h 1011"/>
                  <a:gd name="T2" fmla="*/ 0 w 274"/>
                  <a:gd name="T3" fmla="*/ 227 h 1011"/>
                  <a:gd name="T4" fmla="*/ 0 w 274"/>
                  <a:gd name="T5" fmla="*/ 227 h 1011"/>
                  <a:gd name="T6" fmla="*/ 0 w 274"/>
                  <a:gd name="T7" fmla="*/ 1011 h 1011"/>
                  <a:gd name="T8" fmla="*/ 274 w 274"/>
                  <a:gd name="T9" fmla="*/ 1011 h 1011"/>
                  <a:gd name="T10" fmla="*/ 274 w 274"/>
                  <a:gd name="T11" fmla="*/ 0 h 1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4" h="1011">
                    <a:moveTo>
                      <a:pt x="274" y="0"/>
                    </a:moveTo>
                    <a:lnTo>
                      <a:pt x="0" y="227"/>
                    </a:lnTo>
                    <a:lnTo>
                      <a:pt x="0" y="227"/>
                    </a:lnTo>
                    <a:lnTo>
                      <a:pt x="0" y="1011"/>
                    </a:lnTo>
                    <a:lnTo>
                      <a:pt x="274" y="1011"/>
                    </a:lnTo>
                    <a:lnTo>
                      <a:pt x="2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8" name="그룹 7"/>
              <p:cNvGrpSpPr/>
              <p:nvPr/>
            </p:nvGrpSpPr>
            <p:grpSpPr>
              <a:xfrm>
                <a:off x="6640514" y="5080002"/>
                <a:ext cx="100013" cy="981076"/>
                <a:chOff x="6640514" y="5080002"/>
                <a:chExt cx="100013" cy="981076"/>
              </a:xfrm>
            </p:grpSpPr>
            <p:pic>
              <p:nvPicPr>
                <p:cNvPr id="3085" name="Picture 1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0514" y="5080002"/>
                  <a:ext cx="100013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6" name="Picture 1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9564" y="5094290"/>
                  <a:ext cx="79375" cy="966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11" name="Picture 39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0364" y="5129215"/>
                  <a:ext cx="28575" cy="889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075" name="Rectangle 40"/>
              <p:cNvSpPr>
                <a:spLocks noChangeArrowheads="1"/>
              </p:cNvSpPr>
              <p:nvPr/>
            </p:nvSpPr>
            <p:spPr bwMode="auto">
              <a:xfrm>
                <a:off x="6723064" y="5138740"/>
                <a:ext cx="431800" cy="868363"/>
              </a:xfrm>
              <a:prstGeom prst="rect">
                <a:avLst/>
              </a:pr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76" name="Rectangle 41"/>
              <p:cNvSpPr>
                <a:spLocks noChangeArrowheads="1"/>
              </p:cNvSpPr>
              <p:nvPr/>
            </p:nvSpPr>
            <p:spPr bwMode="auto">
              <a:xfrm>
                <a:off x="6723064" y="5138740"/>
                <a:ext cx="431800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33" name="직사각형 132"/>
            <p:cNvSpPr/>
            <p:nvPr/>
          </p:nvSpPr>
          <p:spPr>
            <a:xfrm>
              <a:off x="6548768" y="4613575"/>
              <a:ext cx="12121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000" b="1" kern="0" dirty="0" smtClean="0"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Key Word</a:t>
              </a:r>
            </a:p>
          </p:txBody>
        </p:sp>
        <p:grpSp>
          <p:nvGrpSpPr>
            <p:cNvPr id="141" name="그룹 140"/>
            <p:cNvGrpSpPr/>
            <p:nvPr/>
          </p:nvGrpSpPr>
          <p:grpSpPr>
            <a:xfrm>
              <a:off x="6847742" y="5282966"/>
              <a:ext cx="597634" cy="589435"/>
              <a:chOff x="3983038" y="6564313"/>
              <a:chExt cx="3437359" cy="3390202"/>
            </a:xfrm>
            <a:solidFill>
              <a:schemeClr val="tx1"/>
            </a:solidFill>
          </p:grpSpPr>
          <p:sp>
            <p:nvSpPr>
              <p:cNvPr id="142" name="Freeform 5"/>
              <p:cNvSpPr>
                <a:spLocks noEditPoints="1"/>
              </p:cNvSpPr>
              <p:nvPr/>
            </p:nvSpPr>
            <p:spPr bwMode="auto">
              <a:xfrm>
                <a:off x="6162345" y="8740714"/>
                <a:ext cx="1258052" cy="1213801"/>
              </a:xfrm>
              <a:custGeom>
                <a:avLst/>
                <a:gdLst>
                  <a:gd name="T0" fmla="*/ 256 w 285"/>
                  <a:gd name="T1" fmla="*/ 149 h 284"/>
                  <a:gd name="T2" fmla="*/ 108 w 285"/>
                  <a:gd name="T3" fmla="*/ 2 h 284"/>
                  <a:gd name="T4" fmla="*/ 105 w 285"/>
                  <a:gd name="T5" fmla="*/ 0 h 284"/>
                  <a:gd name="T6" fmla="*/ 58 w 285"/>
                  <a:gd name="T7" fmla="*/ 57 h 284"/>
                  <a:gd name="T8" fmla="*/ 0 w 285"/>
                  <a:gd name="T9" fmla="*/ 105 h 284"/>
                  <a:gd name="T10" fmla="*/ 2 w 285"/>
                  <a:gd name="T11" fmla="*/ 107 h 284"/>
                  <a:gd name="T12" fmla="*/ 150 w 285"/>
                  <a:gd name="T13" fmla="*/ 255 h 284"/>
                  <a:gd name="T14" fmla="*/ 256 w 285"/>
                  <a:gd name="T15" fmla="*/ 255 h 284"/>
                  <a:gd name="T16" fmla="*/ 256 w 285"/>
                  <a:gd name="T17" fmla="*/ 149 h 284"/>
                  <a:gd name="T18" fmla="*/ 256 w 285"/>
                  <a:gd name="T19" fmla="*/ 149 h 284"/>
                  <a:gd name="T20" fmla="*/ 256 w 285"/>
                  <a:gd name="T21" fmla="*/ 149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5" h="284">
                    <a:moveTo>
                      <a:pt x="256" y="149"/>
                    </a:moveTo>
                    <a:cubicBezTo>
                      <a:pt x="108" y="2"/>
                      <a:pt x="108" y="2"/>
                      <a:pt x="108" y="2"/>
                    </a:cubicBezTo>
                    <a:cubicBezTo>
                      <a:pt x="107" y="1"/>
                      <a:pt x="106" y="0"/>
                      <a:pt x="105" y="0"/>
                    </a:cubicBezTo>
                    <a:cubicBezTo>
                      <a:pt x="92" y="20"/>
                      <a:pt x="76" y="40"/>
                      <a:pt x="58" y="57"/>
                    </a:cubicBezTo>
                    <a:cubicBezTo>
                      <a:pt x="41" y="75"/>
                      <a:pt x="21" y="91"/>
                      <a:pt x="0" y="105"/>
                    </a:cubicBezTo>
                    <a:cubicBezTo>
                      <a:pt x="1" y="105"/>
                      <a:pt x="2" y="106"/>
                      <a:pt x="2" y="107"/>
                    </a:cubicBezTo>
                    <a:cubicBezTo>
                      <a:pt x="150" y="255"/>
                      <a:pt x="150" y="255"/>
                      <a:pt x="150" y="255"/>
                    </a:cubicBezTo>
                    <a:cubicBezTo>
                      <a:pt x="179" y="284"/>
                      <a:pt x="226" y="284"/>
                      <a:pt x="256" y="255"/>
                    </a:cubicBezTo>
                    <a:cubicBezTo>
                      <a:pt x="285" y="225"/>
                      <a:pt x="285" y="178"/>
                      <a:pt x="256" y="149"/>
                    </a:cubicBezTo>
                    <a:close/>
                    <a:moveTo>
                      <a:pt x="256" y="149"/>
                    </a:moveTo>
                    <a:cubicBezTo>
                      <a:pt x="256" y="149"/>
                      <a:pt x="256" y="149"/>
                      <a:pt x="256" y="14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3" name="Freeform 6"/>
              <p:cNvSpPr>
                <a:spLocks noEditPoints="1"/>
              </p:cNvSpPr>
              <p:nvPr/>
            </p:nvSpPr>
            <p:spPr bwMode="auto">
              <a:xfrm>
                <a:off x="3983038" y="6564313"/>
                <a:ext cx="2840038" cy="2840038"/>
              </a:xfrm>
              <a:custGeom>
                <a:avLst/>
                <a:gdLst>
                  <a:gd name="T0" fmla="*/ 621 w 755"/>
                  <a:gd name="T1" fmla="*/ 134 h 755"/>
                  <a:gd name="T2" fmla="*/ 135 w 755"/>
                  <a:gd name="T3" fmla="*/ 134 h 755"/>
                  <a:gd name="T4" fmla="*/ 135 w 755"/>
                  <a:gd name="T5" fmla="*/ 620 h 755"/>
                  <a:gd name="T6" fmla="*/ 621 w 755"/>
                  <a:gd name="T7" fmla="*/ 620 h 755"/>
                  <a:gd name="T8" fmla="*/ 621 w 755"/>
                  <a:gd name="T9" fmla="*/ 134 h 755"/>
                  <a:gd name="T10" fmla="*/ 198 w 755"/>
                  <a:gd name="T11" fmla="*/ 557 h 755"/>
                  <a:gd name="T12" fmla="*/ 198 w 755"/>
                  <a:gd name="T13" fmla="*/ 197 h 755"/>
                  <a:gd name="T14" fmla="*/ 558 w 755"/>
                  <a:gd name="T15" fmla="*/ 197 h 755"/>
                  <a:gd name="T16" fmla="*/ 558 w 755"/>
                  <a:gd name="T17" fmla="*/ 557 h 755"/>
                  <a:gd name="T18" fmla="*/ 198 w 755"/>
                  <a:gd name="T19" fmla="*/ 557 h 755"/>
                  <a:gd name="T20" fmla="*/ 198 w 755"/>
                  <a:gd name="T21" fmla="*/ 557 h 755"/>
                  <a:gd name="T22" fmla="*/ 198 w 755"/>
                  <a:gd name="T23" fmla="*/ 557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5" h="755">
                    <a:moveTo>
                      <a:pt x="621" y="134"/>
                    </a:moveTo>
                    <a:cubicBezTo>
                      <a:pt x="487" y="0"/>
                      <a:pt x="269" y="0"/>
                      <a:pt x="135" y="134"/>
                    </a:cubicBezTo>
                    <a:cubicBezTo>
                      <a:pt x="0" y="268"/>
                      <a:pt x="0" y="486"/>
                      <a:pt x="135" y="620"/>
                    </a:cubicBezTo>
                    <a:cubicBezTo>
                      <a:pt x="269" y="755"/>
                      <a:pt x="487" y="755"/>
                      <a:pt x="621" y="620"/>
                    </a:cubicBezTo>
                    <a:cubicBezTo>
                      <a:pt x="755" y="486"/>
                      <a:pt x="755" y="268"/>
                      <a:pt x="621" y="134"/>
                    </a:cubicBezTo>
                    <a:close/>
                    <a:moveTo>
                      <a:pt x="198" y="557"/>
                    </a:moveTo>
                    <a:cubicBezTo>
                      <a:pt x="99" y="458"/>
                      <a:pt x="99" y="296"/>
                      <a:pt x="198" y="197"/>
                    </a:cubicBezTo>
                    <a:cubicBezTo>
                      <a:pt x="297" y="98"/>
                      <a:pt x="459" y="98"/>
                      <a:pt x="558" y="197"/>
                    </a:cubicBezTo>
                    <a:cubicBezTo>
                      <a:pt x="657" y="296"/>
                      <a:pt x="657" y="458"/>
                      <a:pt x="558" y="557"/>
                    </a:cubicBezTo>
                    <a:cubicBezTo>
                      <a:pt x="459" y="656"/>
                      <a:pt x="297" y="657"/>
                      <a:pt x="198" y="557"/>
                    </a:cubicBezTo>
                    <a:close/>
                    <a:moveTo>
                      <a:pt x="198" y="557"/>
                    </a:moveTo>
                    <a:cubicBezTo>
                      <a:pt x="198" y="557"/>
                      <a:pt x="198" y="557"/>
                      <a:pt x="198" y="5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4" name="Freeform 7"/>
              <p:cNvSpPr>
                <a:spLocks noEditPoints="1"/>
              </p:cNvSpPr>
              <p:nvPr/>
            </p:nvSpPr>
            <p:spPr bwMode="auto">
              <a:xfrm>
                <a:off x="4683126" y="7816851"/>
                <a:ext cx="912813" cy="944563"/>
              </a:xfrm>
              <a:custGeom>
                <a:avLst/>
                <a:gdLst>
                  <a:gd name="T0" fmla="*/ 83 w 243"/>
                  <a:gd name="T1" fmla="*/ 72 h 251"/>
                  <a:gd name="T2" fmla="*/ 20 w 243"/>
                  <a:gd name="T3" fmla="*/ 13 h 251"/>
                  <a:gd name="T4" fmla="*/ 15 w 243"/>
                  <a:gd name="T5" fmla="*/ 98 h 251"/>
                  <a:gd name="T6" fmla="*/ 227 w 243"/>
                  <a:gd name="T7" fmla="*/ 235 h 251"/>
                  <a:gd name="T8" fmla="*/ 83 w 243"/>
                  <a:gd name="T9" fmla="*/ 72 h 251"/>
                  <a:gd name="T10" fmla="*/ 83 w 243"/>
                  <a:gd name="T11" fmla="*/ 72 h 251"/>
                  <a:gd name="T12" fmla="*/ 83 w 243"/>
                  <a:gd name="T13" fmla="*/ 72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3" h="251">
                    <a:moveTo>
                      <a:pt x="83" y="72"/>
                    </a:moveTo>
                    <a:cubicBezTo>
                      <a:pt x="75" y="42"/>
                      <a:pt x="45" y="0"/>
                      <a:pt x="20" y="13"/>
                    </a:cubicBezTo>
                    <a:cubicBezTo>
                      <a:pt x="0" y="24"/>
                      <a:pt x="6" y="71"/>
                      <a:pt x="15" y="98"/>
                    </a:cubicBezTo>
                    <a:cubicBezTo>
                      <a:pt x="57" y="224"/>
                      <a:pt x="211" y="251"/>
                      <a:pt x="227" y="235"/>
                    </a:cubicBezTo>
                    <a:cubicBezTo>
                      <a:pt x="243" y="219"/>
                      <a:pt x="112" y="190"/>
                      <a:pt x="83" y="72"/>
                    </a:cubicBezTo>
                    <a:close/>
                    <a:moveTo>
                      <a:pt x="83" y="72"/>
                    </a:moveTo>
                    <a:cubicBezTo>
                      <a:pt x="83" y="72"/>
                      <a:pt x="83" y="72"/>
                      <a:pt x="83" y="7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9188213" y="2193927"/>
            <a:ext cx="1212191" cy="3856038"/>
            <a:chOff x="9175513" y="2193927"/>
            <a:chExt cx="1212191" cy="3856038"/>
          </a:xfrm>
        </p:grpSpPr>
        <p:sp>
          <p:nvSpPr>
            <p:cNvPr id="135" name="직사각형 134"/>
            <p:cNvSpPr/>
            <p:nvPr/>
          </p:nvSpPr>
          <p:spPr>
            <a:xfrm>
              <a:off x="9175513" y="4613575"/>
              <a:ext cx="12121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000" b="1" kern="0" dirty="0" smtClean="0"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Key Word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9248776" y="2193927"/>
              <a:ext cx="1036638" cy="3856038"/>
              <a:chOff x="9248776" y="2193927"/>
              <a:chExt cx="1036638" cy="3856038"/>
            </a:xfrm>
          </p:grpSpPr>
          <p:grpSp>
            <p:nvGrpSpPr>
              <p:cNvPr id="19" name="그룹 18"/>
              <p:cNvGrpSpPr/>
              <p:nvPr/>
            </p:nvGrpSpPr>
            <p:grpSpPr>
              <a:xfrm>
                <a:off x="9248776" y="2193927"/>
                <a:ext cx="1036638" cy="3856038"/>
                <a:chOff x="9248776" y="2193927"/>
                <a:chExt cx="1036638" cy="3856038"/>
              </a:xfrm>
            </p:grpSpPr>
            <p:grpSp>
              <p:nvGrpSpPr>
                <p:cNvPr id="14" name="그룹 13"/>
                <p:cNvGrpSpPr/>
                <p:nvPr/>
              </p:nvGrpSpPr>
              <p:grpSpPr>
                <a:xfrm>
                  <a:off x="10183814" y="5080002"/>
                  <a:ext cx="101600" cy="969963"/>
                  <a:chOff x="10183814" y="5080002"/>
                  <a:chExt cx="101600" cy="969963"/>
                </a:xfrm>
              </p:grpSpPr>
              <p:pic>
                <p:nvPicPr>
                  <p:cNvPr id="3116" name="Picture 44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183814" y="5080002"/>
                    <a:ext cx="101600" cy="9699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17" name="Picture 45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185401" y="5080002"/>
                    <a:ext cx="79375" cy="9667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091" name="Freeform 46"/>
                <p:cNvSpPr>
                  <a:spLocks/>
                </p:cNvSpPr>
                <p:nvPr/>
              </p:nvSpPr>
              <p:spPr bwMode="auto">
                <a:xfrm>
                  <a:off x="9347428" y="2193927"/>
                  <a:ext cx="868363" cy="2365375"/>
                </a:xfrm>
                <a:custGeom>
                  <a:avLst/>
                  <a:gdLst>
                    <a:gd name="T0" fmla="*/ 544 w 547"/>
                    <a:gd name="T1" fmla="*/ 230 h 1490"/>
                    <a:gd name="T2" fmla="*/ 272 w 547"/>
                    <a:gd name="T3" fmla="*/ 0 h 1490"/>
                    <a:gd name="T4" fmla="*/ 0 w 547"/>
                    <a:gd name="T5" fmla="*/ 230 h 1490"/>
                    <a:gd name="T6" fmla="*/ 0 w 547"/>
                    <a:gd name="T7" fmla="*/ 230 h 1490"/>
                    <a:gd name="T8" fmla="*/ 0 w 547"/>
                    <a:gd name="T9" fmla="*/ 1490 h 1490"/>
                    <a:gd name="T10" fmla="*/ 547 w 547"/>
                    <a:gd name="T11" fmla="*/ 1490 h 1490"/>
                    <a:gd name="T12" fmla="*/ 547 w 547"/>
                    <a:gd name="T13" fmla="*/ 230 h 1490"/>
                    <a:gd name="T14" fmla="*/ 544 w 547"/>
                    <a:gd name="T15" fmla="*/ 230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7" h="1490">
                      <a:moveTo>
                        <a:pt x="544" y="230"/>
                      </a:moveTo>
                      <a:lnTo>
                        <a:pt x="272" y="0"/>
                      </a:lnTo>
                      <a:lnTo>
                        <a:pt x="0" y="230"/>
                      </a:lnTo>
                      <a:lnTo>
                        <a:pt x="0" y="230"/>
                      </a:lnTo>
                      <a:lnTo>
                        <a:pt x="0" y="1490"/>
                      </a:lnTo>
                      <a:lnTo>
                        <a:pt x="547" y="1490"/>
                      </a:lnTo>
                      <a:lnTo>
                        <a:pt x="547" y="230"/>
                      </a:lnTo>
                      <a:lnTo>
                        <a:pt x="544" y="23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2" name="Freeform 47"/>
                <p:cNvSpPr>
                  <a:spLocks/>
                </p:cNvSpPr>
                <p:nvPr/>
              </p:nvSpPr>
              <p:spPr bwMode="auto">
                <a:xfrm>
                  <a:off x="9332914" y="2193927"/>
                  <a:ext cx="868363" cy="2365375"/>
                </a:xfrm>
                <a:custGeom>
                  <a:avLst/>
                  <a:gdLst>
                    <a:gd name="T0" fmla="*/ 544 w 547"/>
                    <a:gd name="T1" fmla="*/ 230 h 1490"/>
                    <a:gd name="T2" fmla="*/ 272 w 547"/>
                    <a:gd name="T3" fmla="*/ 0 h 1490"/>
                    <a:gd name="T4" fmla="*/ 0 w 547"/>
                    <a:gd name="T5" fmla="*/ 230 h 1490"/>
                    <a:gd name="T6" fmla="*/ 0 w 547"/>
                    <a:gd name="T7" fmla="*/ 230 h 1490"/>
                    <a:gd name="T8" fmla="*/ 0 w 547"/>
                    <a:gd name="T9" fmla="*/ 1490 h 1490"/>
                    <a:gd name="T10" fmla="*/ 547 w 547"/>
                    <a:gd name="T11" fmla="*/ 1490 h 1490"/>
                    <a:gd name="T12" fmla="*/ 547 w 547"/>
                    <a:gd name="T13" fmla="*/ 230 h 1490"/>
                    <a:gd name="T14" fmla="*/ 544 w 547"/>
                    <a:gd name="T15" fmla="*/ 230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7" h="1490">
                      <a:moveTo>
                        <a:pt x="544" y="230"/>
                      </a:moveTo>
                      <a:lnTo>
                        <a:pt x="272" y="0"/>
                      </a:lnTo>
                      <a:lnTo>
                        <a:pt x="0" y="230"/>
                      </a:lnTo>
                      <a:lnTo>
                        <a:pt x="0" y="230"/>
                      </a:lnTo>
                      <a:lnTo>
                        <a:pt x="0" y="1490"/>
                      </a:lnTo>
                      <a:lnTo>
                        <a:pt x="547" y="1490"/>
                      </a:lnTo>
                      <a:lnTo>
                        <a:pt x="547" y="230"/>
                      </a:lnTo>
                      <a:lnTo>
                        <a:pt x="544" y="23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3" name="Rectangle 48"/>
                <p:cNvSpPr>
                  <a:spLocks noChangeArrowheads="1"/>
                </p:cNvSpPr>
                <p:nvPr/>
              </p:nvSpPr>
              <p:spPr bwMode="auto">
                <a:xfrm>
                  <a:off x="9347428" y="5138740"/>
                  <a:ext cx="868363" cy="868363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4" name="Rectangle 49"/>
                <p:cNvSpPr>
                  <a:spLocks noChangeArrowheads="1"/>
                </p:cNvSpPr>
                <p:nvPr/>
              </p:nvSpPr>
              <p:spPr bwMode="auto">
                <a:xfrm>
                  <a:off x="9332914" y="5138740"/>
                  <a:ext cx="868363" cy="868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5" name="Freeform 50"/>
                <p:cNvSpPr>
                  <a:spLocks/>
                </p:cNvSpPr>
                <p:nvPr/>
              </p:nvSpPr>
              <p:spPr bwMode="auto">
                <a:xfrm>
                  <a:off x="9332914" y="2193927"/>
                  <a:ext cx="431800" cy="2365375"/>
                </a:xfrm>
                <a:custGeom>
                  <a:avLst/>
                  <a:gdLst>
                    <a:gd name="T0" fmla="*/ 272 w 272"/>
                    <a:gd name="T1" fmla="*/ 0 h 1490"/>
                    <a:gd name="T2" fmla="*/ 0 w 272"/>
                    <a:gd name="T3" fmla="*/ 230 h 1490"/>
                    <a:gd name="T4" fmla="*/ 0 w 272"/>
                    <a:gd name="T5" fmla="*/ 230 h 1490"/>
                    <a:gd name="T6" fmla="*/ 0 w 272"/>
                    <a:gd name="T7" fmla="*/ 1490 h 1490"/>
                    <a:gd name="T8" fmla="*/ 272 w 272"/>
                    <a:gd name="T9" fmla="*/ 1490 h 1490"/>
                    <a:gd name="T10" fmla="*/ 272 w 272"/>
                    <a:gd name="T11" fmla="*/ 0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2" h="1490">
                      <a:moveTo>
                        <a:pt x="272" y="0"/>
                      </a:moveTo>
                      <a:lnTo>
                        <a:pt x="0" y="230"/>
                      </a:lnTo>
                      <a:lnTo>
                        <a:pt x="0" y="230"/>
                      </a:lnTo>
                      <a:lnTo>
                        <a:pt x="0" y="1490"/>
                      </a:lnTo>
                      <a:lnTo>
                        <a:pt x="272" y="1490"/>
                      </a:ln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C9C9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6" name="Freeform 51"/>
                <p:cNvSpPr>
                  <a:spLocks/>
                </p:cNvSpPr>
                <p:nvPr/>
              </p:nvSpPr>
              <p:spPr bwMode="auto">
                <a:xfrm>
                  <a:off x="9332914" y="2193927"/>
                  <a:ext cx="431800" cy="2365375"/>
                </a:xfrm>
                <a:custGeom>
                  <a:avLst/>
                  <a:gdLst>
                    <a:gd name="T0" fmla="*/ 272 w 272"/>
                    <a:gd name="T1" fmla="*/ 0 h 1490"/>
                    <a:gd name="T2" fmla="*/ 0 w 272"/>
                    <a:gd name="T3" fmla="*/ 230 h 1490"/>
                    <a:gd name="T4" fmla="*/ 0 w 272"/>
                    <a:gd name="T5" fmla="*/ 230 h 1490"/>
                    <a:gd name="T6" fmla="*/ 0 w 272"/>
                    <a:gd name="T7" fmla="*/ 1490 h 1490"/>
                    <a:gd name="T8" fmla="*/ 272 w 272"/>
                    <a:gd name="T9" fmla="*/ 1490 h 1490"/>
                    <a:gd name="T10" fmla="*/ 272 w 272"/>
                    <a:gd name="T11" fmla="*/ 0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2" h="1490">
                      <a:moveTo>
                        <a:pt x="272" y="0"/>
                      </a:moveTo>
                      <a:lnTo>
                        <a:pt x="0" y="230"/>
                      </a:lnTo>
                      <a:lnTo>
                        <a:pt x="0" y="230"/>
                      </a:lnTo>
                      <a:lnTo>
                        <a:pt x="0" y="1490"/>
                      </a:lnTo>
                      <a:lnTo>
                        <a:pt x="272" y="1490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98" name="Rectangle 53"/>
                <p:cNvSpPr>
                  <a:spLocks noChangeArrowheads="1"/>
                </p:cNvSpPr>
                <p:nvPr/>
              </p:nvSpPr>
              <p:spPr bwMode="auto">
                <a:xfrm>
                  <a:off x="9332914" y="5138740"/>
                  <a:ext cx="431800" cy="868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pic>
              <p:nvPicPr>
                <p:cNvPr id="3138" name="Picture 66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48776" y="5080002"/>
                  <a:ext cx="101600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97" name="Rectangle 52"/>
                <p:cNvSpPr>
                  <a:spLocks noChangeArrowheads="1"/>
                </p:cNvSpPr>
                <p:nvPr/>
              </p:nvSpPr>
              <p:spPr bwMode="auto">
                <a:xfrm>
                  <a:off x="9330761" y="5138740"/>
                  <a:ext cx="431800" cy="868363"/>
                </a:xfrm>
                <a:prstGeom prst="rect">
                  <a:avLst/>
                </a:prstGeom>
                <a:solidFill>
                  <a:srgbClr val="C9C9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145" name="Freeform 5"/>
              <p:cNvSpPr>
                <a:spLocks noEditPoints="1"/>
              </p:cNvSpPr>
              <p:nvPr/>
            </p:nvSpPr>
            <p:spPr bwMode="auto">
              <a:xfrm>
                <a:off x="9512059" y="5308366"/>
                <a:ext cx="504631" cy="536896"/>
              </a:xfrm>
              <a:custGeom>
                <a:avLst/>
                <a:gdLst>
                  <a:gd name="T0" fmla="*/ 813 w 845"/>
                  <a:gd name="T1" fmla="*/ 320 h 899"/>
                  <a:gd name="T2" fmla="*/ 845 w 845"/>
                  <a:gd name="T3" fmla="*/ 287 h 899"/>
                  <a:gd name="T4" fmla="*/ 845 w 845"/>
                  <a:gd name="T5" fmla="*/ 181 h 899"/>
                  <a:gd name="T6" fmla="*/ 815 w 845"/>
                  <a:gd name="T7" fmla="*/ 138 h 899"/>
                  <a:gd name="T8" fmla="*/ 453 w 845"/>
                  <a:gd name="T9" fmla="*/ 7 h 899"/>
                  <a:gd name="T10" fmla="*/ 393 w 845"/>
                  <a:gd name="T11" fmla="*/ 7 h 899"/>
                  <a:gd name="T12" fmla="*/ 31 w 845"/>
                  <a:gd name="T13" fmla="*/ 138 h 899"/>
                  <a:gd name="T14" fmla="*/ 0 w 845"/>
                  <a:gd name="T15" fmla="*/ 181 h 899"/>
                  <a:gd name="T16" fmla="*/ 0 w 845"/>
                  <a:gd name="T17" fmla="*/ 287 h 899"/>
                  <a:gd name="T18" fmla="*/ 33 w 845"/>
                  <a:gd name="T19" fmla="*/ 320 h 899"/>
                  <a:gd name="T20" fmla="*/ 51 w 845"/>
                  <a:gd name="T21" fmla="*/ 320 h 899"/>
                  <a:gd name="T22" fmla="*/ 51 w 845"/>
                  <a:gd name="T23" fmla="*/ 793 h 899"/>
                  <a:gd name="T24" fmla="*/ 33 w 845"/>
                  <a:gd name="T25" fmla="*/ 793 h 899"/>
                  <a:gd name="T26" fmla="*/ 0 w 845"/>
                  <a:gd name="T27" fmla="*/ 826 h 899"/>
                  <a:gd name="T28" fmla="*/ 0 w 845"/>
                  <a:gd name="T29" fmla="*/ 868 h 899"/>
                  <a:gd name="T30" fmla="*/ 33 w 845"/>
                  <a:gd name="T31" fmla="*/ 899 h 899"/>
                  <a:gd name="T32" fmla="*/ 814 w 845"/>
                  <a:gd name="T33" fmla="*/ 899 h 899"/>
                  <a:gd name="T34" fmla="*/ 845 w 845"/>
                  <a:gd name="T35" fmla="*/ 868 h 899"/>
                  <a:gd name="T36" fmla="*/ 845 w 845"/>
                  <a:gd name="T37" fmla="*/ 826 h 899"/>
                  <a:gd name="T38" fmla="*/ 814 w 845"/>
                  <a:gd name="T39" fmla="*/ 793 h 899"/>
                  <a:gd name="T40" fmla="*/ 790 w 845"/>
                  <a:gd name="T41" fmla="*/ 793 h 899"/>
                  <a:gd name="T42" fmla="*/ 790 w 845"/>
                  <a:gd name="T43" fmla="*/ 320 h 899"/>
                  <a:gd name="T44" fmla="*/ 813 w 845"/>
                  <a:gd name="T45" fmla="*/ 320 h 899"/>
                  <a:gd name="T46" fmla="*/ 477 w 845"/>
                  <a:gd name="T47" fmla="*/ 320 h 899"/>
                  <a:gd name="T48" fmla="*/ 477 w 845"/>
                  <a:gd name="T49" fmla="*/ 793 h 899"/>
                  <a:gd name="T50" fmla="*/ 371 w 845"/>
                  <a:gd name="T51" fmla="*/ 793 h 899"/>
                  <a:gd name="T52" fmla="*/ 371 w 845"/>
                  <a:gd name="T53" fmla="*/ 320 h 899"/>
                  <a:gd name="T54" fmla="*/ 477 w 845"/>
                  <a:gd name="T55" fmla="*/ 320 h 899"/>
                  <a:gd name="T56" fmla="*/ 157 w 845"/>
                  <a:gd name="T57" fmla="*/ 320 h 899"/>
                  <a:gd name="T58" fmla="*/ 266 w 845"/>
                  <a:gd name="T59" fmla="*/ 320 h 899"/>
                  <a:gd name="T60" fmla="*/ 266 w 845"/>
                  <a:gd name="T61" fmla="*/ 793 h 899"/>
                  <a:gd name="T62" fmla="*/ 157 w 845"/>
                  <a:gd name="T63" fmla="*/ 793 h 899"/>
                  <a:gd name="T64" fmla="*/ 157 w 845"/>
                  <a:gd name="T65" fmla="*/ 320 h 899"/>
                  <a:gd name="T66" fmla="*/ 685 w 845"/>
                  <a:gd name="T67" fmla="*/ 793 h 899"/>
                  <a:gd name="T68" fmla="*/ 582 w 845"/>
                  <a:gd name="T69" fmla="*/ 793 h 899"/>
                  <a:gd name="T70" fmla="*/ 582 w 845"/>
                  <a:gd name="T71" fmla="*/ 320 h 899"/>
                  <a:gd name="T72" fmla="*/ 685 w 845"/>
                  <a:gd name="T73" fmla="*/ 320 h 899"/>
                  <a:gd name="T74" fmla="*/ 685 w 845"/>
                  <a:gd name="T75" fmla="*/ 793 h 899"/>
                  <a:gd name="T76" fmla="*/ 685 w 845"/>
                  <a:gd name="T77" fmla="*/ 793 h 899"/>
                  <a:gd name="T78" fmla="*/ 685 w 845"/>
                  <a:gd name="T79" fmla="*/ 793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5" h="899">
                    <a:moveTo>
                      <a:pt x="813" y="320"/>
                    </a:moveTo>
                    <a:cubicBezTo>
                      <a:pt x="831" y="320"/>
                      <a:pt x="845" y="304"/>
                      <a:pt x="845" y="287"/>
                    </a:cubicBezTo>
                    <a:cubicBezTo>
                      <a:pt x="845" y="181"/>
                      <a:pt x="845" y="181"/>
                      <a:pt x="845" y="181"/>
                    </a:cubicBezTo>
                    <a:cubicBezTo>
                      <a:pt x="845" y="164"/>
                      <a:pt x="831" y="144"/>
                      <a:pt x="815" y="138"/>
                    </a:cubicBezTo>
                    <a:cubicBezTo>
                      <a:pt x="453" y="7"/>
                      <a:pt x="453" y="7"/>
                      <a:pt x="453" y="7"/>
                    </a:cubicBezTo>
                    <a:cubicBezTo>
                      <a:pt x="437" y="0"/>
                      <a:pt x="410" y="0"/>
                      <a:pt x="393" y="7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14" y="144"/>
                      <a:pt x="0" y="164"/>
                      <a:pt x="0" y="181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304"/>
                      <a:pt x="16" y="320"/>
                      <a:pt x="33" y="320"/>
                    </a:cubicBezTo>
                    <a:cubicBezTo>
                      <a:pt x="51" y="320"/>
                      <a:pt x="51" y="320"/>
                      <a:pt x="51" y="320"/>
                    </a:cubicBezTo>
                    <a:cubicBezTo>
                      <a:pt x="51" y="793"/>
                      <a:pt x="51" y="793"/>
                      <a:pt x="51" y="793"/>
                    </a:cubicBezTo>
                    <a:cubicBezTo>
                      <a:pt x="33" y="793"/>
                      <a:pt x="33" y="793"/>
                      <a:pt x="33" y="793"/>
                    </a:cubicBezTo>
                    <a:cubicBezTo>
                      <a:pt x="15" y="793"/>
                      <a:pt x="0" y="808"/>
                      <a:pt x="0" y="826"/>
                    </a:cubicBezTo>
                    <a:cubicBezTo>
                      <a:pt x="0" y="868"/>
                      <a:pt x="0" y="868"/>
                      <a:pt x="0" y="868"/>
                    </a:cubicBezTo>
                    <a:cubicBezTo>
                      <a:pt x="0" y="885"/>
                      <a:pt x="15" y="899"/>
                      <a:pt x="33" y="899"/>
                    </a:cubicBezTo>
                    <a:cubicBezTo>
                      <a:pt x="814" y="899"/>
                      <a:pt x="814" y="899"/>
                      <a:pt x="814" y="899"/>
                    </a:cubicBezTo>
                    <a:cubicBezTo>
                      <a:pt x="832" y="899"/>
                      <a:pt x="845" y="885"/>
                      <a:pt x="845" y="868"/>
                    </a:cubicBezTo>
                    <a:cubicBezTo>
                      <a:pt x="845" y="826"/>
                      <a:pt x="845" y="826"/>
                      <a:pt x="845" y="826"/>
                    </a:cubicBezTo>
                    <a:cubicBezTo>
                      <a:pt x="845" y="808"/>
                      <a:pt x="832" y="793"/>
                      <a:pt x="814" y="793"/>
                    </a:cubicBezTo>
                    <a:cubicBezTo>
                      <a:pt x="790" y="793"/>
                      <a:pt x="790" y="793"/>
                      <a:pt x="790" y="793"/>
                    </a:cubicBezTo>
                    <a:cubicBezTo>
                      <a:pt x="790" y="320"/>
                      <a:pt x="790" y="320"/>
                      <a:pt x="790" y="320"/>
                    </a:cubicBezTo>
                    <a:lnTo>
                      <a:pt x="813" y="320"/>
                    </a:lnTo>
                    <a:close/>
                    <a:moveTo>
                      <a:pt x="477" y="320"/>
                    </a:moveTo>
                    <a:cubicBezTo>
                      <a:pt x="477" y="793"/>
                      <a:pt x="477" y="793"/>
                      <a:pt x="477" y="793"/>
                    </a:cubicBezTo>
                    <a:cubicBezTo>
                      <a:pt x="371" y="793"/>
                      <a:pt x="371" y="793"/>
                      <a:pt x="371" y="793"/>
                    </a:cubicBezTo>
                    <a:cubicBezTo>
                      <a:pt x="371" y="320"/>
                      <a:pt x="371" y="320"/>
                      <a:pt x="371" y="320"/>
                    </a:cubicBezTo>
                    <a:lnTo>
                      <a:pt x="477" y="320"/>
                    </a:lnTo>
                    <a:close/>
                    <a:moveTo>
                      <a:pt x="157" y="320"/>
                    </a:moveTo>
                    <a:cubicBezTo>
                      <a:pt x="266" y="320"/>
                      <a:pt x="266" y="320"/>
                      <a:pt x="266" y="320"/>
                    </a:cubicBezTo>
                    <a:cubicBezTo>
                      <a:pt x="266" y="793"/>
                      <a:pt x="266" y="793"/>
                      <a:pt x="266" y="793"/>
                    </a:cubicBezTo>
                    <a:cubicBezTo>
                      <a:pt x="157" y="793"/>
                      <a:pt x="157" y="793"/>
                      <a:pt x="157" y="793"/>
                    </a:cubicBezTo>
                    <a:lnTo>
                      <a:pt x="157" y="320"/>
                    </a:lnTo>
                    <a:close/>
                    <a:moveTo>
                      <a:pt x="685" y="793"/>
                    </a:moveTo>
                    <a:cubicBezTo>
                      <a:pt x="582" y="793"/>
                      <a:pt x="582" y="793"/>
                      <a:pt x="582" y="793"/>
                    </a:cubicBezTo>
                    <a:cubicBezTo>
                      <a:pt x="582" y="320"/>
                      <a:pt x="582" y="320"/>
                      <a:pt x="582" y="320"/>
                    </a:cubicBezTo>
                    <a:cubicBezTo>
                      <a:pt x="685" y="320"/>
                      <a:pt x="685" y="320"/>
                      <a:pt x="685" y="320"/>
                    </a:cubicBezTo>
                    <a:lnTo>
                      <a:pt x="685" y="793"/>
                    </a:lnTo>
                    <a:close/>
                    <a:moveTo>
                      <a:pt x="685" y="793"/>
                    </a:moveTo>
                    <a:cubicBezTo>
                      <a:pt x="685" y="793"/>
                      <a:pt x="685" y="793"/>
                      <a:pt x="685" y="79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10472274" y="1819277"/>
            <a:ext cx="1212191" cy="4230688"/>
            <a:chOff x="10459574" y="1819277"/>
            <a:chExt cx="1212191" cy="4230688"/>
          </a:xfrm>
        </p:grpSpPr>
        <p:grpSp>
          <p:nvGrpSpPr>
            <p:cNvPr id="20" name="그룹 19"/>
            <p:cNvGrpSpPr/>
            <p:nvPr/>
          </p:nvGrpSpPr>
          <p:grpSpPr>
            <a:xfrm>
              <a:off x="10552114" y="1819277"/>
              <a:ext cx="1017587" cy="4230688"/>
              <a:chOff x="10552114" y="1819277"/>
              <a:chExt cx="1017587" cy="4230688"/>
            </a:xfrm>
          </p:grpSpPr>
          <p:grpSp>
            <p:nvGrpSpPr>
              <p:cNvPr id="15" name="그룹 14"/>
              <p:cNvGrpSpPr/>
              <p:nvPr/>
            </p:nvGrpSpPr>
            <p:grpSpPr>
              <a:xfrm>
                <a:off x="11487151" y="5080002"/>
                <a:ext cx="82550" cy="969963"/>
                <a:chOff x="11487151" y="5080002"/>
                <a:chExt cx="82550" cy="969963"/>
              </a:xfrm>
            </p:grpSpPr>
            <p:pic>
              <p:nvPicPr>
                <p:cNvPr id="3126" name="Picture 54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87151" y="5080002"/>
                  <a:ext cx="79375" cy="969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27" name="Picture 55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90326" y="5080002"/>
                  <a:ext cx="79375" cy="966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099" name="Freeform 56"/>
              <p:cNvSpPr>
                <a:spLocks/>
              </p:cNvSpPr>
              <p:nvPr/>
            </p:nvSpPr>
            <p:spPr bwMode="auto">
              <a:xfrm>
                <a:off x="10636251" y="1819277"/>
                <a:ext cx="868363" cy="2740025"/>
              </a:xfrm>
              <a:custGeom>
                <a:avLst/>
                <a:gdLst>
                  <a:gd name="T0" fmla="*/ 544 w 547"/>
                  <a:gd name="T1" fmla="*/ 227 h 1726"/>
                  <a:gd name="T2" fmla="*/ 272 w 547"/>
                  <a:gd name="T3" fmla="*/ 0 h 1726"/>
                  <a:gd name="T4" fmla="*/ 0 w 547"/>
                  <a:gd name="T5" fmla="*/ 227 h 1726"/>
                  <a:gd name="T6" fmla="*/ 0 w 547"/>
                  <a:gd name="T7" fmla="*/ 227 h 1726"/>
                  <a:gd name="T8" fmla="*/ 0 w 547"/>
                  <a:gd name="T9" fmla="*/ 1726 h 1726"/>
                  <a:gd name="T10" fmla="*/ 547 w 547"/>
                  <a:gd name="T11" fmla="*/ 1726 h 1726"/>
                  <a:gd name="T12" fmla="*/ 547 w 547"/>
                  <a:gd name="T13" fmla="*/ 227 h 1726"/>
                  <a:gd name="T14" fmla="*/ 544 w 547"/>
                  <a:gd name="T15" fmla="*/ 227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7" h="1726">
                    <a:moveTo>
                      <a:pt x="544" y="227"/>
                    </a:moveTo>
                    <a:lnTo>
                      <a:pt x="272" y="0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1726"/>
                    </a:lnTo>
                    <a:lnTo>
                      <a:pt x="547" y="1726"/>
                    </a:lnTo>
                    <a:lnTo>
                      <a:pt x="547" y="227"/>
                    </a:lnTo>
                    <a:lnTo>
                      <a:pt x="544" y="227"/>
                    </a:lnTo>
                    <a:close/>
                  </a:path>
                </a:pathLst>
              </a:custGeom>
              <a:solidFill>
                <a:srgbClr val="494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0" name="Freeform 57"/>
              <p:cNvSpPr>
                <a:spLocks/>
              </p:cNvSpPr>
              <p:nvPr/>
            </p:nvSpPr>
            <p:spPr bwMode="auto">
              <a:xfrm>
                <a:off x="10636251" y="1819277"/>
                <a:ext cx="868363" cy="2740025"/>
              </a:xfrm>
              <a:custGeom>
                <a:avLst/>
                <a:gdLst>
                  <a:gd name="T0" fmla="*/ 544 w 547"/>
                  <a:gd name="T1" fmla="*/ 227 h 1726"/>
                  <a:gd name="T2" fmla="*/ 272 w 547"/>
                  <a:gd name="T3" fmla="*/ 0 h 1726"/>
                  <a:gd name="T4" fmla="*/ 0 w 547"/>
                  <a:gd name="T5" fmla="*/ 227 h 1726"/>
                  <a:gd name="T6" fmla="*/ 0 w 547"/>
                  <a:gd name="T7" fmla="*/ 227 h 1726"/>
                  <a:gd name="T8" fmla="*/ 0 w 547"/>
                  <a:gd name="T9" fmla="*/ 1726 h 1726"/>
                  <a:gd name="T10" fmla="*/ 547 w 547"/>
                  <a:gd name="T11" fmla="*/ 1726 h 1726"/>
                  <a:gd name="T12" fmla="*/ 547 w 547"/>
                  <a:gd name="T13" fmla="*/ 227 h 1726"/>
                  <a:gd name="T14" fmla="*/ 544 w 547"/>
                  <a:gd name="T15" fmla="*/ 227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7" h="1726">
                    <a:moveTo>
                      <a:pt x="544" y="227"/>
                    </a:moveTo>
                    <a:lnTo>
                      <a:pt x="272" y="0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1726"/>
                    </a:lnTo>
                    <a:lnTo>
                      <a:pt x="547" y="1726"/>
                    </a:lnTo>
                    <a:lnTo>
                      <a:pt x="547" y="227"/>
                    </a:lnTo>
                    <a:lnTo>
                      <a:pt x="544" y="22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1" name="Rectangle 58"/>
              <p:cNvSpPr>
                <a:spLocks noChangeArrowheads="1"/>
              </p:cNvSpPr>
              <p:nvPr/>
            </p:nvSpPr>
            <p:spPr bwMode="auto">
              <a:xfrm>
                <a:off x="10636251" y="5138740"/>
                <a:ext cx="868363" cy="868363"/>
              </a:xfrm>
              <a:prstGeom prst="rect">
                <a:avLst/>
              </a:prstGeom>
              <a:solidFill>
                <a:srgbClr val="494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2" name="Rectangle 59"/>
              <p:cNvSpPr>
                <a:spLocks noChangeArrowheads="1"/>
              </p:cNvSpPr>
              <p:nvPr/>
            </p:nvSpPr>
            <p:spPr bwMode="auto">
              <a:xfrm>
                <a:off x="10636251" y="5138740"/>
                <a:ext cx="868363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3" name="Freeform 60"/>
              <p:cNvSpPr>
                <a:spLocks/>
              </p:cNvSpPr>
              <p:nvPr/>
            </p:nvSpPr>
            <p:spPr bwMode="auto">
              <a:xfrm>
                <a:off x="10636251" y="1819277"/>
                <a:ext cx="431800" cy="2740025"/>
              </a:xfrm>
              <a:custGeom>
                <a:avLst/>
                <a:gdLst>
                  <a:gd name="T0" fmla="*/ 272 w 272"/>
                  <a:gd name="T1" fmla="*/ 0 h 1726"/>
                  <a:gd name="T2" fmla="*/ 0 w 272"/>
                  <a:gd name="T3" fmla="*/ 227 h 1726"/>
                  <a:gd name="T4" fmla="*/ 0 w 272"/>
                  <a:gd name="T5" fmla="*/ 227 h 1726"/>
                  <a:gd name="T6" fmla="*/ 0 w 272"/>
                  <a:gd name="T7" fmla="*/ 1726 h 1726"/>
                  <a:gd name="T8" fmla="*/ 272 w 272"/>
                  <a:gd name="T9" fmla="*/ 1726 h 1726"/>
                  <a:gd name="T10" fmla="*/ 272 w 272"/>
                  <a:gd name="T11" fmla="*/ 0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1726">
                    <a:moveTo>
                      <a:pt x="272" y="0"/>
                    </a:moveTo>
                    <a:lnTo>
                      <a:pt x="0" y="227"/>
                    </a:lnTo>
                    <a:lnTo>
                      <a:pt x="0" y="227"/>
                    </a:lnTo>
                    <a:lnTo>
                      <a:pt x="0" y="1726"/>
                    </a:lnTo>
                    <a:lnTo>
                      <a:pt x="272" y="1726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4" name="Freeform 61"/>
              <p:cNvSpPr>
                <a:spLocks/>
              </p:cNvSpPr>
              <p:nvPr/>
            </p:nvSpPr>
            <p:spPr bwMode="auto">
              <a:xfrm>
                <a:off x="10636251" y="1819277"/>
                <a:ext cx="431800" cy="2740025"/>
              </a:xfrm>
              <a:custGeom>
                <a:avLst/>
                <a:gdLst>
                  <a:gd name="T0" fmla="*/ 272 w 272"/>
                  <a:gd name="T1" fmla="*/ 0 h 1726"/>
                  <a:gd name="T2" fmla="*/ 0 w 272"/>
                  <a:gd name="T3" fmla="*/ 227 h 1726"/>
                  <a:gd name="T4" fmla="*/ 0 w 272"/>
                  <a:gd name="T5" fmla="*/ 227 h 1726"/>
                  <a:gd name="T6" fmla="*/ 0 w 272"/>
                  <a:gd name="T7" fmla="*/ 1726 h 1726"/>
                  <a:gd name="T8" fmla="*/ 272 w 272"/>
                  <a:gd name="T9" fmla="*/ 1726 h 1726"/>
                  <a:gd name="T10" fmla="*/ 272 w 272"/>
                  <a:gd name="T11" fmla="*/ 0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1726">
                    <a:moveTo>
                      <a:pt x="272" y="0"/>
                    </a:moveTo>
                    <a:lnTo>
                      <a:pt x="0" y="227"/>
                    </a:lnTo>
                    <a:lnTo>
                      <a:pt x="0" y="227"/>
                    </a:lnTo>
                    <a:lnTo>
                      <a:pt x="0" y="1726"/>
                    </a:lnTo>
                    <a:lnTo>
                      <a:pt x="272" y="1726"/>
                    </a:lnTo>
                    <a:lnTo>
                      <a:pt x="27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06" name="Rectangle 63"/>
              <p:cNvSpPr>
                <a:spLocks noChangeArrowheads="1"/>
              </p:cNvSpPr>
              <p:nvPr/>
            </p:nvSpPr>
            <p:spPr bwMode="auto">
              <a:xfrm>
                <a:off x="10636251" y="5138740"/>
                <a:ext cx="431800" cy="868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pic>
            <p:nvPicPr>
              <p:cNvPr id="3136" name="Picture 64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2114" y="5080002"/>
                <a:ext cx="101600" cy="969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05" name="Rectangle 62"/>
              <p:cNvSpPr>
                <a:spLocks noChangeArrowheads="1"/>
              </p:cNvSpPr>
              <p:nvPr/>
            </p:nvSpPr>
            <p:spPr bwMode="auto">
              <a:xfrm>
                <a:off x="10633870" y="5138740"/>
                <a:ext cx="431800" cy="868363"/>
              </a:xfrm>
              <a:prstGeom prst="rect">
                <a:avLst/>
              </a:prstGeom>
              <a:solidFill>
                <a:srgbClr val="C9C9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36" name="직사각형 135"/>
            <p:cNvSpPr/>
            <p:nvPr/>
          </p:nvSpPr>
          <p:spPr>
            <a:xfrm>
              <a:off x="10459574" y="4613575"/>
              <a:ext cx="12121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000" b="1" kern="0" dirty="0" smtClean="0"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Key Word</a:t>
              </a:r>
            </a:p>
          </p:txBody>
        </p:sp>
        <p:sp>
          <p:nvSpPr>
            <p:cNvPr id="146" name="Freeform 9"/>
            <p:cNvSpPr>
              <a:spLocks noEditPoints="1"/>
            </p:cNvSpPr>
            <p:nvPr/>
          </p:nvSpPr>
          <p:spPr bwMode="auto">
            <a:xfrm>
              <a:off x="10787850" y="5295081"/>
              <a:ext cx="569419" cy="565205"/>
            </a:xfrm>
            <a:custGeom>
              <a:avLst/>
              <a:gdLst>
                <a:gd name="T0" fmla="*/ 1545 w 1656"/>
                <a:gd name="T1" fmla="*/ 1285 h 1644"/>
                <a:gd name="T2" fmla="*/ 1545 w 1656"/>
                <a:gd name="T3" fmla="*/ 671 h 1644"/>
                <a:gd name="T4" fmla="*/ 1643 w 1656"/>
                <a:gd name="T5" fmla="*/ 597 h 1644"/>
                <a:gd name="T6" fmla="*/ 1600 w 1656"/>
                <a:gd name="T7" fmla="*/ 482 h 1644"/>
                <a:gd name="T8" fmla="*/ 884 w 1656"/>
                <a:gd name="T9" fmla="*/ 22 h 1644"/>
                <a:gd name="T10" fmla="*/ 773 w 1656"/>
                <a:gd name="T11" fmla="*/ 22 h 1644"/>
                <a:gd name="T12" fmla="*/ 56 w 1656"/>
                <a:gd name="T13" fmla="*/ 482 h 1644"/>
                <a:gd name="T14" fmla="*/ 13 w 1656"/>
                <a:gd name="T15" fmla="*/ 597 h 1644"/>
                <a:gd name="T16" fmla="*/ 111 w 1656"/>
                <a:gd name="T17" fmla="*/ 671 h 1644"/>
                <a:gd name="T18" fmla="*/ 111 w 1656"/>
                <a:gd name="T19" fmla="*/ 1285 h 1644"/>
                <a:gd name="T20" fmla="*/ 9 w 1656"/>
                <a:gd name="T21" fmla="*/ 1388 h 1644"/>
                <a:gd name="T22" fmla="*/ 9 w 1656"/>
                <a:gd name="T23" fmla="*/ 1541 h 1644"/>
                <a:gd name="T24" fmla="*/ 111 w 1656"/>
                <a:gd name="T25" fmla="*/ 1644 h 1644"/>
                <a:gd name="T26" fmla="*/ 1545 w 1656"/>
                <a:gd name="T27" fmla="*/ 1644 h 1644"/>
                <a:gd name="T28" fmla="*/ 1647 w 1656"/>
                <a:gd name="T29" fmla="*/ 1541 h 1644"/>
                <a:gd name="T30" fmla="*/ 1647 w 1656"/>
                <a:gd name="T31" fmla="*/ 1388 h 1644"/>
                <a:gd name="T32" fmla="*/ 1545 w 1656"/>
                <a:gd name="T33" fmla="*/ 1285 h 1644"/>
                <a:gd name="T34" fmla="*/ 521 w 1656"/>
                <a:gd name="T35" fmla="*/ 1285 h 1644"/>
                <a:gd name="T36" fmla="*/ 316 w 1656"/>
                <a:gd name="T37" fmla="*/ 1285 h 1644"/>
                <a:gd name="T38" fmla="*/ 316 w 1656"/>
                <a:gd name="T39" fmla="*/ 671 h 1644"/>
                <a:gd name="T40" fmla="*/ 521 w 1656"/>
                <a:gd name="T41" fmla="*/ 671 h 1644"/>
                <a:gd name="T42" fmla="*/ 521 w 1656"/>
                <a:gd name="T43" fmla="*/ 1285 h 1644"/>
                <a:gd name="T44" fmla="*/ 931 w 1656"/>
                <a:gd name="T45" fmla="*/ 1285 h 1644"/>
                <a:gd name="T46" fmla="*/ 726 w 1656"/>
                <a:gd name="T47" fmla="*/ 1285 h 1644"/>
                <a:gd name="T48" fmla="*/ 726 w 1656"/>
                <a:gd name="T49" fmla="*/ 671 h 1644"/>
                <a:gd name="T50" fmla="*/ 931 w 1656"/>
                <a:gd name="T51" fmla="*/ 671 h 1644"/>
                <a:gd name="T52" fmla="*/ 931 w 1656"/>
                <a:gd name="T53" fmla="*/ 1285 h 1644"/>
                <a:gd name="T54" fmla="*/ 828 w 1656"/>
                <a:gd name="T55" fmla="*/ 466 h 1644"/>
                <a:gd name="T56" fmla="*/ 726 w 1656"/>
                <a:gd name="T57" fmla="*/ 364 h 1644"/>
                <a:gd name="T58" fmla="*/ 828 w 1656"/>
                <a:gd name="T59" fmla="*/ 261 h 1644"/>
                <a:gd name="T60" fmla="*/ 931 w 1656"/>
                <a:gd name="T61" fmla="*/ 364 h 1644"/>
                <a:gd name="T62" fmla="*/ 828 w 1656"/>
                <a:gd name="T63" fmla="*/ 466 h 1644"/>
                <a:gd name="T64" fmla="*/ 1340 w 1656"/>
                <a:gd name="T65" fmla="*/ 1285 h 1644"/>
                <a:gd name="T66" fmla="*/ 1135 w 1656"/>
                <a:gd name="T67" fmla="*/ 1285 h 1644"/>
                <a:gd name="T68" fmla="*/ 1135 w 1656"/>
                <a:gd name="T69" fmla="*/ 671 h 1644"/>
                <a:gd name="T70" fmla="*/ 1340 w 1656"/>
                <a:gd name="T71" fmla="*/ 671 h 1644"/>
                <a:gd name="T72" fmla="*/ 1340 w 1656"/>
                <a:gd name="T73" fmla="*/ 1285 h 1644"/>
                <a:gd name="T74" fmla="*/ 1340 w 1656"/>
                <a:gd name="T75" fmla="*/ 1285 h 1644"/>
                <a:gd name="T76" fmla="*/ 1340 w 1656"/>
                <a:gd name="T77" fmla="*/ 1285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6" h="1644">
                  <a:moveTo>
                    <a:pt x="1545" y="1285"/>
                  </a:moveTo>
                  <a:cubicBezTo>
                    <a:pt x="1545" y="671"/>
                    <a:pt x="1545" y="671"/>
                    <a:pt x="1545" y="671"/>
                  </a:cubicBezTo>
                  <a:cubicBezTo>
                    <a:pt x="1590" y="671"/>
                    <a:pt x="1630" y="641"/>
                    <a:pt x="1643" y="597"/>
                  </a:cubicBezTo>
                  <a:cubicBezTo>
                    <a:pt x="1656" y="554"/>
                    <a:pt x="1639" y="507"/>
                    <a:pt x="1600" y="482"/>
                  </a:cubicBezTo>
                  <a:cubicBezTo>
                    <a:pt x="884" y="22"/>
                    <a:pt x="884" y="22"/>
                    <a:pt x="884" y="22"/>
                  </a:cubicBezTo>
                  <a:cubicBezTo>
                    <a:pt x="850" y="0"/>
                    <a:pt x="807" y="0"/>
                    <a:pt x="773" y="22"/>
                  </a:cubicBezTo>
                  <a:cubicBezTo>
                    <a:pt x="56" y="482"/>
                    <a:pt x="56" y="482"/>
                    <a:pt x="56" y="482"/>
                  </a:cubicBezTo>
                  <a:cubicBezTo>
                    <a:pt x="18" y="507"/>
                    <a:pt x="0" y="554"/>
                    <a:pt x="13" y="597"/>
                  </a:cubicBezTo>
                  <a:cubicBezTo>
                    <a:pt x="26" y="641"/>
                    <a:pt x="66" y="671"/>
                    <a:pt x="111" y="671"/>
                  </a:cubicBezTo>
                  <a:cubicBezTo>
                    <a:pt x="111" y="1285"/>
                    <a:pt x="111" y="1285"/>
                    <a:pt x="111" y="1285"/>
                  </a:cubicBezTo>
                  <a:cubicBezTo>
                    <a:pt x="55" y="1285"/>
                    <a:pt x="9" y="1331"/>
                    <a:pt x="9" y="1388"/>
                  </a:cubicBezTo>
                  <a:cubicBezTo>
                    <a:pt x="9" y="1541"/>
                    <a:pt x="9" y="1541"/>
                    <a:pt x="9" y="1541"/>
                  </a:cubicBezTo>
                  <a:cubicBezTo>
                    <a:pt x="9" y="1598"/>
                    <a:pt x="55" y="1644"/>
                    <a:pt x="111" y="1644"/>
                  </a:cubicBezTo>
                  <a:cubicBezTo>
                    <a:pt x="1545" y="1644"/>
                    <a:pt x="1545" y="1644"/>
                    <a:pt x="1545" y="1644"/>
                  </a:cubicBezTo>
                  <a:cubicBezTo>
                    <a:pt x="1602" y="1644"/>
                    <a:pt x="1647" y="1598"/>
                    <a:pt x="1647" y="1541"/>
                  </a:cubicBezTo>
                  <a:cubicBezTo>
                    <a:pt x="1647" y="1388"/>
                    <a:pt x="1647" y="1388"/>
                    <a:pt x="1647" y="1388"/>
                  </a:cubicBezTo>
                  <a:cubicBezTo>
                    <a:pt x="1647" y="1331"/>
                    <a:pt x="1602" y="1285"/>
                    <a:pt x="1545" y="1285"/>
                  </a:cubicBezTo>
                  <a:close/>
                  <a:moveTo>
                    <a:pt x="521" y="1285"/>
                  </a:moveTo>
                  <a:cubicBezTo>
                    <a:pt x="316" y="1285"/>
                    <a:pt x="316" y="1285"/>
                    <a:pt x="316" y="1285"/>
                  </a:cubicBezTo>
                  <a:cubicBezTo>
                    <a:pt x="316" y="671"/>
                    <a:pt x="316" y="671"/>
                    <a:pt x="316" y="671"/>
                  </a:cubicBezTo>
                  <a:cubicBezTo>
                    <a:pt x="521" y="671"/>
                    <a:pt x="521" y="671"/>
                    <a:pt x="521" y="671"/>
                  </a:cubicBezTo>
                  <a:lnTo>
                    <a:pt x="521" y="1285"/>
                  </a:lnTo>
                  <a:close/>
                  <a:moveTo>
                    <a:pt x="931" y="1285"/>
                  </a:moveTo>
                  <a:cubicBezTo>
                    <a:pt x="726" y="1285"/>
                    <a:pt x="726" y="1285"/>
                    <a:pt x="726" y="1285"/>
                  </a:cubicBezTo>
                  <a:cubicBezTo>
                    <a:pt x="726" y="671"/>
                    <a:pt x="726" y="671"/>
                    <a:pt x="726" y="671"/>
                  </a:cubicBezTo>
                  <a:cubicBezTo>
                    <a:pt x="931" y="671"/>
                    <a:pt x="931" y="671"/>
                    <a:pt x="931" y="671"/>
                  </a:cubicBezTo>
                  <a:lnTo>
                    <a:pt x="931" y="1285"/>
                  </a:lnTo>
                  <a:close/>
                  <a:moveTo>
                    <a:pt x="828" y="466"/>
                  </a:moveTo>
                  <a:cubicBezTo>
                    <a:pt x="772" y="466"/>
                    <a:pt x="726" y="420"/>
                    <a:pt x="726" y="364"/>
                  </a:cubicBezTo>
                  <a:cubicBezTo>
                    <a:pt x="726" y="307"/>
                    <a:pt x="772" y="261"/>
                    <a:pt x="828" y="261"/>
                  </a:cubicBezTo>
                  <a:cubicBezTo>
                    <a:pt x="885" y="261"/>
                    <a:pt x="931" y="307"/>
                    <a:pt x="931" y="364"/>
                  </a:cubicBezTo>
                  <a:cubicBezTo>
                    <a:pt x="931" y="420"/>
                    <a:pt x="885" y="466"/>
                    <a:pt x="828" y="466"/>
                  </a:cubicBezTo>
                  <a:close/>
                  <a:moveTo>
                    <a:pt x="1340" y="1285"/>
                  </a:moveTo>
                  <a:cubicBezTo>
                    <a:pt x="1135" y="1285"/>
                    <a:pt x="1135" y="1285"/>
                    <a:pt x="1135" y="1285"/>
                  </a:cubicBezTo>
                  <a:cubicBezTo>
                    <a:pt x="1135" y="671"/>
                    <a:pt x="1135" y="671"/>
                    <a:pt x="1135" y="671"/>
                  </a:cubicBezTo>
                  <a:cubicBezTo>
                    <a:pt x="1340" y="671"/>
                    <a:pt x="1340" y="671"/>
                    <a:pt x="1340" y="671"/>
                  </a:cubicBezTo>
                  <a:lnTo>
                    <a:pt x="1340" y="1285"/>
                  </a:lnTo>
                  <a:close/>
                  <a:moveTo>
                    <a:pt x="1340" y="1285"/>
                  </a:moveTo>
                  <a:cubicBezTo>
                    <a:pt x="1340" y="1285"/>
                    <a:pt x="1340" y="1285"/>
                    <a:pt x="1340" y="128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 flipH="1">
            <a:off x="8912453" y="771257"/>
            <a:ext cx="2457516" cy="11246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 rot="13718627">
            <a:off x="11369443" y="-254185"/>
            <a:ext cx="866775" cy="1233488"/>
            <a:chOff x="2698298" y="2941184"/>
            <a:chExt cx="866775" cy="1233488"/>
          </a:xfrm>
        </p:grpSpPr>
        <p:sp>
          <p:nvSpPr>
            <p:cNvPr id="4" name="Freeform 27"/>
            <p:cNvSpPr>
              <a:spLocks/>
            </p:cNvSpPr>
            <p:nvPr/>
          </p:nvSpPr>
          <p:spPr bwMode="auto">
            <a:xfrm>
              <a:off x="2698298" y="2941184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" name="Freeform 42"/>
            <p:cNvSpPr>
              <a:spLocks/>
            </p:cNvSpPr>
            <p:nvPr/>
          </p:nvSpPr>
          <p:spPr bwMode="auto">
            <a:xfrm>
              <a:off x="2698298" y="2941184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" name="부제목 2"/>
          <p:cNvSpPr txBox="1">
            <a:spLocks/>
          </p:cNvSpPr>
          <p:nvPr/>
        </p:nvSpPr>
        <p:spPr>
          <a:xfrm>
            <a:off x="8898647" y="168969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396953" y="2150243"/>
            <a:ext cx="3642344" cy="3059543"/>
            <a:chOff x="371553" y="2031510"/>
            <a:chExt cx="3642344" cy="3059543"/>
          </a:xfrm>
        </p:grpSpPr>
        <p:grpSp>
          <p:nvGrpSpPr>
            <p:cNvPr id="40" name="그룹 39"/>
            <p:cNvGrpSpPr/>
            <p:nvPr/>
          </p:nvGrpSpPr>
          <p:grpSpPr>
            <a:xfrm>
              <a:off x="682625" y="2031510"/>
              <a:ext cx="3053360" cy="1543050"/>
              <a:chOff x="682625" y="1904510"/>
              <a:chExt cx="3053360" cy="1543050"/>
            </a:xfrm>
          </p:grpSpPr>
          <p:grpSp>
            <p:nvGrpSpPr>
              <p:cNvPr id="16" name="그룹 15"/>
              <p:cNvGrpSpPr/>
              <p:nvPr/>
            </p:nvGrpSpPr>
            <p:grpSpPr>
              <a:xfrm>
                <a:off x="682625" y="1904510"/>
                <a:ext cx="3053360" cy="1543050"/>
                <a:chOff x="4899026" y="-339725"/>
                <a:chExt cx="2393684" cy="1209675"/>
              </a:xfrm>
            </p:grpSpPr>
            <p:sp>
              <p:nvSpPr>
                <p:cNvPr id="13" name="Freeform 8"/>
                <p:cNvSpPr>
                  <a:spLocks/>
                </p:cNvSpPr>
                <p:nvPr/>
              </p:nvSpPr>
              <p:spPr bwMode="auto">
                <a:xfrm>
                  <a:off x="6095735" y="-309563"/>
                  <a:ext cx="1196975" cy="1179513"/>
                </a:xfrm>
                <a:custGeom>
                  <a:avLst/>
                  <a:gdLst>
                    <a:gd name="T0" fmla="*/ 266 w 318"/>
                    <a:gd name="T1" fmla="*/ 314 h 314"/>
                    <a:gd name="T2" fmla="*/ 302 w 318"/>
                    <a:gd name="T3" fmla="*/ 253 h 314"/>
                    <a:gd name="T4" fmla="*/ 163 w 318"/>
                    <a:gd name="T5" fmla="*/ 12 h 314"/>
                    <a:gd name="T6" fmla="*/ 152 w 318"/>
                    <a:gd name="T7" fmla="*/ 0 h 314"/>
                    <a:gd name="T8" fmla="*/ 0 w 318"/>
                    <a:gd name="T9" fmla="*/ 314 h 314"/>
                    <a:gd name="T10" fmla="*/ 266 w 318"/>
                    <a:gd name="T1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8" h="314">
                      <a:moveTo>
                        <a:pt x="266" y="314"/>
                      </a:moveTo>
                      <a:cubicBezTo>
                        <a:pt x="298" y="314"/>
                        <a:pt x="318" y="280"/>
                        <a:pt x="302" y="253"/>
                      </a:cubicBezTo>
                      <a:cubicBezTo>
                        <a:pt x="163" y="12"/>
                        <a:pt x="163" y="12"/>
                        <a:pt x="163" y="12"/>
                      </a:cubicBezTo>
                      <a:cubicBezTo>
                        <a:pt x="160" y="7"/>
                        <a:pt x="156" y="3"/>
                        <a:pt x="152" y="0"/>
                      </a:cubicBezTo>
                      <a:cubicBezTo>
                        <a:pt x="0" y="314"/>
                        <a:pt x="0" y="314"/>
                        <a:pt x="0" y="314"/>
                      </a:cubicBezTo>
                      <a:lnTo>
                        <a:pt x="266" y="314"/>
                      </a:lnTo>
                      <a:close/>
                    </a:path>
                  </a:pathLst>
                </a:custGeom>
                <a:solidFill>
                  <a:srgbClr val="C9C9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4" name="Freeform 9"/>
                <p:cNvSpPr>
                  <a:spLocks/>
                </p:cNvSpPr>
                <p:nvPr/>
              </p:nvSpPr>
              <p:spPr bwMode="auto">
                <a:xfrm>
                  <a:off x="5519738" y="-339725"/>
                  <a:ext cx="1160463" cy="1209675"/>
                </a:xfrm>
                <a:custGeom>
                  <a:avLst/>
                  <a:gdLst>
                    <a:gd name="T0" fmla="*/ 25 w 308"/>
                    <a:gd name="T1" fmla="*/ 0 h 322"/>
                    <a:gd name="T2" fmla="*/ 0 w 308"/>
                    <a:gd name="T3" fmla="*/ 8 h 322"/>
                    <a:gd name="T4" fmla="*/ 152 w 308"/>
                    <a:gd name="T5" fmla="*/ 322 h 322"/>
                    <a:gd name="T6" fmla="*/ 156 w 308"/>
                    <a:gd name="T7" fmla="*/ 322 h 322"/>
                    <a:gd name="T8" fmla="*/ 308 w 308"/>
                    <a:gd name="T9" fmla="*/ 8 h 322"/>
                    <a:gd name="T10" fmla="*/ 283 w 308"/>
                    <a:gd name="T11" fmla="*/ 0 h 322"/>
                    <a:gd name="T12" fmla="*/ 25 w 308"/>
                    <a:gd name="T13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8" h="322">
                      <a:moveTo>
                        <a:pt x="25" y="0"/>
                      </a:moveTo>
                      <a:cubicBezTo>
                        <a:pt x="16" y="0"/>
                        <a:pt x="7" y="3"/>
                        <a:pt x="0" y="8"/>
                      </a:cubicBezTo>
                      <a:cubicBezTo>
                        <a:pt x="152" y="322"/>
                        <a:pt x="152" y="322"/>
                        <a:pt x="152" y="322"/>
                      </a:cubicBezTo>
                      <a:cubicBezTo>
                        <a:pt x="156" y="322"/>
                        <a:pt x="156" y="322"/>
                        <a:pt x="156" y="322"/>
                      </a:cubicBezTo>
                      <a:cubicBezTo>
                        <a:pt x="308" y="8"/>
                        <a:pt x="308" y="8"/>
                        <a:pt x="308" y="8"/>
                      </a:cubicBezTo>
                      <a:cubicBezTo>
                        <a:pt x="301" y="3"/>
                        <a:pt x="292" y="0"/>
                        <a:pt x="283" y="0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8F90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5" name="Freeform 10"/>
                <p:cNvSpPr>
                  <a:spLocks/>
                </p:cNvSpPr>
                <p:nvPr/>
              </p:nvSpPr>
              <p:spPr bwMode="auto">
                <a:xfrm>
                  <a:off x="4899026" y="-309563"/>
                  <a:ext cx="1193800" cy="1179513"/>
                </a:xfrm>
                <a:custGeom>
                  <a:avLst/>
                  <a:gdLst>
                    <a:gd name="T0" fmla="*/ 155 w 317"/>
                    <a:gd name="T1" fmla="*/ 12 h 314"/>
                    <a:gd name="T2" fmla="*/ 16 w 317"/>
                    <a:gd name="T3" fmla="*/ 253 h 314"/>
                    <a:gd name="T4" fmla="*/ 51 w 317"/>
                    <a:gd name="T5" fmla="*/ 314 h 314"/>
                    <a:gd name="T6" fmla="*/ 317 w 317"/>
                    <a:gd name="T7" fmla="*/ 314 h 314"/>
                    <a:gd name="T8" fmla="*/ 165 w 317"/>
                    <a:gd name="T9" fmla="*/ 0 h 314"/>
                    <a:gd name="T10" fmla="*/ 155 w 317"/>
                    <a:gd name="T11" fmla="*/ 12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7" h="314">
                      <a:moveTo>
                        <a:pt x="155" y="12"/>
                      </a:moveTo>
                      <a:cubicBezTo>
                        <a:pt x="16" y="253"/>
                        <a:pt x="16" y="253"/>
                        <a:pt x="16" y="253"/>
                      </a:cubicBezTo>
                      <a:cubicBezTo>
                        <a:pt x="0" y="280"/>
                        <a:pt x="19" y="314"/>
                        <a:pt x="51" y="314"/>
                      </a:cubicBezTo>
                      <a:cubicBezTo>
                        <a:pt x="317" y="314"/>
                        <a:pt x="317" y="314"/>
                        <a:pt x="317" y="314"/>
                      </a:cubicBezTo>
                      <a:cubicBezTo>
                        <a:pt x="165" y="0"/>
                        <a:pt x="165" y="0"/>
                        <a:pt x="165" y="0"/>
                      </a:cubicBezTo>
                      <a:cubicBezTo>
                        <a:pt x="161" y="3"/>
                        <a:pt x="157" y="7"/>
                        <a:pt x="155" y="12"/>
                      </a:cubicBezTo>
                      <a:close/>
                    </a:path>
                  </a:pathLst>
                </a:custGeom>
                <a:solidFill>
                  <a:srgbClr val="494A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24" name="그룹 23"/>
              <p:cNvGrpSpPr/>
              <p:nvPr/>
            </p:nvGrpSpPr>
            <p:grpSpPr>
              <a:xfrm>
                <a:off x="894963" y="2742709"/>
                <a:ext cx="1039102" cy="546676"/>
                <a:chOff x="4060825" y="4389438"/>
                <a:chExt cx="1976438" cy="1039812"/>
              </a:xfrm>
            </p:grpSpPr>
            <p:sp>
              <p:nvSpPr>
                <p:cNvPr id="21" name="Freeform 14"/>
                <p:cNvSpPr>
                  <a:spLocks/>
                </p:cNvSpPr>
                <p:nvPr/>
              </p:nvSpPr>
              <p:spPr bwMode="auto">
                <a:xfrm>
                  <a:off x="4578350" y="4389438"/>
                  <a:ext cx="993775" cy="1039812"/>
                </a:xfrm>
                <a:custGeom>
                  <a:avLst/>
                  <a:gdLst>
                    <a:gd name="T0" fmla="*/ 71 w 75"/>
                    <a:gd name="T1" fmla="*/ 61 h 77"/>
                    <a:gd name="T2" fmla="*/ 58 w 75"/>
                    <a:gd name="T3" fmla="*/ 52 h 77"/>
                    <a:gd name="T4" fmla="*/ 50 w 75"/>
                    <a:gd name="T5" fmla="*/ 49 h 77"/>
                    <a:gd name="T6" fmla="*/ 48 w 75"/>
                    <a:gd name="T7" fmla="*/ 40 h 77"/>
                    <a:gd name="T8" fmla="*/ 57 w 75"/>
                    <a:gd name="T9" fmla="*/ 17 h 77"/>
                    <a:gd name="T10" fmla="*/ 43 w 75"/>
                    <a:gd name="T11" fmla="*/ 0 h 77"/>
                    <a:gd name="T12" fmla="*/ 37 w 75"/>
                    <a:gd name="T13" fmla="*/ 0 h 77"/>
                    <a:gd name="T14" fmla="*/ 32 w 75"/>
                    <a:gd name="T15" fmla="*/ 0 h 77"/>
                    <a:gd name="T16" fmla="*/ 18 w 75"/>
                    <a:gd name="T17" fmla="*/ 17 h 77"/>
                    <a:gd name="T18" fmla="*/ 26 w 75"/>
                    <a:gd name="T19" fmla="*/ 40 h 77"/>
                    <a:gd name="T20" fmla="*/ 24 w 75"/>
                    <a:gd name="T21" fmla="*/ 49 h 77"/>
                    <a:gd name="T22" fmla="*/ 17 w 75"/>
                    <a:gd name="T23" fmla="*/ 52 h 77"/>
                    <a:gd name="T24" fmla="*/ 3 w 75"/>
                    <a:gd name="T25" fmla="*/ 61 h 77"/>
                    <a:gd name="T26" fmla="*/ 6 w 75"/>
                    <a:gd name="T27" fmla="*/ 73 h 77"/>
                    <a:gd name="T28" fmla="*/ 13 w 75"/>
                    <a:gd name="T29" fmla="*/ 75 h 77"/>
                    <a:gd name="T30" fmla="*/ 37 w 75"/>
                    <a:gd name="T31" fmla="*/ 77 h 77"/>
                    <a:gd name="T32" fmla="*/ 62 w 75"/>
                    <a:gd name="T33" fmla="*/ 75 h 77"/>
                    <a:gd name="T34" fmla="*/ 68 w 75"/>
                    <a:gd name="T35" fmla="*/ 73 h 77"/>
                    <a:gd name="T36" fmla="*/ 71 w 75"/>
                    <a:gd name="T37" fmla="*/ 61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5" h="77">
                      <a:moveTo>
                        <a:pt x="71" y="61"/>
                      </a:moveTo>
                      <a:cubicBezTo>
                        <a:pt x="67" y="57"/>
                        <a:pt x="63" y="54"/>
                        <a:pt x="58" y="52"/>
                      </a:cubicBezTo>
                      <a:cubicBezTo>
                        <a:pt x="55" y="51"/>
                        <a:pt x="53" y="50"/>
                        <a:pt x="50" y="49"/>
                      </a:cubicBezTo>
                      <a:cubicBezTo>
                        <a:pt x="46" y="47"/>
                        <a:pt x="45" y="43"/>
                        <a:pt x="48" y="40"/>
                      </a:cubicBezTo>
                      <a:cubicBezTo>
                        <a:pt x="55" y="33"/>
                        <a:pt x="57" y="25"/>
                        <a:pt x="57" y="17"/>
                      </a:cubicBezTo>
                      <a:cubicBezTo>
                        <a:pt x="56" y="7"/>
                        <a:pt x="51" y="3"/>
                        <a:pt x="43" y="0"/>
                      </a:cubicBezTo>
                      <a:cubicBezTo>
                        <a:pt x="41" y="0"/>
                        <a:pt x="39" y="0"/>
                        <a:pt x="37" y="0"/>
                      </a:cubicBezTo>
                      <a:cubicBezTo>
                        <a:pt x="36" y="0"/>
                        <a:pt x="34" y="0"/>
                        <a:pt x="32" y="0"/>
                      </a:cubicBezTo>
                      <a:cubicBezTo>
                        <a:pt x="23" y="3"/>
                        <a:pt x="18" y="7"/>
                        <a:pt x="18" y="17"/>
                      </a:cubicBezTo>
                      <a:cubicBezTo>
                        <a:pt x="17" y="25"/>
                        <a:pt x="20" y="33"/>
                        <a:pt x="26" y="40"/>
                      </a:cubicBezTo>
                      <a:cubicBezTo>
                        <a:pt x="29" y="43"/>
                        <a:pt x="28" y="47"/>
                        <a:pt x="24" y="49"/>
                      </a:cubicBezTo>
                      <a:cubicBezTo>
                        <a:pt x="21" y="50"/>
                        <a:pt x="19" y="51"/>
                        <a:pt x="17" y="52"/>
                      </a:cubicBezTo>
                      <a:cubicBezTo>
                        <a:pt x="12" y="54"/>
                        <a:pt x="7" y="57"/>
                        <a:pt x="3" y="61"/>
                      </a:cubicBezTo>
                      <a:cubicBezTo>
                        <a:pt x="0" y="64"/>
                        <a:pt x="0" y="70"/>
                        <a:pt x="6" y="73"/>
                      </a:cubicBezTo>
                      <a:cubicBezTo>
                        <a:pt x="8" y="74"/>
                        <a:pt x="10" y="74"/>
                        <a:pt x="13" y="75"/>
                      </a:cubicBezTo>
                      <a:cubicBezTo>
                        <a:pt x="20" y="77"/>
                        <a:pt x="28" y="77"/>
                        <a:pt x="37" y="77"/>
                      </a:cubicBezTo>
                      <a:cubicBezTo>
                        <a:pt x="47" y="77"/>
                        <a:pt x="54" y="77"/>
                        <a:pt x="62" y="75"/>
                      </a:cubicBezTo>
                      <a:cubicBezTo>
                        <a:pt x="64" y="74"/>
                        <a:pt x="66" y="74"/>
                        <a:pt x="68" y="73"/>
                      </a:cubicBezTo>
                      <a:cubicBezTo>
                        <a:pt x="75" y="70"/>
                        <a:pt x="74" y="63"/>
                        <a:pt x="71" y="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2" name="Freeform 15"/>
                <p:cNvSpPr>
                  <a:spLocks/>
                </p:cNvSpPr>
                <p:nvPr/>
              </p:nvSpPr>
              <p:spPr bwMode="auto">
                <a:xfrm>
                  <a:off x="5492750" y="4699000"/>
                  <a:ext cx="544513" cy="730250"/>
                </a:xfrm>
                <a:custGeom>
                  <a:avLst/>
                  <a:gdLst>
                    <a:gd name="T0" fmla="*/ 38 w 41"/>
                    <a:gd name="T1" fmla="*/ 43 h 54"/>
                    <a:gd name="T2" fmla="*/ 29 w 41"/>
                    <a:gd name="T3" fmla="*/ 37 h 54"/>
                    <a:gd name="T4" fmla="*/ 24 w 41"/>
                    <a:gd name="T5" fmla="*/ 35 h 54"/>
                    <a:gd name="T6" fmla="*/ 22 w 41"/>
                    <a:gd name="T7" fmla="*/ 28 h 54"/>
                    <a:gd name="T8" fmla="*/ 28 w 41"/>
                    <a:gd name="T9" fmla="*/ 12 h 54"/>
                    <a:gd name="T10" fmla="*/ 18 w 41"/>
                    <a:gd name="T11" fmla="*/ 1 h 54"/>
                    <a:gd name="T12" fmla="*/ 15 w 41"/>
                    <a:gd name="T13" fmla="*/ 0 h 54"/>
                    <a:gd name="T14" fmla="*/ 11 w 41"/>
                    <a:gd name="T15" fmla="*/ 1 h 54"/>
                    <a:gd name="T16" fmla="*/ 1 w 41"/>
                    <a:gd name="T17" fmla="*/ 12 h 54"/>
                    <a:gd name="T18" fmla="*/ 7 w 41"/>
                    <a:gd name="T19" fmla="*/ 28 h 54"/>
                    <a:gd name="T20" fmla="*/ 5 w 41"/>
                    <a:gd name="T21" fmla="*/ 35 h 54"/>
                    <a:gd name="T22" fmla="*/ 5 w 41"/>
                    <a:gd name="T23" fmla="*/ 35 h 54"/>
                    <a:gd name="T24" fmla="*/ 6 w 41"/>
                    <a:gd name="T25" fmla="*/ 36 h 54"/>
                    <a:gd name="T26" fmla="*/ 9 w 41"/>
                    <a:gd name="T27" fmla="*/ 45 h 54"/>
                    <a:gd name="T28" fmla="*/ 3 w 41"/>
                    <a:gd name="T29" fmla="*/ 52 h 54"/>
                    <a:gd name="T30" fmla="*/ 0 w 41"/>
                    <a:gd name="T31" fmla="*/ 53 h 54"/>
                    <a:gd name="T32" fmla="*/ 15 w 41"/>
                    <a:gd name="T33" fmla="*/ 54 h 54"/>
                    <a:gd name="T34" fmla="*/ 32 w 41"/>
                    <a:gd name="T35" fmla="*/ 53 h 54"/>
                    <a:gd name="T36" fmla="*/ 36 w 41"/>
                    <a:gd name="T37" fmla="*/ 51 h 54"/>
                    <a:gd name="T38" fmla="*/ 38 w 41"/>
                    <a:gd name="T39" fmla="*/ 4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1" h="54">
                      <a:moveTo>
                        <a:pt x="38" y="43"/>
                      </a:moveTo>
                      <a:cubicBezTo>
                        <a:pt x="36" y="40"/>
                        <a:pt x="32" y="38"/>
                        <a:pt x="29" y="37"/>
                      </a:cubicBezTo>
                      <a:cubicBezTo>
                        <a:pt x="27" y="36"/>
                        <a:pt x="26" y="35"/>
                        <a:pt x="24" y="35"/>
                      </a:cubicBezTo>
                      <a:cubicBezTo>
                        <a:pt x="21" y="33"/>
                        <a:pt x="20" y="30"/>
                        <a:pt x="22" y="28"/>
                      </a:cubicBezTo>
                      <a:cubicBezTo>
                        <a:pt x="27" y="24"/>
                        <a:pt x="29" y="18"/>
                        <a:pt x="28" y="12"/>
                      </a:cubicBezTo>
                      <a:cubicBezTo>
                        <a:pt x="28" y="6"/>
                        <a:pt x="24" y="2"/>
                        <a:pt x="18" y="1"/>
                      </a:cubicBezTo>
                      <a:cubicBezTo>
                        <a:pt x="17" y="1"/>
                        <a:pt x="16" y="0"/>
                        <a:pt x="15" y="0"/>
                      </a:cubicBezTo>
                      <a:cubicBezTo>
                        <a:pt x="13" y="0"/>
                        <a:pt x="12" y="1"/>
                        <a:pt x="11" y="1"/>
                      </a:cubicBezTo>
                      <a:cubicBezTo>
                        <a:pt x="5" y="2"/>
                        <a:pt x="1" y="6"/>
                        <a:pt x="1" y="12"/>
                      </a:cubicBezTo>
                      <a:cubicBezTo>
                        <a:pt x="1" y="18"/>
                        <a:pt x="3" y="24"/>
                        <a:pt x="7" y="28"/>
                      </a:cubicBezTo>
                      <a:cubicBezTo>
                        <a:pt x="9" y="30"/>
                        <a:pt x="8" y="33"/>
                        <a:pt x="5" y="35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6" y="35"/>
                        <a:pt x="6" y="36"/>
                        <a:pt x="6" y="36"/>
                      </a:cubicBezTo>
                      <a:cubicBezTo>
                        <a:pt x="9" y="38"/>
                        <a:pt x="10" y="41"/>
                        <a:pt x="9" y="45"/>
                      </a:cubicBezTo>
                      <a:cubicBezTo>
                        <a:pt x="8" y="48"/>
                        <a:pt x="6" y="51"/>
                        <a:pt x="3" y="52"/>
                      </a:cubicBezTo>
                      <a:cubicBezTo>
                        <a:pt x="2" y="53"/>
                        <a:pt x="1" y="53"/>
                        <a:pt x="0" y="53"/>
                      </a:cubicBezTo>
                      <a:cubicBezTo>
                        <a:pt x="4" y="54"/>
                        <a:pt x="9" y="54"/>
                        <a:pt x="15" y="54"/>
                      </a:cubicBezTo>
                      <a:cubicBezTo>
                        <a:pt x="21" y="54"/>
                        <a:pt x="27" y="54"/>
                        <a:pt x="32" y="53"/>
                      </a:cubicBezTo>
                      <a:cubicBezTo>
                        <a:pt x="33" y="52"/>
                        <a:pt x="35" y="52"/>
                        <a:pt x="36" y="51"/>
                      </a:cubicBezTo>
                      <a:cubicBezTo>
                        <a:pt x="41" y="49"/>
                        <a:pt x="40" y="45"/>
                        <a:pt x="38" y="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3" name="Freeform 16"/>
                <p:cNvSpPr>
                  <a:spLocks/>
                </p:cNvSpPr>
                <p:nvPr/>
              </p:nvSpPr>
              <p:spPr bwMode="auto">
                <a:xfrm>
                  <a:off x="4060825" y="4632325"/>
                  <a:ext cx="584200" cy="796925"/>
                </a:xfrm>
                <a:custGeom>
                  <a:avLst/>
                  <a:gdLst>
                    <a:gd name="T0" fmla="*/ 35 w 44"/>
                    <a:gd name="T1" fmla="*/ 50 h 59"/>
                    <a:gd name="T2" fmla="*/ 38 w 44"/>
                    <a:gd name="T3" fmla="*/ 41 h 59"/>
                    <a:gd name="T4" fmla="*/ 41 w 44"/>
                    <a:gd name="T5" fmla="*/ 38 h 59"/>
                    <a:gd name="T6" fmla="*/ 39 w 44"/>
                    <a:gd name="T7" fmla="*/ 38 h 59"/>
                    <a:gd name="T8" fmla="*/ 37 w 44"/>
                    <a:gd name="T9" fmla="*/ 30 h 59"/>
                    <a:gd name="T10" fmla="*/ 44 w 44"/>
                    <a:gd name="T11" fmla="*/ 13 h 59"/>
                    <a:gd name="T12" fmla="*/ 33 w 44"/>
                    <a:gd name="T13" fmla="*/ 0 h 59"/>
                    <a:gd name="T14" fmla="*/ 29 w 44"/>
                    <a:gd name="T15" fmla="*/ 0 h 59"/>
                    <a:gd name="T16" fmla="*/ 25 w 44"/>
                    <a:gd name="T17" fmla="*/ 0 h 59"/>
                    <a:gd name="T18" fmla="*/ 14 w 44"/>
                    <a:gd name="T19" fmla="*/ 13 h 59"/>
                    <a:gd name="T20" fmla="*/ 20 w 44"/>
                    <a:gd name="T21" fmla="*/ 30 h 59"/>
                    <a:gd name="T22" fmla="*/ 19 w 44"/>
                    <a:gd name="T23" fmla="*/ 38 h 59"/>
                    <a:gd name="T24" fmla="*/ 13 w 44"/>
                    <a:gd name="T25" fmla="*/ 40 h 59"/>
                    <a:gd name="T26" fmla="*/ 3 w 44"/>
                    <a:gd name="T27" fmla="*/ 47 h 59"/>
                    <a:gd name="T28" fmla="*/ 5 w 44"/>
                    <a:gd name="T29" fmla="*/ 56 h 59"/>
                    <a:gd name="T30" fmla="*/ 10 w 44"/>
                    <a:gd name="T31" fmla="*/ 58 h 59"/>
                    <a:gd name="T32" fmla="*/ 29 w 44"/>
                    <a:gd name="T33" fmla="*/ 59 h 59"/>
                    <a:gd name="T34" fmla="*/ 44 w 44"/>
                    <a:gd name="T35" fmla="*/ 58 h 59"/>
                    <a:gd name="T36" fmla="*/ 41 w 44"/>
                    <a:gd name="T37" fmla="*/ 57 h 59"/>
                    <a:gd name="T38" fmla="*/ 35 w 44"/>
                    <a:gd name="T39" fmla="*/ 5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4" h="59">
                      <a:moveTo>
                        <a:pt x="35" y="50"/>
                      </a:moveTo>
                      <a:cubicBezTo>
                        <a:pt x="34" y="47"/>
                        <a:pt x="36" y="43"/>
                        <a:pt x="38" y="41"/>
                      </a:cubicBezTo>
                      <a:cubicBezTo>
                        <a:pt x="39" y="40"/>
                        <a:pt x="40" y="39"/>
                        <a:pt x="41" y="38"/>
                      </a:cubicBezTo>
                      <a:cubicBezTo>
                        <a:pt x="40" y="38"/>
                        <a:pt x="40" y="38"/>
                        <a:pt x="39" y="38"/>
                      </a:cubicBezTo>
                      <a:cubicBezTo>
                        <a:pt x="36" y="36"/>
                        <a:pt x="35" y="33"/>
                        <a:pt x="37" y="30"/>
                      </a:cubicBezTo>
                      <a:cubicBezTo>
                        <a:pt x="42" y="25"/>
                        <a:pt x="44" y="19"/>
                        <a:pt x="44" y="13"/>
                      </a:cubicBezTo>
                      <a:cubicBezTo>
                        <a:pt x="44" y="6"/>
                        <a:pt x="40" y="2"/>
                        <a:pt x="33" y="0"/>
                      </a:cubicBezTo>
                      <a:cubicBezTo>
                        <a:pt x="32" y="0"/>
                        <a:pt x="30" y="0"/>
                        <a:pt x="29" y="0"/>
                      </a:cubicBezTo>
                      <a:cubicBezTo>
                        <a:pt x="28" y="0"/>
                        <a:pt x="26" y="0"/>
                        <a:pt x="25" y="0"/>
                      </a:cubicBezTo>
                      <a:cubicBezTo>
                        <a:pt x="18" y="2"/>
                        <a:pt x="14" y="6"/>
                        <a:pt x="14" y="13"/>
                      </a:cubicBezTo>
                      <a:cubicBezTo>
                        <a:pt x="14" y="19"/>
                        <a:pt x="15" y="25"/>
                        <a:pt x="20" y="30"/>
                      </a:cubicBezTo>
                      <a:cubicBezTo>
                        <a:pt x="23" y="33"/>
                        <a:pt x="22" y="36"/>
                        <a:pt x="19" y="38"/>
                      </a:cubicBezTo>
                      <a:cubicBezTo>
                        <a:pt x="17" y="38"/>
                        <a:pt x="15" y="39"/>
                        <a:pt x="13" y="40"/>
                      </a:cubicBezTo>
                      <a:cubicBezTo>
                        <a:pt x="10" y="41"/>
                        <a:pt x="6" y="44"/>
                        <a:pt x="3" y="47"/>
                      </a:cubicBezTo>
                      <a:cubicBezTo>
                        <a:pt x="0" y="49"/>
                        <a:pt x="0" y="53"/>
                        <a:pt x="5" y="56"/>
                      </a:cubicBezTo>
                      <a:cubicBezTo>
                        <a:pt x="7" y="56"/>
                        <a:pt x="8" y="57"/>
                        <a:pt x="10" y="58"/>
                      </a:cubicBezTo>
                      <a:cubicBezTo>
                        <a:pt x="16" y="59"/>
                        <a:pt x="22" y="59"/>
                        <a:pt x="29" y="59"/>
                      </a:cubicBezTo>
                      <a:cubicBezTo>
                        <a:pt x="35" y="59"/>
                        <a:pt x="40" y="59"/>
                        <a:pt x="44" y="58"/>
                      </a:cubicBezTo>
                      <a:cubicBezTo>
                        <a:pt x="43" y="58"/>
                        <a:pt x="42" y="58"/>
                        <a:pt x="41" y="57"/>
                      </a:cubicBezTo>
                      <a:cubicBezTo>
                        <a:pt x="38" y="55"/>
                        <a:pt x="36" y="53"/>
                        <a:pt x="35" y="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37" name="직사각형 36"/>
              <p:cNvSpPr/>
              <p:nvPr/>
            </p:nvSpPr>
            <p:spPr>
              <a:xfrm>
                <a:off x="2551122" y="2545066"/>
                <a:ext cx="85792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2400" b="1" kern="0" dirty="0" smtClean="0">
                    <a:solidFill>
                      <a:srgbClr val="494A6F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Key</a:t>
                </a:r>
              </a:p>
              <a:p>
                <a:pPr lvl="0" algn="ctr" latinLnBrk="0">
                  <a:defRPr/>
                </a:pPr>
                <a:r>
                  <a:rPr lang="en-US" altLang="ko-KR" sz="2400" b="1" kern="0" dirty="0" smtClean="0">
                    <a:solidFill>
                      <a:srgbClr val="494A6F"/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Word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71553" y="3948176"/>
              <a:ext cx="3642344" cy="1142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171450" lvl="0" indent="-171450" algn="ctr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 kumimoji="0" sz="1200" b="0" i="0" u="none" strike="noStrike" kern="0" cap="none" spc="0" normalizeH="0" baseline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defRPr>
              </a:lvl1pPr>
            </a:lstStyle>
            <a:p>
              <a:r>
                <a:rPr lang="ko-KR" altLang="en-US" sz="1600" dirty="0"/>
                <a:t>이곳에</a:t>
              </a:r>
              <a:r>
                <a:rPr lang="en-US" altLang="ko-KR" sz="1600" dirty="0"/>
                <a:t> </a:t>
              </a:r>
              <a:r>
                <a:rPr lang="ko-KR" altLang="en-US" sz="1600" dirty="0"/>
                <a:t>원하는 텍스트를 입력하세요</a:t>
              </a:r>
              <a:endParaRPr lang="en-US" altLang="ko-KR" sz="1600" dirty="0"/>
            </a:p>
            <a:p>
              <a:r>
                <a:rPr lang="ko-KR" altLang="en-US" sz="1600" dirty="0"/>
                <a:t>이곳에</a:t>
              </a:r>
              <a:r>
                <a:rPr lang="en-US" altLang="ko-KR" sz="1600" dirty="0"/>
                <a:t> </a:t>
              </a:r>
              <a:r>
                <a:rPr lang="ko-KR" altLang="en-US" sz="1600" dirty="0"/>
                <a:t>원하는 텍스트를 입력하세요</a:t>
              </a:r>
              <a:endParaRPr lang="en-US" altLang="ko-KR" sz="1600" dirty="0"/>
            </a:p>
            <a:p>
              <a:r>
                <a:rPr lang="ko-KR" altLang="en-US" sz="1600" dirty="0"/>
                <a:t>이곳에</a:t>
              </a:r>
              <a:r>
                <a:rPr lang="en-US" altLang="ko-KR" sz="1600" dirty="0"/>
                <a:t> </a:t>
              </a:r>
              <a:r>
                <a:rPr lang="ko-KR" altLang="en-US" sz="1600" dirty="0"/>
                <a:t>원하는 텍스트를 입력하세요</a:t>
              </a:r>
              <a:endParaRPr lang="en-US" altLang="ko-KR" sz="1600" dirty="0"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7972513" y="2170501"/>
            <a:ext cx="3642344" cy="2957249"/>
            <a:chOff x="7934413" y="2170501"/>
            <a:chExt cx="3642344" cy="2957249"/>
          </a:xfrm>
        </p:grpSpPr>
        <p:grpSp>
          <p:nvGrpSpPr>
            <p:cNvPr id="39" name="그룹 38"/>
            <p:cNvGrpSpPr/>
            <p:nvPr/>
          </p:nvGrpSpPr>
          <p:grpSpPr>
            <a:xfrm>
              <a:off x="8207955" y="3523760"/>
              <a:ext cx="3162014" cy="1603990"/>
              <a:chOff x="8207955" y="3447560"/>
              <a:chExt cx="3162014" cy="1603990"/>
            </a:xfrm>
          </p:grpSpPr>
          <p:grpSp>
            <p:nvGrpSpPr>
              <p:cNvPr id="17" name="그룹 16"/>
              <p:cNvGrpSpPr/>
              <p:nvPr/>
            </p:nvGrpSpPr>
            <p:grpSpPr>
              <a:xfrm rot="10800000">
                <a:off x="8207955" y="3447560"/>
                <a:ext cx="3162014" cy="1603990"/>
                <a:chOff x="4899026" y="5980113"/>
                <a:chExt cx="2394073" cy="1214438"/>
              </a:xfrm>
            </p:grpSpPr>
            <p:sp>
              <p:nvSpPr>
                <p:cNvPr id="10" name="Freeform 5"/>
                <p:cNvSpPr>
                  <a:spLocks/>
                </p:cNvSpPr>
                <p:nvPr/>
              </p:nvSpPr>
              <p:spPr bwMode="auto">
                <a:xfrm>
                  <a:off x="6096124" y="6010275"/>
                  <a:ext cx="1196975" cy="1184275"/>
                </a:xfrm>
                <a:custGeom>
                  <a:avLst/>
                  <a:gdLst>
                    <a:gd name="T0" fmla="*/ 266 w 318"/>
                    <a:gd name="T1" fmla="*/ 315 h 315"/>
                    <a:gd name="T2" fmla="*/ 302 w 318"/>
                    <a:gd name="T3" fmla="*/ 253 h 315"/>
                    <a:gd name="T4" fmla="*/ 163 w 318"/>
                    <a:gd name="T5" fmla="*/ 13 h 315"/>
                    <a:gd name="T6" fmla="*/ 152 w 318"/>
                    <a:gd name="T7" fmla="*/ 0 h 315"/>
                    <a:gd name="T8" fmla="*/ 0 w 318"/>
                    <a:gd name="T9" fmla="*/ 315 h 315"/>
                    <a:gd name="T10" fmla="*/ 266 w 318"/>
                    <a:gd name="T11" fmla="*/ 315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8" h="315">
                      <a:moveTo>
                        <a:pt x="266" y="315"/>
                      </a:moveTo>
                      <a:cubicBezTo>
                        <a:pt x="298" y="315"/>
                        <a:pt x="318" y="281"/>
                        <a:pt x="302" y="253"/>
                      </a:cubicBezTo>
                      <a:cubicBezTo>
                        <a:pt x="163" y="13"/>
                        <a:pt x="163" y="13"/>
                        <a:pt x="163" y="13"/>
                      </a:cubicBezTo>
                      <a:cubicBezTo>
                        <a:pt x="160" y="8"/>
                        <a:pt x="156" y="4"/>
                        <a:pt x="152" y="0"/>
                      </a:cubicBezTo>
                      <a:cubicBezTo>
                        <a:pt x="0" y="315"/>
                        <a:pt x="0" y="315"/>
                        <a:pt x="0" y="315"/>
                      </a:cubicBezTo>
                      <a:lnTo>
                        <a:pt x="266" y="315"/>
                      </a:lnTo>
                      <a:close/>
                    </a:path>
                  </a:pathLst>
                </a:custGeom>
                <a:solidFill>
                  <a:srgbClr val="C9C9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5519738" y="5980113"/>
                  <a:ext cx="1160463" cy="1214438"/>
                </a:xfrm>
                <a:custGeom>
                  <a:avLst/>
                  <a:gdLst>
                    <a:gd name="T0" fmla="*/ 25 w 308"/>
                    <a:gd name="T1" fmla="*/ 0 h 323"/>
                    <a:gd name="T2" fmla="*/ 0 w 308"/>
                    <a:gd name="T3" fmla="*/ 9 h 323"/>
                    <a:gd name="T4" fmla="*/ 152 w 308"/>
                    <a:gd name="T5" fmla="*/ 323 h 323"/>
                    <a:gd name="T6" fmla="*/ 156 w 308"/>
                    <a:gd name="T7" fmla="*/ 323 h 323"/>
                    <a:gd name="T8" fmla="*/ 308 w 308"/>
                    <a:gd name="T9" fmla="*/ 8 h 323"/>
                    <a:gd name="T10" fmla="*/ 283 w 308"/>
                    <a:gd name="T11" fmla="*/ 0 h 323"/>
                    <a:gd name="T12" fmla="*/ 25 w 308"/>
                    <a:gd name="T13" fmla="*/ 0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8" h="323">
                      <a:moveTo>
                        <a:pt x="25" y="0"/>
                      </a:moveTo>
                      <a:cubicBezTo>
                        <a:pt x="16" y="0"/>
                        <a:pt x="7" y="3"/>
                        <a:pt x="0" y="9"/>
                      </a:cubicBezTo>
                      <a:cubicBezTo>
                        <a:pt x="152" y="323"/>
                        <a:pt x="152" y="323"/>
                        <a:pt x="152" y="323"/>
                      </a:cubicBezTo>
                      <a:cubicBezTo>
                        <a:pt x="156" y="323"/>
                        <a:pt x="156" y="323"/>
                        <a:pt x="156" y="323"/>
                      </a:cubicBezTo>
                      <a:cubicBezTo>
                        <a:pt x="308" y="8"/>
                        <a:pt x="308" y="8"/>
                        <a:pt x="308" y="8"/>
                      </a:cubicBezTo>
                      <a:cubicBezTo>
                        <a:pt x="301" y="3"/>
                        <a:pt x="292" y="0"/>
                        <a:pt x="283" y="0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4899026" y="6015038"/>
                  <a:ext cx="1193800" cy="1179513"/>
                </a:xfrm>
                <a:custGeom>
                  <a:avLst/>
                  <a:gdLst>
                    <a:gd name="T0" fmla="*/ 155 w 317"/>
                    <a:gd name="T1" fmla="*/ 12 h 314"/>
                    <a:gd name="T2" fmla="*/ 16 w 317"/>
                    <a:gd name="T3" fmla="*/ 252 h 314"/>
                    <a:gd name="T4" fmla="*/ 51 w 317"/>
                    <a:gd name="T5" fmla="*/ 314 h 314"/>
                    <a:gd name="T6" fmla="*/ 317 w 317"/>
                    <a:gd name="T7" fmla="*/ 314 h 314"/>
                    <a:gd name="T8" fmla="*/ 165 w 317"/>
                    <a:gd name="T9" fmla="*/ 0 h 314"/>
                    <a:gd name="T10" fmla="*/ 155 w 317"/>
                    <a:gd name="T11" fmla="*/ 12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7" h="314">
                      <a:moveTo>
                        <a:pt x="155" y="12"/>
                      </a:moveTo>
                      <a:cubicBezTo>
                        <a:pt x="16" y="252"/>
                        <a:pt x="16" y="252"/>
                        <a:pt x="16" y="252"/>
                      </a:cubicBezTo>
                      <a:cubicBezTo>
                        <a:pt x="0" y="280"/>
                        <a:pt x="19" y="314"/>
                        <a:pt x="51" y="314"/>
                      </a:cubicBezTo>
                      <a:cubicBezTo>
                        <a:pt x="317" y="314"/>
                        <a:pt x="317" y="314"/>
                        <a:pt x="317" y="314"/>
                      </a:cubicBezTo>
                      <a:cubicBezTo>
                        <a:pt x="165" y="0"/>
                        <a:pt x="165" y="0"/>
                        <a:pt x="165" y="0"/>
                      </a:cubicBezTo>
                      <a:cubicBezTo>
                        <a:pt x="161" y="3"/>
                        <a:pt x="157" y="7"/>
                        <a:pt x="155" y="12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  <a:lumOff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36" name="그룹 35"/>
              <p:cNvGrpSpPr/>
              <p:nvPr/>
            </p:nvGrpSpPr>
            <p:grpSpPr>
              <a:xfrm>
                <a:off x="10149599" y="3603493"/>
                <a:ext cx="922956" cy="622997"/>
                <a:chOff x="6024563" y="5632450"/>
                <a:chExt cx="508000" cy="342901"/>
              </a:xfrm>
            </p:grpSpPr>
            <p:sp>
              <p:nvSpPr>
                <p:cNvPr id="28" name="Freeform 20"/>
                <p:cNvSpPr>
                  <a:spLocks/>
                </p:cNvSpPr>
                <p:nvPr/>
              </p:nvSpPr>
              <p:spPr bwMode="auto">
                <a:xfrm>
                  <a:off x="6189663" y="5651500"/>
                  <a:ext cx="285750" cy="158750"/>
                </a:xfrm>
                <a:custGeom>
                  <a:avLst/>
                  <a:gdLst>
                    <a:gd name="T0" fmla="*/ 29 w 75"/>
                    <a:gd name="T1" fmla="*/ 0 h 41"/>
                    <a:gd name="T2" fmla="*/ 28 w 75"/>
                    <a:gd name="T3" fmla="*/ 0 h 41"/>
                    <a:gd name="T4" fmla="*/ 2 w 75"/>
                    <a:gd name="T5" fmla="*/ 10 h 41"/>
                    <a:gd name="T6" fmla="*/ 0 w 75"/>
                    <a:gd name="T7" fmla="*/ 14 h 41"/>
                    <a:gd name="T8" fmla="*/ 1 w 75"/>
                    <a:gd name="T9" fmla="*/ 16 h 41"/>
                    <a:gd name="T10" fmla="*/ 6 w 75"/>
                    <a:gd name="T11" fmla="*/ 17 h 41"/>
                    <a:gd name="T12" fmla="*/ 14 w 75"/>
                    <a:gd name="T13" fmla="*/ 16 h 41"/>
                    <a:gd name="T14" fmla="*/ 25 w 75"/>
                    <a:gd name="T15" fmla="*/ 13 h 41"/>
                    <a:gd name="T16" fmla="*/ 60 w 75"/>
                    <a:gd name="T17" fmla="*/ 41 h 41"/>
                    <a:gd name="T18" fmla="*/ 75 w 75"/>
                    <a:gd name="T19" fmla="*/ 35 h 41"/>
                    <a:gd name="T20" fmla="*/ 63 w 75"/>
                    <a:gd name="T21" fmla="*/ 4 h 41"/>
                    <a:gd name="T22" fmla="*/ 29 w 75"/>
                    <a:gd name="T23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5" h="41">
                      <a:moveTo>
                        <a:pt x="29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7" y="0"/>
                        <a:pt x="9" y="7"/>
                        <a:pt x="2" y="10"/>
                      </a:cubicBezTo>
                      <a:cubicBezTo>
                        <a:pt x="2" y="11"/>
                        <a:pt x="0" y="12"/>
                        <a:pt x="0" y="14"/>
                      </a:cubicBezTo>
                      <a:cubicBezTo>
                        <a:pt x="0" y="15"/>
                        <a:pt x="0" y="15"/>
                        <a:pt x="1" y="16"/>
                      </a:cubicBezTo>
                      <a:cubicBezTo>
                        <a:pt x="2" y="17"/>
                        <a:pt x="4" y="17"/>
                        <a:pt x="6" y="17"/>
                      </a:cubicBezTo>
                      <a:cubicBezTo>
                        <a:pt x="10" y="17"/>
                        <a:pt x="14" y="16"/>
                        <a:pt x="14" y="16"/>
                      </a:cubicBezTo>
                      <a:cubicBezTo>
                        <a:pt x="15" y="15"/>
                        <a:pt x="23" y="13"/>
                        <a:pt x="25" y="13"/>
                      </a:cubicBezTo>
                      <a:cubicBezTo>
                        <a:pt x="27" y="13"/>
                        <a:pt x="52" y="34"/>
                        <a:pt x="60" y="41"/>
                      </a:cubicBezTo>
                      <a:cubicBezTo>
                        <a:pt x="75" y="35"/>
                        <a:pt x="75" y="35"/>
                        <a:pt x="75" y="35"/>
                      </a:cubicBezTo>
                      <a:cubicBezTo>
                        <a:pt x="63" y="4"/>
                        <a:pt x="63" y="4"/>
                        <a:pt x="63" y="4"/>
                      </a:cubicBezTo>
                      <a:cubicBezTo>
                        <a:pt x="60" y="3"/>
                        <a:pt x="33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9" name="Freeform 21"/>
                <p:cNvSpPr>
                  <a:spLocks/>
                </p:cNvSpPr>
                <p:nvPr/>
              </p:nvSpPr>
              <p:spPr bwMode="auto">
                <a:xfrm>
                  <a:off x="6437313" y="5632450"/>
                  <a:ext cx="95250" cy="161925"/>
                </a:xfrm>
                <a:custGeom>
                  <a:avLst/>
                  <a:gdLst>
                    <a:gd name="T0" fmla="*/ 9 w 25"/>
                    <a:gd name="T1" fmla="*/ 0 h 42"/>
                    <a:gd name="T2" fmla="*/ 8 w 25"/>
                    <a:gd name="T3" fmla="*/ 0 h 42"/>
                    <a:gd name="T4" fmla="*/ 3 w 25"/>
                    <a:gd name="T5" fmla="*/ 3 h 42"/>
                    <a:gd name="T6" fmla="*/ 1 w 25"/>
                    <a:gd name="T7" fmla="*/ 4 h 42"/>
                    <a:gd name="T8" fmla="*/ 1 w 25"/>
                    <a:gd name="T9" fmla="*/ 7 h 42"/>
                    <a:gd name="T10" fmla="*/ 13 w 25"/>
                    <a:gd name="T11" fmla="*/ 39 h 42"/>
                    <a:gd name="T12" fmla="*/ 18 w 25"/>
                    <a:gd name="T13" fmla="*/ 41 h 42"/>
                    <a:gd name="T14" fmla="*/ 23 w 25"/>
                    <a:gd name="T15" fmla="*/ 39 h 42"/>
                    <a:gd name="T16" fmla="*/ 25 w 25"/>
                    <a:gd name="T17" fmla="*/ 37 h 42"/>
                    <a:gd name="T18" fmla="*/ 25 w 25"/>
                    <a:gd name="T19" fmla="*/ 35 h 42"/>
                    <a:gd name="T20" fmla="*/ 12 w 25"/>
                    <a:gd name="T21" fmla="*/ 3 h 42"/>
                    <a:gd name="T22" fmla="*/ 9 w 25"/>
                    <a:gd name="T2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" h="42">
                      <a:moveTo>
                        <a:pt x="9" y="0"/>
                      </a:moveTo>
                      <a:cubicBezTo>
                        <a:pt x="9" y="0"/>
                        <a:pt x="8" y="0"/>
                        <a:pt x="8" y="0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3"/>
                        <a:pt x="1" y="3"/>
                        <a:pt x="1" y="4"/>
                      </a:cubicBez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4" y="41"/>
                        <a:pt x="16" y="42"/>
                        <a:pt x="18" y="41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24" y="39"/>
                        <a:pt x="25" y="38"/>
                        <a:pt x="25" y="37"/>
                      </a:cubicBezTo>
                      <a:cubicBezTo>
                        <a:pt x="25" y="37"/>
                        <a:pt x="25" y="36"/>
                        <a:pt x="25" y="35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1"/>
                        <a:pt x="10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" name="Freeform 22"/>
                <p:cNvSpPr>
                  <a:spLocks/>
                </p:cNvSpPr>
                <p:nvPr/>
              </p:nvSpPr>
              <p:spPr bwMode="auto">
                <a:xfrm>
                  <a:off x="6024563" y="5651500"/>
                  <a:ext cx="57150" cy="169863"/>
                </a:xfrm>
                <a:custGeom>
                  <a:avLst/>
                  <a:gdLst>
                    <a:gd name="T0" fmla="*/ 0 w 15"/>
                    <a:gd name="T1" fmla="*/ 40 h 44"/>
                    <a:gd name="T2" fmla="*/ 1 w 15"/>
                    <a:gd name="T3" fmla="*/ 42 h 44"/>
                    <a:gd name="T4" fmla="*/ 3 w 15"/>
                    <a:gd name="T5" fmla="*/ 43 h 44"/>
                    <a:gd name="T6" fmla="*/ 9 w 15"/>
                    <a:gd name="T7" fmla="*/ 44 h 44"/>
                    <a:gd name="T8" fmla="*/ 13 w 15"/>
                    <a:gd name="T9" fmla="*/ 41 h 44"/>
                    <a:gd name="T10" fmla="*/ 15 w 15"/>
                    <a:gd name="T11" fmla="*/ 4 h 44"/>
                    <a:gd name="T12" fmla="*/ 14 w 15"/>
                    <a:gd name="T13" fmla="*/ 2 h 44"/>
                    <a:gd name="T14" fmla="*/ 12 w 15"/>
                    <a:gd name="T15" fmla="*/ 0 h 44"/>
                    <a:gd name="T16" fmla="*/ 7 w 15"/>
                    <a:gd name="T17" fmla="*/ 0 h 44"/>
                    <a:gd name="T18" fmla="*/ 6 w 15"/>
                    <a:gd name="T19" fmla="*/ 0 h 44"/>
                    <a:gd name="T20" fmla="*/ 3 w 15"/>
                    <a:gd name="T21" fmla="*/ 3 h 44"/>
                    <a:gd name="T22" fmla="*/ 0 w 15"/>
                    <a:gd name="T23" fmla="*/ 4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44">
                      <a:moveTo>
                        <a:pt x="0" y="40"/>
                      </a:moveTo>
                      <a:cubicBezTo>
                        <a:pt x="0" y="41"/>
                        <a:pt x="0" y="42"/>
                        <a:pt x="1" y="42"/>
                      </a:cubicBezTo>
                      <a:cubicBezTo>
                        <a:pt x="2" y="43"/>
                        <a:pt x="2" y="43"/>
                        <a:pt x="3" y="43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1" y="44"/>
                        <a:pt x="12" y="42"/>
                        <a:pt x="13" y="41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5" y="3"/>
                        <a:pt x="15" y="2"/>
                        <a:pt x="14" y="2"/>
                      </a:cubicBezTo>
                      <a:cubicBezTo>
                        <a:pt x="14" y="1"/>
                        <a:pt x="13" y="1"/>
                        <a:pt x="12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3" y="1"/>
                        <a:pt x="3" y="3"/>
                      </a:cubicBez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1" name="Freeform 23"/>
                <p:cNvSpPr>
                  <a:spLocks/>
                </p:cNvSpPr>
                <p:nvPr/>
              </p:nvSpPr>
              <p:spPr bwMode="auto">
                <a:xfrm>
                  <a:off x="6170613" y="5910263"/>
                  <a:ext cx="63500" cy="65088"/>
                </a:xfrm>
                <a:custGeom>
                  <a:avLst/>
                  <a:gdLst>
                    <a:gd name="T0" fmla="*/ 17 w 17"/>
                    <a:gd name="T1" fmla="*/ 5 h 17"/>
                    <a:gd name="T2" fmla="*/ 15 w 17"/>
                    <a:gd name="T3" fmla="*/ 2 h 17"/>
                    <a:gd name="T4" fmla="*/ 8 w 17"/>
                    <a:gd name="T5" fmla="*/ 3 h 17"/>
                    <a:gd name="T6" fmla="*/ 6 w 17"/>
                    <a:gd name="T7" fmla="*/ 6 h 17"/>
                    <a:gd name="T8" fmla="*/ 5 w 17"/>
                    <a:gd name="T9" fmla="*/ 6 h 17"/>
                    <a:gd name="T10" fmla="*/ 3 w 17"/>
                    <a:gd name="T11" fmla="*/ 9 h 17"/>
                    <a:gd name="T12" fmla="*/ 4 w 17"/>
                    <a:gd name="T13" fmla="*/ 16 h 17"/>
                    <a:gd name="T14" fmla="*/ 7 w 17"/>
                    <a:gd name="T15" fmla="*/ 17 h 17"/>
                    <a:gd name="T16" fmla="*/ 11 w 17"/>
                    <a:gd name="T17" fmla="*/ 15 h 17"/>
                    <a:gd name="T18" fmla="*/ 14 w 17"/>
                    <a:gd name="T19" fmla="*/ 11 h 17"/>
                    <a:gd name="T20" fmla="*/ 14 w 17"/>
                    <a:gd name="T21" fmla="*/ 11 h 17"/>
                    <a:gd name="T22" fmla="*/ 16 w 17"/>
                    <a:gd name="T23" fmla="*/ 9 h 17"/>
                    <a:gd name="T24" fmla="*/ 17 w 17"/>
                    <a:gd name="T25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17">
                      <a:moveTo>
                        <a:pt x="17" y="5"/>
                      </a:moveTo>
                      <a:cubicBezTo>
                        <a:pt x="17" y="4"/>
                        <a:pt x="16" y="3"/>
                        <a:pt x="15" y="2"/>
                      </a:cubicBezTo>
                      <a:cubicBezTo>
                        <a:pt x="12" y="0"/>
                        <a:pt x="10" y="0"/>
                        <a:pt x="8" y="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0" y="12"/>
                        <a:pt x="3" y="15"/>
                        <a:pt x="4" y="16"/>
                      </a:cubicBezTo>
                      <a:cubicBezTo>
                        <a:pt x="5" y="17"/>
                        <a:pt x="6" y="17"/>
                        <a:pt x="7" y="17"/>
                      </a:cubicBezTo>
                      <a:cubicBezTo>
                        <a:pt x="8" y="17"/>
                        <a:pt x="9" y="17"/>
                        <a:pt x="11" y="15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8"/>
                        <a:pt x="17" y="6"/>
                        <a:pt x="17" y="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2" name="Freeform 24"/>
                <p:cNvSpPr>
                  <a:spLocks/>
                </p:cNvSpPr>
                <p:nvPr/>
              </p:nvSpPr>
              <p:spPr bwMode="auto">
                <a:xfrm>
                  <a:off x="6127751" y="5878513"/>
                  <a:ext cx="73025" cy="74613"/>
                </a:xfrm>
                <a:custGeom>
                  <a:avLst/>
                  <a:gdLst>
                    <a:gd name="T0" fmla="*/ 2 w 19"/>
                    <a:gd name="T1" fmla="*/ 11 h 19"/>
                    <a:gd name="T2" fmla="*/ 3 w 19"/>
                    <a:gd name="T3" fmla="*/ 18 h 19"/>
                    <a:gd name="T4" fmla="*/ 10 w 19"/>
                    <a:gd name="T5" fmla="*/ 17 h 19"/>
                    <a:gd name="T6" fmla="*/ 17 w 19"/>
                    <a:gd name="T7" fmla="*/ 9 h 19"/>
                    <a:gd name="T8" fmla="*/ 16 w 19"/>
                    <a:gd name="T9" fmla="*/ 2 h 19"/>
                    <a:gd name="T10" fmla="*/ 9 w 19"/>
                    <a:gd name="T11" fmla="*/ 3 h 19"/>
                    <a:gd name="T12" fmla="*/ 5 w 19"/>
                    <a:gd name="T13" fmla="*/ 7 h 19"/>
                    <a:gd name="T14" fmla="*/ 5 w 19"/>
                    <a:gd name="T15" fmla="*/ 7 h 19"/>
                    <a:gd name="T16" fmla="*/ 5 w 19"/>
                    <a:gd name="T17" fmla="*/ 7 h 19"/>
                    <a:gd name="T18" fmla="*/ 2 w 19"/>
                    <a:gd name="T1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19">
                      <a:moveTo>
                        <a:pt x="2" y="11"/>
                      </a:moveTo>
                      <a:cubicBezTo>
                        <a:pt x="0" y="13"/>
                        <a:pt x="1" y="15"/>
                        <a:pt x="3" y="18"/>
                      </a:cubicBezTo>
                      <a:cubicBezTo>
                        <a:pt x="6" y="19"/>
                        <a:pt x="8" y="19"/>
                        <a:pt x="10" y="17"/>
                      </a:cubicBezTo>
                      <a:cubicBezTo>
                        <a:pt x="17" y="9"/>
                        <a:pt x="17" y="9"/>
                        <a:pt x="17" y="9"/>
                      </a:cubicBezTo>
                      <a:cubicBezTo>
                        <a:pt x="19" y="5"/>
                        <a:pt x="17" y="3"/>
                        <a:pt x="16" y="2"/>
                      </a:cubicBezTo>
                      <a:cubicBezTo>
                        <a:pt x="13" y="0"/>
                        <a:pt x="11" y="0"/>
                        <a:pt x="9" y="3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lnTo>
                        <a:pt x="2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3" name="Freeform 25"/>
                <p:cNvSpPr>
                  <a:spLocks/>
                </p:cNvSpPr>
                <p:nvPr/>
              </p:nvSpPr>
              <p:spPr bwMode="auto">
                <a:xfrm>
                  <a:off x="6092826" y="5845175"/>
                  <a:ext cx="69850" cy="76200"/>
                </a:xfrm>
                <a:custGeom>
                  <a:avLst/>
                  <a:gdLst>
                    <a:gd name="T0" fmla="*/ 2 w 18"/>
                    <a:gd name="T1" fmla="*/ 11 h 20"/>
                    <a:gd name="T2" fmla="*/ 1 w 18"/>
                    <a:gd name="T3" fmla="*/ 15 h 20"/>
                    <a:gd name="T4" fmla="*/ 3 w 18"/>
                    <a:gd name="T5" fmla="*/ 18 h 20"/>
                    <a:gd name="T6" fmla="*/ 9 w 18"/>
                    <a:gd name="T7" fmla="*/ 17 h 20"/>
                    <a:gd name="T8" fmla="*/ 16 w 18"/>
                    <a:gd name="T9" fmla="*/ 9 h 20"/>
                    <a:gd name="T10" fmla="*/ 18 w 18"/>
                    <a:gd name="T11" fmla="*/ 5 h 20"/>
                    <a:gd name="T12" fmla="*/ 16 w 18"/>
                    <a:gd name="T13" fmla="*/ 2 h 20"/>
                    <a:gd name="T14" fmla="*/ 9 w 18"/>
                    <a:gd name="T15" fmla="*/ 3 h 20"/>
                    <a:gd name="T16" fmla="*/ 5 w 18"/>
                    <a:gd name="T17" fmla="*/ 7 h 20"/>
                    <a:gd name="T18" fmla="*/ 5 w 18"/>
                    <a:gd name="T19" fmla="*/ 7 h 20"/>
                    <a:gd name="T20" fmla="*/ 5 w 18"/>
                    <a:gd name="T21" fmla="*/ 7 h 20"/>
                    <a:gd name="T22" fmla="*/ 2 w 18"/>
                    <a:gd name="T23" fmla="*/ 1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11"/>
                      </a:moveTo>
                      <a:cubicBezTo>
                        <a:pt x="1" y="12"/>
                        <a:pt x="0" y="13"/>
                        <a:pt x="1" y="15"/>
                      </a:cubicBezTo>
                      <a:cubicBezTo>
                        <a:pt x="1" y="16"/>
                        <a:pt x="2" y="17"/>
                        <a:pt x="3" y="18"/>
                      </a:cubicBezTo>
                      <a:cubicBezTo>
                        <a:pt x="5" y="20"/>
                        <a:pt x="7" y="20"/>
                        <a:pt x="9" y="17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7" y="8"/>
                        <a:pt x="18" y="6"/>
                        <a:pt x="18" y="5"/>
                      </a:cubicBezTo>
                      <a:cubicBezTo>
                        <a:pt x="17" y="4"/>
                        <a:pt x="17" y="3"/>
                        <a:pt x="16" y="2"/>
                      </a:cubicBezTo>
                      <a:cubicBezTo>
                        <a:pt x="13" y="0"/>
                        <a:pt x="11" y="0"/>
                        <a:pt x="9" y="3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lnTo>
                        <a:pt x="2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6062663" y="5810250"/>
                  <a:ext cx="68263" cy="68263"/>
                </a:xfrm>
                <a:custGeom>
                  <a:avLst/>
                  <a:gdLst>
                    <a:gd name="T0" fmla="*/ 8 w 18"/>
                    <a:gd name="T1" fmla="*/ 17 h 18"/>
                    <a:gd name="T2" fmla="*/ 15 w 18"/>
                    <a:gd name="T3" fmla="*/ 9 h 18"/>
                    <a:gd name="T4" fmla="*/ 14 w 18"/>
                    <a:gd name="T5" fmla="*/ 1 h 18"/>
                    <a:gd name="T6" fmla="*/ 8 w 18"/>
                    <a:gd name="T7" fmla="*/ 2 h 18"/>
                    <a:gd name="T8" fmla="*/ 5 w 18"/>
                    <a:gd name="T9" fmla="*/ 5 h 18"/>
                    <a:gd name="T10" fmla="*/ 5 w 18"/>
                    <a:gd name="T11" fmla="*/ 5 h 18"/>
                    <a:gd name="T12" fmla="*/ 5 w 18"/>
                    <a:gd name="T13" fmla="*/ 6 h 18"/>
                    <a:gd name="T14" fmla="*/ 2 w 18"/>
                    <a:gd name="T15" fmla="*/ 9 h 18"/>
                    <a:gd name="T16" fmla="*/ 0 w 18"/>
                    <a:gd name="T17" fmla="*/ 13 h 18"/>
                    <a:gd name="T18" fmla="*/ 2 w 18"/>
                    <a:gd name="T19" fmla="*/ 16 h 18"/>
                    <a:gd name="T20" fmla="*/ 6 w 18"/>
                    <a:gd name="T21" fmla="*/ 18 h 18"/>
                    <a:gd name="T22" fmla="*/ 8 w 18"/>
                    <a:gd name="T23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8">
                      <a:moveTo>
                        <a:pt x="8" y="17"/>
                      </a:move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8" y="5"/>
                        <a:pt x="15" y="2"/>
                        <a:pt x="14" y="1"/>
                      </a:cubicBezTo>
                      <a:cubicBezTo>
                        <a:pt x="12" y="0"/>
                        <a:pt x="10" y="0"/>
                        <a:pt x="8" y="2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1" y="11"/>
                        <a:pt x="0" y="12"/>
                        <a:pt x="0" y="13"/>
                      </a:cubicBezTo>
                      <a:cubicBezTo>
                        <a:pt x="0" y="15"/>
                        <a:pt x="1" y="16"/>
                        <a:pt x="2" y="16"/>
                      </a:cubicBezTo>
                      <a:cubicBezTo>
                        <a:pt x="3" y="17"/>
                        <a:pt x="4" y="18"/>
                        <a:pt x="6" y="18"/>
                      </a:cubicBezTo>
                      <a:cubicBezTo>
                        <a:pt x="7" y="18"/>
                        <a:pt x="7" y="18"/>
                        <a:pt x="8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6086476" y="5667375"/>
                  <a:ext cx="336550" cy="285750"/>
                </a:xfrm>
                <a:custGeom>
                  <a:avLst/>
                  <a:gdLst>
                    <a:gd name="T0" fmla="*/ 85 w 88"/>
                    <a:gd name="T1" fmla="*/ 47 h 74"/>
                    <a:gd name="T2" fmla="*/ 84 w 88"/>
                    <a:gd name="T3" fmla="*/ 40 h 74"/>
                    <a:gd name="T4" fmla="*/ 82 w 88"/>
                    <a:gd name="T5" fmla="*/ 37 h 74"/>
                    <a:gd name="T6" fmla="*/ 51 w 88"/>
                    <a:gd name="T7" fmla="*/ 12 h 74"/>
                    <a:gd name="T8" fmla="*/ 42 w 88"/>
                    <a:gd name="T9" fmla="*/ 15 h 74"/>
                    <a:gd name="T10" fmla="*/ 42 w 88"/>
                    <a:gd name="T11" fmla="*/ 15 h 74"/>
                    <a:gd name="T12" fmla="*/ 33 w 88"/>
                    <a:gd name="T13" fmla="*/ 16 h 74"/>
                    <a:gd name="T14" fmla="*/ 26 w 88"/>
                    <a:gd name="T15" fmla="*/ 15 h 74"/>
                    <a:gd name="T16" fmla="*/ 23 w 88"/>
                    <a:gd name="T17" fmla="*/ 10 h 74"/>
                    <a:gd name="T18" fmla="*/ 28 w 88"/>
                    <a:gd name="T19" fmla="*/ 3 h 74"/>
                    <a:gd name="T20" fmla="*/ 2 w 88"/>
                    <a:gd name="T21" fmla="*/ 0 h 74"/>
                    <a:gd name="T22" fmla="*/ 0 w 88"/>
                    <a:gd name="T23" fmla="*/ 37 h 74"/>
                    <a:gd name="T24" fmla="*/ 5 w 88"/>
                    <a:gd name="T25" fmla="*/ 34 h 74"/>
                    <a:gd name="T26" fmla="*/ 10 w 88"/>
                    <a:gd name="T27" fmla="*/ 36 h 74"/>
                    <a:gd name="T28" fmla="*/ 14 w 88"/>
                    <a:gd name="T29" fmla="*/ 43 h 74"/>
                    <a:gd name="T30" fmla="*/ 20 w 88"/>
                    <a:gd name="T31" fmla="*/ 45 h 74"/>
                    <a:gd name="T32" fmla="*/ 23 w 88"/>
                    <a:gd name="T33" fmla="*/ 53 h 74"/>
                    <a:gd name="T34" fmla="*/ 29 w 88"/>
                    <a:gd name="T35" fmla="*/ 54 h 74"/>
                    <a:gd name="T36" fmla="*/ 32 w 88"/>
                    <a:gd name="T37" fmla="*/ 61 h 74"/>
                    <a:gd name="T38" fmla="*/ 39 w 88"/>
                    <a:gd name="T39" fmla="*/ 62 h 74"/>
                    <a:gd name="T40" fmla="*/ 42 w 88"/>
                    <a:gd name="T41" fmla="*/ 71 h 74"/>
                    <a:gd name="T42" fmla="*/ 44 w 88"/>
                    <a:gd name="T43" fmla="*/ 73 h 74"/>
                    <a:gd name="T44" fmla="*/ 44 w 88"/>
                    <a:gd name="T45" fmla="*/ 73 h 74"/>
                    <a:gd name="T46" fmla="*/ 44 w 88"/>
                    <a:gd name="T47" fmla="*/ 74 h 74"/>
                    <a:gd name="T48" fmla="*/ 47 w 88"/>
                    <a:gd name="T49" fmla="*/ 74 h 74"/>
                    <a:gd name="T50" fmla="*/ 50 w 88"/>
                    <a:gd name="T51" fmla="*/ 73 h 74"/>
                    <a:gd name="T52" fmla="*/ 51 w 88"/>
                    <a:gd name="T53" fmla="*/ 67 h 74"/>
                    <a:gd name="T54" fmla="*/ 51 w 88"/>
                    <a:gd name="T55" fmla="*/ 67 h 74"/>
                    <a:gd name="T56" fmla="*/ 40 w 88"/>
                    <a:gd name="T57" fmla="*/ 57 h 74"/>
                    <a:gd name="T58" fmla="*/ 39 w 88"/>
                    <a:gd name="T59" fmla="*/ 56 h 74"/>
                    <a:gd name="T60" fmla="*/ 39 w 88"/>
                    <a:gd name="T61" fmla="*/ 55 h 74"/>
                    <a:gd name="T62" fmla="*/ 42 w 88"/>
                    <a:gd name="T63" fmla="*/ 55 h 74"/>
                    <a:gd name="T64" fmla="*/ 57 w 88"/>
                    <a:gd name="T65" fmla="*/ 67 h 74"/>
                    <a:gd name="T66" fmla="*/ 59 w 88"/>
                    <a:gd name="T67" fmla="*/ 68 h 74"/>
                    <a:gd name="T68" fmla="*/ 63 w 88"/>
                    <a:gd name="T69" fmla="*/ 66 h 74"/>
                    <a:gd name="T70" fmla="*/ 64 w 88"/>
                    <a:gd name="T71" fmla="*/ 62 h 74"/>
                    <a:gd name="T72" fmla="*/ 62 w 88"/>
                    <a:gd name="T73" fmla="*/ 59 h 74"/>
                    <a:gd name="T74" fmla="*/ 60 w 88"/>
                    <a:gd name="T75" fmla="*/ 57 h 74"/>
                    <a:gd name="T76" fmla="*/ 60 w 88"/>
                    <a:gd name="T77" fmla="*/ 57 h 74"/>
                    <a:gd name="T78" fmla="*/ 52 w 88"/>
                    <a:gd name="T79" fmla="*/ 51 h 74"/>
                    <a:gd name="T80" fmla="*/ 52 w 88"/>
                    <a:gd name="T81" fmla="*/ 49 h 74"/>
                    <a:gd name="T82" fmla="*/ 52 w 88"/>
                    <a:gd name="T83" fmla="*/ 48 h 74"/>
                    <a:gd name="T84" fmla="*/ 55 w 88"/>
                    <a:gd name="T85" fmla="*/ 48 h 74"/>
                    <a:gd name="T86" fmla="*/ 68 w 88"/>
                    <a:gd name="T87" fmla="*/ 59 h 74"/>
                    <a:gd name="T88" fmla="*/ 71 w 88"/>
                    <a:gd name="T89" fmla="*/ 60 h 74"/>
                    <a:gd name="T90" fmla="*/ 76 w 88"/>
                    <a:gd name="T91" fmla="*/ 57 h 74"/>
                    <a:gd name="T92" fmla="*/ 77 w 88"/>
                    <a:gd name="T93" fmla="*/ 54 h 74"/>
                    <a:gd name="T94" fmla="*/ 75 w 88"/>
                    <a:gd name="T95" fmla="*/ 50 h 74"/>
                    <a:gd name="T96" fmla="*/ 71 w 88"/>
                    <a:gd name="T97" fmla="*/ 47 h 74"/>
                    <a:gd name="T98" fmla="*/ 71 w 88"/>
                    <a:gd name="T99" fmla="*/ 47 h 74"/>
                    <a:gd name="T100" fmla="*/ 64 w 88"/>
                    <a:gd name="T101" fmla="*/ 41 h 74"/>
                    <a:gd name="T102" fmla="*/ 64 w 88"/>
                    <a:gd name="T103" fmla="*/ 39 h 74"/>
                    <a:gd name="T104" fmla="*/ 66 w 88"/>
                    <a:gd name="T105" fmla="*/ 39 h 74"/>
                    <a:gd name="T106" fmla="*/ 78 w 88"/>
                    <a:gd name="T107" fmla="*/ 48 h 74"/>
                    <a:gd name="T108" fmla="*/ 85 w 88"/>
                    <a:gd name="T109" fmla="*/ 47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88" h="74">
                      <a:moveTo>
                        <a:pt x="85" y="47"/>
                      </a:moveTo>
                      <a:cubicBezTo>
                        <a:pt x="87" y="45"/>
                        <a:pt x="88" y="42"/>
                        <a:pt x="84" y="40"/>
                      </a:cubicBezTo>
                      <a:cubicBezTo>
                        <a:pt x="82" y="37"/>
                        <a:pt x="82" y="37"/>
                        <a:pt x="82" y="37"/>
                      </a:cubicBezTo>
                      <a:cubicBezTo>
                        <a:pt x="69" y="26"/>
                        <a:pt x="55" y="14"/>
                        <a:pt x="51" y="12"/>
                      </a:cubicBezTo>
                      <a:cubicBezTo>
                        <a:pt x="50" y="12"/>
                        <a:pt x="46" y="14"/>
                        <a:pt x="42" y="15"/>
                      </a:cubicBez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2" y="15"/>
                        <a:pt x="37" y="16"/>
                        <a:pt x="33" y="16"/>
                      </a:cubicBezTo>
                      <a:cubicBezTo>
                        <a:pt x="30" y="16"/>
                        <a:pt x="28" y="16"/>
                        <a:pt x="26" y="15"/>
                      </a:cubicBezTo>
                      <a:cubicBezTo>
                        <a:pt x="24" y="13"/>
                        <a:pt x="23" y="11"/>
                        <a:pt x="23" y="10"/>
                      </a:cubicBezTo>
                      <a:cubicBezTo>
                        <a:pt x="24" y="7"/>
                        <a:pt x="26" y="4"/>
                        <a:pt x="28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2" y="35"/>
                        <a:pt x="4" y="34"/>
                        <a:pt x="5" y="34"/>
                      </a:cubicBezTo>
                      <a:cubicBezTo>
                        <a:pt x="7" y="34"/>
                        <a:pt x="9" y="35"/>
                        <a:pt x="10" y="36"/>
                      </a:cubicBezTo>
                      <a:cubicBezTo>
                        <a:pt x="13" y="38"/>
                        <a:pt x="14" y="41"/>
                        <a:pt x="14" y="43"/>
                      </a:cubicBezTo>
                      <a:cubicBezTo>
                        <a:pt x="16" y="43"/>
                        <a:pt x="18" y="44"/>
                        <a:pt x="20" y="45"/>
                      </a:cubicBezTo>
                      <a:cubicBezTo>
                        <a:pt x="22" y="47"/>
                        <a:pt x="23" y="50"/>
                        <a:pt x="23" y="53"/>
                      </a:cubicBezTo>
                      <a:cubicBezTo>
                        <a:pt x="25" y="52"/>
                        <a:pt x="27" y="53"/>
                        <a:pt x="29" y="54"/>
                      </a:cubicBezTo>
                      <a:cubicBezTo>
                        <a:pt x="31" y="56"/>
                        <a:pt x="32" y="58"/>
                        <a:pt x="32" y="61"/>
                      </a:cubicBezTo>
                      <a:cubicBezTo>
                        <a:pt x="34" y="60"/>
                        <a:pt x="37" y="61"/>
                        <a:pt x="39" y="62"/>
                      </a:cubicBezTo>
                      <a:cubicBezTo>
                        <a:pt x="42" y="65"/>
                        <a:pt x="43" y="68"/>
                        <a:pt x="42" y="71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44" y="74"/>
                        <a:pt x="44" y="74"/>
                        <a:pt x="44" y="74"/>
                      </a:cubicBezTo>
                      <a:cubicBezTo>
                        <a:pt x="45" y="74"/>
                        <a:pt x="46" y="74"/>
                        <a:pt x="47" y="74"/>
                      </a:cubicBezTo>
                      <a:cubicBezTo>
                        <a:pt x="49" y="74"/>
                        <a:pt x="50" y="73"/>
                        <a:pt x="50" y="73"/>
                      </a:cubicBezTo>
                      <a:cubicBezTo>
                        <a:pt x="52" y="71"/>
                        <a:pt x="53" y="69"/>
                        <a:pt x="51" y="67"/>
                      </a:cubicBezTo>
                      <a:cubicBezTo>
                        <a:pt x="51" y="67"/>
                        <a:pt x="51" y="67"/>
                        <a:pt x="51" y="67"/>
                      </a:cubicBezTo>
                      <a:cubicBezTo>
                        <a:pt x="40" y="57"/>
                        <a:pt x="40" y="57"/>
                        <a:pt x="40" y="57"/>
                      </a:cubicBezTo>
                      <a:cubicBezTo>
                        <a:pt x="39" y="57"/>
                        <a:pt x="39" y="57"/>
                        <a:pt x="39" y="56"/>
                      </a:cubicBezTo>
                      <a:cubicBezTo>
                        <a:pt x="39" y="56"/>
                        <a:pt x="39" y="55"/>
                        <a:pt x="39" y="55"/>
                      </a:cubicBezTo>
                      <a:cubicBezTo>
                        <a:pt x="40" y="54"/>
                        <a:pt x="41" y="54"/>
                        <a:pt x="42" y="55"/>
                      </a:cubicBezTo>
                      <a:cubicBezTo>
                        <a:pt x="57" y="67"/>
                        <a:pt x="57" y="67"/>
                        <a:pt x="57" y="67"/>
                      </a:cubicBezTo>
                      <a:cubicBezTo>
                        <a:pt x="57" y="68"/>
                        <a:pt x="58" y="68"/>
                        <a:pt x="59" y="68"/>
                      </a:cubicBezTo>
                      <a:cubicBezTo>
                        <a:pt x="61" y="68"/>
                        <a:pt x="62" y="67"/>
                        <a:pt x="63" y="66"/>
                      </a:cubicBezTo>
                      <a:cubicBezTo>
                        <a:pt x="64" y="65"/>
                        <a:pt x="64" y="64"/>
                        <a:pt x="64" y="62"/>
                      </a:cubicBezTo>
                      <a:cubicBezTo>
                        <a:pt x="64" y="61"/>
                        <a:pt x="63" y="60"/>
                        <a:pt x="62" y="59"/>
                      </a:cubicBezTo>
                      <a:cubicBezTo>
                        <a:pt x="60" y="57"/>
                        <a:pt x="60" y="57"/>
                        <a:pt x="60" y="57"/>
                      </a:cubicBezTo>
                      <a:cubicBezTo>
                        <a:pt x="60" y="57"/>
                        <a:pt x="60" y="57"/>
                        <a:pt x="60" y="57"/>
                      </a:cubicBezTo>
                      <a:cubicBezTo>
                        <a:pt x="52" y="51"/>
                        <a:pt x="52" y="51"/>
                        <a:pt x="52" y="51"/>
                      </a:cubicBezTo>
                      <a:cubicBezTo>
                        <a:pt x="52" y="50"/>
                        <a:pt x="52" y="50"/>
                        <a:pt x="52" y="49"/>
                      </a:cubicBezTo>
                      <a:cubicBezTo>
                        <a:pt x="52" y="49"/>
                        <a:pt x="52" y="49"/>
                        <a:pt x="52" y="48"/>
                      </a:cubicBezTo>
                      <a:cubicBezTo>
                        <a:pt x="53" y="47"/>
                        <a:pt x="54" y="47"/>
                        <a:pt x="55" y="48"/>
                      </a:cubicBezTo>
                      <a:cubicBezTo>
                        <a:pt x="68" y="59"/>
                        <a:pt x="68" y="59"/>
                        <a:pt x="68" y="59"/>
                      </a:cubicBezTo>
                      <a:cubicBezTo>
                        <a:pt x="69" y="59"/>
                        <a:pt x="70" y="60"/>
                        <a:pt x="71" y="60"/>
                      </a:cubicBezTo>
                      <a:cubicBezTo>
                        <a:pt x="73" y="60"/>
                        <a:pt x="74" y="59"/>
                        <a:pt x="76" y="57"/>
                      </a:cubicBezTo>
                      <a:cubicBezTo>
                        <a:pt x="77" y="56"/>
                        <a:pt x="77" y="55"/>
                        <a:pt x="77" y="54"/>
                      </a:cubicBezTo>
                      <a:cubicBezTo>
                        <a:pt x="77" y="53"/>
                        <a:pt x="76" y="52"/>
                        <a:pt x="75" y="50"/>
                      </a:cubicBezTo>
                      <a:cubicBezTo>
                        <a:pt x="71" y="47"/>
                        <a:pt x="71" y="47"/>
                        <a:pt x="71" y="47"/>
                      </a:cubicBezTo>
                      <a:cubicBezTo>
                        <a:pt x="71" y="47"/>
                        <a:pt x="71" y="47"/>
                        <a:pt x="71" y="47"/>
                      </a:cubicBezTo>
                      <a:cubicBezTo>
                        <a:pt x="64" y="41"/>
                        <a:pt x="64" y="41"/>
                        <a:pt x="64" y="41"/>
                      </a:cubicBezTo>
                      <a:cubicBezTo>
                        <a:pt x="63" y="41"/>
                        <a:pt x="63" y="40"/>
                        <a:pt x="64" y="39"/>
                      </a:cubicBezTo>
                      <a:cubicBezTo>
                        <a:pt x="64" y="38"/>
                        <a:pt x="65" y="38"/>
                        <a:pt x="66" y="39"/>
                      </a:cubicBezTo>
                      <a:cubicBezTo>
                        <a:pt x="78" y="48"/>
                        <a:pt x="78" y="48"/>
                        <a:pt x="78" y="48"/>
                      </a:cubicBezTo>
                      <a:cubicBezTo>
                        <a:pt x="80" y="50"/>
                        <a:pt x="83" y="49"/>
                        <a:pt x="85" y="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38" name="직사각형 37"/>
              <p:cNvSpPr/>
              <p:nvPr/>
            </p:nvSpPr>
            <p:spPr>
              <a:xfrm>
                <a:off x="8537734" y="3459832"/>
                <a:ext cx="85792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2400" b="1" kern="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Key</a:t>
                </a:r>
              </a:p>
              <a:p>
                <a:pPr lvl="0" algn="ctr" latinLnBrk="0">
                  <a:defRPr/>
                </a:pPr>
                <a:r>
                  <a:rPr lang="en-US" altLang="ko-KR" sz="2400" b="1" kern="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조선일보명조" panose="02030304000000000000" pitchFamily="18" charset="-127"/>
                  </a:rPr>
                  <a:t>Word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7934413" y="2170501"/>
              <a:ext cx="3642344" cy="1142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171450" lvl="0" indent="-171450" algn="ctr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 kumimoji="0" sz="1200" b="0" i="0" u="none" strike="noStrike" kern="0" cap="none" spc="0" normalizeH="0" baseline="0">
                  <a:ln>
                    <a:noFill/>
                  </a:ln>
                  <a:solidFill>
                    <a:schemeClr val="tx1">
                      <a:lumMod val="65000"/>
                    </a:schemeClr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defRPr>
              </a:lvl1pPr>
            </a:lstStyle>
            <a:p>
              <a:r>
                <a:rPr lang="ko-KR" altLang="en-US" sz="1600" dirty="0"/>
                <a:t>이곳에</a:t>
              </a:r>
              <a:r>
                <a:rPr lang="en-US" altLang="ko-KR" sz="1600" dirty="0"/>
                <a:t> </a:t>
              </a:r>
              <a:r>
                <a:rPr lang="ko-KR" altLang="en-US" sz="1600" dirty="0"/>
                <a:t>원하는 텍스트를 입력하세요</a:t>
              </a:r>
              <a:endParaRPr lang="en-US" altLang="ko-KR" sz="1600" dirty="0"/>
            </a:p>
            <a:p>
              <a:r>
                <a:rPr lang="ko-KR" altLang="en-US" sz="1600" dirty="0"/>
                <a:t>이곳에</a:t>
              </a:r>
              <a:r>
                <a:rPr lang="en-US" altLang="ko-KR" sz="1600" dirty="0"/>
                <a:t> </a:t>
              </a:r>
              <a:r>
                <a:rPr lang="ko-KR" altLang="en-US" sz="1600" dirty="0"/>
                <a:t>원하는 텍스트를 입력하세요</a:t>
              </a:r>
              <a:endParaRPr lang="en-US" altLang="ko-KR" sz="1600" dirty="0"/>
            </a:p>
            <a:p>
              <a:r>
                <a:rPr lang="ko-KR" altLang="en-US" sz="1600" dirty="0"/>
                <a:t>이곳에</a:t>
              </a:r>
              <a:r>
                <a:rPr lang="en-US" altLang="ko-KR" sz="1600" dirty="0"/>
                <a:t> </a:t>
              </a:r>
              <a:r>
                <a:rPr lang="ko-KR" altLang="en-US" sz="1600" dirty="0"/>
                <a:t>원하는 텍스트를 입력하세요</a:t>
              </a:r>
              <a:endParaRPr lang="en-US" altLang="ko-K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6306406" y="1403332"/>
            <a:ext cx="5517294" cy="5048268"/>
            <a:chOff x="6306406" y="1301732"/>
            <a:chExt cx="5517294" cy="5048268"/>
          </a:xfrm>
        </p:grpSpPr>
        <p:pic>
          <p:nvPicPr>
            <p:cNvPr id="2" name="Picture 2" descr="C:\Documents and Settings\기본\바탕 화면\BDU (D)\조미진\자료\png이미지\31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306406" y="1301732"/>
              <a:ext cx="5517294" cy="5048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그림 4" descr="학습내용1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439604">
              <a:off x="6792262" y="1742970"/>
              <a:ext cx="2001357" cy="88110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000224" y="2621504"/>
              <a:ext cx="412965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1"/>
                  </a:solidFill>
                  <a:latin typeface="+mn-ea"/>
                </a:rPr>
                <a:t>이곳에 학습 정리를 적어 주십시오</a:t>
              </a:r>
              <a:r>
                <a:rPr lang="en-US" altLang="ko-KR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1"/>
                  </a:solidFill>
                  <a:latin typeface="+mn-ea"/>
                </a:rPr>
                <a:t>이곳에 학습 정리를 적어 주십시오</a:t>
              </a:r>
              <a:r>
                <a:rPr lang="en-US" altLang="ko-KR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1"/>
                  </a:solidFill>
                  <a:latin typeface="+mn-ea"/>
                </a:rPr>
                <a:t>이곳에 학습 정리를 적어 주십시오</a:t>
              </a:r>
              <a:r>
                <a:rPr lang="en-US" altLang="ko-KR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1"/>
                  </a:solidFill>
                  <a:latin typeface="+mn-ea"/>
                </a:rPr>
                <a:t>이곳에 학습 정리를 적어 주십시오</a:t>
              </a:r>
              <a:r>
                <a:rPr lang="en-US" altLang="ko-KR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1"/>
                  </a:solidFill>
                  <a:latin typeface="+mn-ea"/>
                </a:rPr>
                <a:t>이곳에 학습 정리를 적어 주십시오</a:t>
              </a:r>
              <a:r>
                <a:rPr lang="en-US" altLang="ko-KR" dirty="0" smtClean="0">
                  <a:solidFill>
                    <a:schemeClr val="bg1"/>
                  </a:solidFill>
                  <a:latin typeface="+mn-ea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10619" y="2042762"/>
              <a:ext cx="1240841" cy="369332"/>
            </a:xfrm>
            <a:prstGeom prst="homePlate">
              <a:avLst>
                <a:gd name="adj" fmla="val 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ea"/>
                </a:rPr>
                <a:t>학습정리</a:t>
              </a:r>
            </a:p>
          </p:txBody>
        </p:sp>
      </p:grpSp>
      <p:sp>
        <p:nvSpPr>
          <p:cNvPr id="7" name="부제목 2"/>
          <p:cNvSpPr txBox="1">
            <a:spLocks/>
          </p:cNvSpPr>
          <p:nvPr/>
        </p:nvSpPr>
        <p:spPr>
          <a:xfrm>
            <a:off x="8897939" y="12361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+mn-ea"/>
              </a:rPr>
              <a:t>학습정리</a:t>
            </a:r>
            <a:endParaRPr lang="ko-KR" altLang="en-US" sz="2000" b="1" dirty="0">
              <a:solidFill>
                <a:prstClr val="white"/>
              </a:solidFill>
              <a:latin typeface="+mn-ea"/>
            </a:endParaRPr>
          </a:p>
        </p:txBody>
      </p:sp>
      <p:cxnSp>
        <p:nvCxnSpPr>
          <p:cNvPr id="8" name="직선 연결선 7"/>
          <p:cNvCxnSpPr/>
          <p:nvPr/>
        </p:nvCxnSpPr>
        <p:spPr>
          <a:xfrm flipH="1">
            <a:off x="8912453" y="771257"/>
            <a:ext cx="2457516" cy="11246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 rot="13718627">
            <a:off x="11369443" y="-254185"/>
            <a:ext cx="866775" cy="1233488"/>
            <a:chOff x="2698298" y="2941184"/>
            <a:chExt cx="866775" cy="1233488"/>
          </a:xfrm>
        </p:grpSpPr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2698298" y="2941184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2698298" y="2941184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9526" y="5820286"/>
            <a:ext cx="685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 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PPT </a:t>
            </a:r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템플릿의 </a:t>
            </a:r>
            <a:r>
              <a:rPr lang="ko-KR" altLang="en-US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저작권은 </a:t>
            </a:r>
            <a:r>
              <a:rPr lang="en-US" altLang="ko-KR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주</a:t>
            </a:r>
            <a:r>
              <a:rPr lang="en-US" altLang="ko-KR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 </a:t>
            </a:r>
            <a:r>
              <a:rPr lang="ko-KR" altLang="en-US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재미에 </a:t>
            </a:r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있으며 </a:t>
            </a:r>
            <a:r>
              <a:rPr lang="ko-KR" altLang="en-US" dirty="0" err="1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재배포를</a:t>
            </a:r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금합니다</a:t>
            </a:r>
            <a:r>
              <a:rPr lang="en-US" altLang="ko-KR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ⓒ Copyright 2016 XEMI all right reserved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787620" y="1226003"/>
            <a:ext cx="1814546" cy="1589768"/>
          </a:xfrm>
          <a:custGeom>
            <a:avLst/>
            <a:gdLst>
              <a:gd name="T0" fmla="*/ 815 w 845"/>
              <a:gd name="T1" fmla="*/ 317 h 739"/>
              <a:gd name="T2" fmla="*/ 798 w 845"/>
              <a:gd name="T3" fmla="*/ 317 h 739"/>
              <a:gd name="T4" fmla="*/ 708 w 845"/>
              <a:gd name="T5" fmla="*/ 144 h 739"/>
              <a:gd name="T6" fmla="*/ 686 w 845"/>
              <a:gd name="T7" fmla="*/ 131 h 739"/>
              <a:gd name="T8" fmla="*/ 474 w 845"/>
              <a:gd name="T9" fmla="*/ 131 h 739"/>
              <a:gd name="T10" fmla="*/ 474 w 845"/>
              <a:gd name="T11" fmla="*/ 32 h 739"/>
              <a:gd name="T12" fmla="*/ 443 w 845"/>
              <a:gd name="T13" fmla="*/ 0 h 739"/>
              <a:gd name="T14" fmla="*/ 401 w 845"/>
              <a:gd name="T15" fmla="*/ 0 h 739"/>
              <a:gd name="T16" fmla="*/ 368 w 845"/>
              <a:gd name="T17" fmla="*/ 32 h 739"/>
              <a:gd name="T18" fmla="*/ 368 w 845"/>
              <a:gd name="T19" fmla="*/ 131 h 739"/>
              <a:gd name="T20" fmla="*/ 161 w 845"/>
              <a:gd name="T21" fmla="*/ 131 h 739"/>
              <a:gd name="T22" fmla="*/ 139 w 845"/>
              <a:gd name="T23" fmla="*/ 144 h 739"/>
              <a:gd name="T24" fmla="*/ 49 w 845"/>
              <a:gd name="T25" fmla="*/ 317 h 739"/>
              <a:gd name="T26" fmla="*/ 35 w 845"/>
              <a:gd name="T27" fmla="*/ 317 h 739"/>
              <a:gd name="T28" fmla="*/ 0 w 845"/>
              <a:gd name="T29" fmla="*/ 347 h 739"/>
              <a:gd name="T30" fmla="*/ 0 w 845"/>
              <a:gd name="T31" fmla="*/ 368 h 739"/>
              <a:gd name="T32" fmla="*/ 158 w 845"/>
              <a:gd name="T33" fmla="*/ 526 h 739"/>
              <a:gd name="T34" fmla="*/ 317 w 845"/>
              <a:gd name="T35" fmla="*/ 368 h 739"/>
              <a:gd name="T36" fmla="*/ 317 w 845"/>
              <a:gd name="T37" fmla="*/ 347 h 739"/>
              <a:gd name="T38" fmla="*/ 287 w 845"/>
              <a:gd name="T39" fmla="*/ 317 h 739"/>
              <a:gd name="T40" fmla="*/ 270 w 845"/>
              <a:gd name="T41" fmla="*/ 317 h 739"/>
              <a:gd name="T42" fmla="*/ 200 w 845"/>
              <a:gd name="T43" fmla="*/ 182 h 739"/>
              <a:gd name="T44" fmla="*/ 368 w 845"/>
              <a:gd name="T45" fmla="*/ 182 h 739"/>
              <a:gd name="T46" fmla="*/ 368 w 845"/>
              <a:gd name="T47" fmla="*/ 634 h 739"/>
              <a:gd name="T48" fmla="*/ 190 w 845"/>
              <a:gd name="T49" fmla="*/ 634 h 739"/>
              <a:gd name="T50" fmla="*/ 157 w 845"/>
              <a:gd name="T51" fmla="*/ 666 h 739"/>
              <a:gd name="T52" fmla="*/ 157 w 845"/>
              <a:gd name="T53" fmla="*/ 707 h 739"/>
              <a:gd name="T54" fmla="*/ 190 w 845"/>
              <a:gd name="T55" fmla="*/ 739 h 739"/>
              <a:gd name="T56" fmla="*/ 654 w 845"/>
              <a:gd name="T57" fmla="*/ 739 h 739"/>
              <a:gd name="T58" fmla="*/ 685 w 845"/>
              <a:gd name="T59" fmla="*/ 707 h 739"/>
              <a:gd name="T60" fmla="*/ 685 w 845"/>
              <a:gd name="T61" fmla="*/ 666 h 739"/>
              <a:gd name="T62" fmla="*/ 654 w 845"/>
              <a:gd name="T63" fmla="*/ 634 h 739"/>
              <a:gd name="T64" fmla="*/ 474 w 845"/>
              <a:gd name="T65" fmla="*/ 634 h 739"/>
              <a:gd name="T66" fmla="*/ 474 w 845"/>
              <a:gd name="T67" fmla="*/ 182 h 739"/>
              <a:gd name="T68" fmla="*/ 647 w 845"/>
              <a:gd name="T69" fmla="*/ 182 h 739"/>
              <a:gd name="T70" fmla="*/ 577 w 845"/>
              <a:gd name="T71" fmla="*/ 317 h 739"/>
              <a:gd name="T72" fmla="*/ 563 w 845"/>
              <a:gd name="T73" fmla="*/ 317 h 739"/>
              <a:gd name="T74" fmla="*/ 528 w 845"/>
              <a:gd name="T75" fmla="*/ 347 h 739"/>
              <a:gd name="T76" fmla="*/ 528 w 845"/>
              <a:gd name="T77" fmla="*/ 368 h 739"/>
              <a:gd name="T78" fmla="*/ 686 w 845"/>
              <a:gd name="T79" fmla="*/ 526 h 739"/>
              <a:gd name="T80" fmla="*/ 845 w 845"/>
              <a:gd name="T81" fmla="*/ 368 h 739"/>
              <a:gd name="T82" fmla="*/ 845 w 845"/>
              <a:gd name="T83" fmla="*/ 347 h 739"/>
              <a:gd name="T84" fmla="*/ 815 w 845"/>
              <a:gd name="T85" fmla="*/ 317 h 739"/>
              <a:gd name="T86" fmla="*/ 213 w 845"/>
              <a:gd name="T87" fmla="*/ 317 h 739"/>
              <a:gd name="T88" fmla="*/ 106 w 845"/>
              <a:gd name="T89" fmla="*/ 317 h 739"/>
              <a:gd name="T90" fmla="*/ 159 w 845"/>
              <a:gd name="T91" fmla="*/ 215 h 739"/>
              <a:gd name="T92" fmla="*/ 213 w 845"/>
              <a:gd name="T93" fmla="*/ 317 h 739"/>
              <a:gd name="T94" fmla="*/ 634 w 845"/>
              <a:gd name="T95" fmla="*/ 317 h 739"/>
              <a:gd name="T96" fmla="*/ 687 w 845"/>
              <a:gd name="T97" fmla="*/ 215 h 739"/>
              <a:gd name="T98" fmla="*/ 741 w 845"/>
              <a:gd name="T99" fmla="*/ 317 h 739"/>
              <a:gd name="T100" fmla="*/ 634 w 845"/>
              <a:gd name="T101" fmla="*/ 317 h 739"/>
              <a:gd name="T102" fmla="*/ 634 w 845"/>
              <a:gd name="T103" fmla="*/ 317 h 739"/>
              <a:gd name="T104" fmla="*/ 634 w 845"/>
              <a:gd name="T105" fmla="*/ 317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45" h="739">
                <a:moveTo>
                  <a:pt x="815" y="317"/>
                </a:moveTo>
                <a:cubicBezTo>
                  <a:pt x="798" y="317"/>
                  <a:pt x="798" y="317"/>
                  <a:pt x="798" y="317"/>
                </a:cubicBezTo>
                <a:cubicBezTo>
                  <a:pt x="798" y="317"/>
                  <a:pt x="709" y="145"/>
                  <a:pt x="708" y="144"/>
                </a:cubicBezTo>
                <a:cubicBezTo>
                  <a:pt x="703" y="136"/>
                  <a:pt x="695" y="131"/>
                  <a:pt x="686" y="131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4" y="32"/>
                  <a:pt x="474" y="32"/>
                  <a:pt x="474" y="32"/>
                </a:cubicBezTo>
                <a:cubicBezTo>
                  <a:pt x="474" y="14"/>
                  <a:pt x="460" y="0"/>
                  <a:pt x="443" y="0"/>
                </a:cubicBezTo>
                <a:cubicBezTo>
                  <a:pt x="401" y="0"/>
                  <a:pt x="401" y="0"/>
                  <a:pt x="401" y="0"/>
                </a:cubicBezTo>
                <a:cubicBezTo>
                  <a:pt x="383" y="0"/>
                  <a:pt x="368" y="14"/>
                  <a:pt x="368" y="32"/>
                </a:cubicBezTo>
                <a:cubicBezTo>
                  <a:pt x="368" y="131"/>
                  <a:pt x="368" y="131"/>
                  <a:pt x="368" y="131"/>
                </a:cubicBezTo>
                <a:cubicBezTo>
                  <a:pt x="161" y="131"/>
                  <a:pt x="161" y="131"/>
                  <a:pt x="161" y="131"/>
                </a:cubicBezTo>
                <a:cubicBezTo>
                  <a:pt x="152" y="131"/>
                  <a:pt x="144" y="136"/>
                  <a:pt x="139" y="144"/>
                </a:cubicBezTo>
                <a:cubicBezTo>
                  <a:pt x="138" y="145"/>
                  <a:pt x="49" y="317"/>
                  <a:pt x="49" y="317"/>
                </a:cubicBezTo>
                <a:cubicBezTo>
                  <a:pt x="35" y="317"/>
                  <a:pt x="35" y="317"/>
                  <a:pt x="35" y="317"/>
                </a:cubicBezTo>
                <a:cubicBezTo>
                  <a:pt x="17" y="317"/>
                  <a:pt x="0" y="330"/>
                  <a:pt x="0" y="347"/>
                </a:cubicBezTo>
                <a:cubicBezTo>
                  <a:pt x="0" y="368"/>
                  <a:pt x="0" y="368"/>
                  <a:pt x="0" y="368"/>
                </a:cubicBezTo>
                <a:cubicBezTo>
                  <a:pt x="0" y="455"/>
                  <a:pt x="71" y="526"/>
                  <a:pt x="158" y="526"/>
                </a:cubicBezTo>
                <a:cubicBezTo>
                  <a:pt x="246" y="526"/>
                  <a:pt x="317" y="455"/>
                  <a:pt x="317" y="368"/>
                </a:cubicBezTo>
                <a:cubicBezTo>
                  <a:pt x="317" y="347"/>
                  <a:pt x="317" y="347"/>
                  <a:pt x="317" y="347"/>
                </a:cubicBezTo>
                <a:cubicBezTo>
                  <a:pt x="317" y="330"/>
                  <a:pt x="305" y="317"/>
                  <a:pt x="287" y="317"/>
                </a:cubicBezTo>
                <a:cubicBezTo>
                  <a:pt x="270" y="317"/>
                  <a:pt x="270" y="317"/>
                  <a:pt x="270" y="317"/>
                </a:cubicBezTo>
                <a:cubicBezTo>
                  <a:pt x="200" y="182"/>
                  <a:pt x="200" y="182"/>
                  <a:pt x="200" y="182"/>
                </a:cubicBezTo>
                <a:cubicBezTo>
                  <a:pt x="368" y="182"/>
                  <a:pt x="368" y="182"/>
                  <a:pt x="368" y="182"/>
                </a:cubicBezTo>
                <a:cubicBezTo>
                  <a:pt x="368" y="634"/>
                  <a:pt x="368" y="634"/>
                  <a:pt x="368" y="634"/>
                </a:cubicBezTo>
                <a:cubicBezTo>
                  <a:pt x="190" y="634"/>
                  <a:pt x="190" y="634"/>
                  <a:pt x="190" y="634"/>
                </a:cubicBezTo>
                <a:cubicBezTo>
                  <a:pt x="172" y="634"/>
                  <a:pt x="157" y="648"/>
                  <a:pt x="157" y="666"/>
                </a:cubicBezTo>
                <a:cubicBezTo>
                  <a:pt x="157" y="707"/>
                  <a:pt x="157" y="707"/>
                  <a:pt x="157" y="707"/>
                </a:cubicBezTo>
                <a:cubicBezTo>
                  <a:pt x="157" y="725"/>
                  <a:pt x="172" y="739"/>
                  <a:pt x="190" y="739"/>
                </a:cubicBezTo>
                <a:cubicBezTo>
                  <a:pt x="654" y="739"/>
                  <a:pt x="654" y="739"/>
                  <a:pt x="654" y="739"/>
                </a:cubicBezTo>
                <a:cubicBezTo>
                  <a:pt x="672" y="739"/>
                  <a:pt x="685" y="725"/>
                  <a:pt x="685" y="707"/>
                </a:cubicBezTo>
                <a:cubicBezTo>
                  <a:pt x="685" y="666"/>
                  <a:pt x="685" y="666"/>
                  <a:pt x="685" y="666"/>
                </a:cubicBezTo>
                <a:cubicBezTo>
                  <a:pt x="685" y="648"/>
                  <a:pt x="672" y="634"/>
                  <a:pt x="654" y="634"/>
                </a:cubicBezTo>
                <a:cubicBezTo>
                  <a:pt x="474" y="634"/>
                  <a:pt x="474" y="634"/>
                  <a:pt x="474" y="634"/>
                </a:cubicBezTo>
                <a:cubicBezTo>
                  <a:pt x="474" y="182"/>
                  <a:pt x="474" y="182"/>
                  <a:pt x="474" y="182"/>
                </a:cubicBezTo>
                <a:cubicBezTo>
                  <a:pt x="647" y="182"/>
                  <a:pt x="647" y="182"/>
                  <a:pt x="647" y="182"/>
                </a:cubicBezTo>
                <a:cubicBezTo>
                  <a:pt x="577" y="317"/>
                  <a:pt x="577" y="317"/>
                  <a:pt x="577" y="317"/>
                </a:cubicBezTo>
                <a:cubicBezTo>
                  <a:pt x="563" y="317"/>
                  <a:pt x="563" y="317"/>
                  <a:pt x="563" y="317"/>
                </a:cubicBezTo>
                <a:cubicBezTo>
                  <a:pt x="545" y="317"/>
                  <a:pt x="528" y="330"/>
                  <a:pt x="528" y="347"/>
                </a:cubicBezTo>
                <a:cubicBezTo>
                  <a:pt x="528" y="368"/>
                  <a:pt x="528" y="368"/>
                  <a:pt x="528" y="368"/>
                </a:cubicBezTo>
                <a:cubicBezTo>
                  <a:pt x="528" y="455"/>
                  <a:pt x="599" y="526"/>
                  <a:pt x="686" y="526"/>
                </a:cubicBezTo>
                <a:cubicBezTo>
                  <a:pt x="774" y="526"/>
                  <a:pt x="845" y="455"/>
                  <a:pt x="845" y="368"/>
                </a:cubicBezTo>
                <a:cubicBezTo>
                  <a:pt x="845" y="347"/>
                  <a:pt x="845" y="347"/>
                  <a:pt x="845" y="347"/>
                </a:cubicBezTo>
                <a:cubicBezTo>
                  <a:pt x="845" y="330"/>
                  <a:pt x="833" y="317"/>
                  <a:pt x="815" y="317"/>
                </a:cubicBezTo>
                <a:close/>
                <a:moveTo>
                  <a:pt x="213" y="317"/>
                </a:moveTo>
                <a:cubicBezTo>
                  <a:pt x="106" y="317"/>
                  <a:pt x="106" y="317"/>
                  <a:pt x="106" y="317"/>
                </a:cubicBezTo>
                <a:cubicBezTo>
                  <a:pt x="159" y="215"/>
                  <a:pt x="159" y="215"/>
                  <a:pt x="159" y="215"/>
                </a:cubicBezTo>
                <a:lnTo>
                  <a:pt x="213" y="317"/>
                </a:lnTo>
                <a:close/>
                <a:moveTo>
                  <a:pt x="634" y="317"/>
                </a:moveTo>
                <a:cubicBezTo>
                  <a:pt x="687" y="215"/>
                  <a:pt x="687" y="215"/>
                  <a:pt x="687" y="215"/>
                </a:cubicBezTo>
                <a:cubicBezTo>
                  <a:pt x="741" y="317"/>
                  <a:pt x="741" y="317"/>
                  <a:pt x="741" y="317"/>
                </a:cubicBezTo>
                <a:lnTo>
                  <a:pt x="634" y="317"/>
                </a:lnTo>
                <a:close/>
                <a:moveTo>
                  <a:pt x="634" y="317"/>
                </a:moveTo>
                <a:cubicBezTo>
                  <a:pt x="634" y="317"/>
                  <a:pt x="634" y="317"/>
                  <a:pt x="634" y="317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577649" y="3429000"/>
            <a:ext cx="1835831" cy="1380083"/>
            <a:chOff x="3737655" y="1039812"/>
            <a:chExt cx="3178176" cy="2389188"/>
          </a:xfrm>
        </p:grpSpPr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737655" y="2836862"/>
              <a:ext cx="1793875" cy="592138"/>
            </a:xfrm>
            <a:custGeom>
              <a:avLst/>
              <a:gdLst>
                <a:gd name="T0" fmla="*/ 446 w 477"/>
                <a:gd name="T1" fmla="*/ 51 h 157"/>
                <a:gd name="T2" fmla="*/ 422 w 477"/>
                <a:gd name="T3" fmla="*/ 51 h 157"/>
                <a:gd name="T4" fmla="*/ 422 w 477"/>
                <a:gd name="T5" fmla="*/ 32 h 157"/>
                <a:gd name="T6" fmla="*/ 391 w 477"/>
                <a:gd name="T7" fmla="*/ 0 h 157"/>
                <a:gd name="T8" fmla="*/ 84 w 477"/>
                <a:gd name="T9" fmla="*/ 0 h 157"/>
                <a:gd name="T10" fmla="*/ 51 w 477"/>
                <a:gd name="T11" fmla="*/ 32 h 157"/>
                <a:gd name="T12" fmla="*/ 51 w 477"/>
                <a:gd name="T13" fmla="*/ 51 h 157"/>
                <a:gd name="T14" fmla="*/ 33 w 477"/>
                <a:gd name="T15" fmla="*/ 51 h 157"/>
                <a:gd name="T16" fmla="*/ 0 w 477"/>
                <a:gd name="T17" fmla="*/ 83 h 157"/>
                <a:gd name="T18" fmla="*/ 0 w 477"/>
                <a:gd name="T19" fmla="*/ 125 h 157"/>
                <a:gd name="T20" fmla="*/ 33 w 477"/>
                <a:gd name="T21" fmla="*/ 157 h 157"/>
                <a:gd name="T22" fmla="*/ 446 w 477"/>
                <a:gd name="T23" fmla="*/ 157 h 157"/>
                <a:gd name="T24" fmla="*/ 477 w 477"/>
                <a:gd name="T25" fmla="*/ 125 h 157"/>
                <a:gd name="T26" fmla="*/ 477 w 477"/>
                <a:gd name="T27" fmla="*/ 83 h 157"/>
                <a:gd name="T28" fmla="*/ 446 w 477"/>
                <a:gd name="T29" fmla="*/ 51 h 157"/>
                <a:gd name="T30" fmla="*/ 446 w 477"/>
                <a:gd name="T31" fmla="*/ 51 h 157"/>
                <a:gd name="T32" fmla="*/ 446 w 477"/>
                <a:gd name="T33" fmla="*/ 5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7" h="157">
                  <a:moveTo>
                    <a:pt x="446" y="51"/>
                  </a:moveTo>
                  <a:cubicBezTo>
                    <a:pt x="422" y="51"/>
                    <a:pt x="422" y="51"/>
                    <a:pt x="422" y="51"/>
                  </a:cubicBezTo>
                  <a:cubicBezTo>
                    <a:pt x="422" y="32"/>
                    <a:pt x="422" y="32"/>
                    <a:pt x="422" y="32"/>
                  </a:cubicBezTo>
                  <a:cubicBezTo>
                    <a:pt x="422" y="14"/>
                    <a:pt x="409" y="0"/>
                    <a:pt x="391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67" y="0"/>
                    <a:pt x="51" y="14"/>
                    <a:pt x="51" y="32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15" y="51"/>
                    <a:pt x="0" y="65"/>
                    <a:pt x="0" y="8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42"/>
                    <a:pt x="15" y="157"/>
                    <a:pt x="33" y="157"/>
                  </a:cubicBezTo>
                  <a:cubicBezTo>
                    <a:pt x="446" y="157"/>
                    <a:pt x="446" y="157"/>
                    <a:pt x="446" y="157"/>
                  </a:cubicBezTo>
                  <a:cubicBezTo>
                    <a:pt x="464" y="157"/>
                    <a:pt x="477" y="142"/>
                    <a:pt x="477" y="125"/>
                  </a:cubicBezTo>
                  <a:cubicBezTo>
                    <a:pt x="477" y="83"/>
                    <a:pt x="477" y="83"/>
                    <a:pt x="477" y="83"/>
                  </a:cubicBezTo>
                  <a:cubicBezTo>
                    <a:pt x="477" y="65"/>
                    <a:pt x="464" y="51"/>
                    <a:pt x="446" y="51"/>
                  </a:cubicBezTo>
                  <a:close/>
                  <a:moveTo>
                    <a:pt x="446" y="51"/>
                  </a:moveTo>
                  <a:cubicBezTo>
                    <a:pt x="446" y="51"/>
                    <a:pt x="446" y="51"/>
                    <a:pt x="446" y="51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136118" y="1039812"/>
              <a:ext cx="2779713" cy="1397000"/>
            </a:xfrm>
            <a:custGeom>
              <a:avLst/>
              <a:gdLst>
                <a:gd name="T0" fmla="*/ 708 w 739"/>
                <a:gd name="T1" fmla="*/ 134 h 371"/>
                <a:gd name="T2" fmla="*/ 265 w 739"/>
                <a:gd name="T3" fmla="*/ 134 h 371"/>
                <a:gd name="T4" fmla="*/ 265 w 739"/>
                <a:gd name="T5" fmla="*/ 32 h 371"/>
                <a:gd name="T6" fmla="*/ 234 w 739"/>
                <a:gd name="T7" fmla="*/ 0 h 371"/>
                <a:gd name="T8" fmla="*/ 33 w 739"/>
                <a:gd name="T9" fmla="*/ 0 h 371"/>
                <a:gd name="T10" fmla="*/ 0 w 739"/>
                <a:gd name="T11" fmla="*/ 32 h 371"/>
                <a:gd name="T12" fmla="*/ 0 w 739"/>
                <a:gd name="T13" fmla="*/ 339 h 371"/>
                <a:gd name="T14" fmla="*/ 33 w 739"/>
                <a:gd name="T15" fmla="*/ 371 h 371"/>
                <a:gd name="T16" fmla="*/ 234 w 739"/>
                <a:gd name="T17" fmla="*/ 371 h 371"/>
                <a:gd name="T18" fmla="*/ 265 w 739"/>
                <a:gd name="T19" fmla="*/ 339 h 371"/>
                <a:gd name="T20" fmla="*/ 265 w 739"/>
                <a:gd name="T21" fmla="*/ 240 h 371"/>
                <a:gd name="T22" fmla="*/ 708 w 739"/>
                <a:gd name="T23" fmla="*/ 240 h 371"/>
                <a:gd name="T24" fmla="*/ 739 w 739"/>
                <a:gd name="T25" fmla="*/ 208 h 371"/>
                <a:gd name="T26" fmla="*/ 739 w 739"/>
                <a:gd name="T27" fmla="*/ 166 h 371"/>
                <a:gd name="T28" fmla="*/ 708 w 739"/>
                <a:gd name="T29" fmla="*/ 134 h 371"/>
                <a:gd name="T30" fmla="*/ 708 w 739"/>
                <a:gd name="T31" fmla="*/ 134 h 371"/>
                <a:gd name="T32" fmla="*/ 708 w 739"/>
                <a:gd name="T33" fmla="*/ 134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9" h="371">
                  <a:moveTo>
                    <a:pt x="708" y="134"/>
                  </a:moveTo>
                  <a:cubicBezTo>
                    <a:pt x="265" y="134"/>
                    <a:pt x="265" y="134"/>
                    <a:pt x="265" y="134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14"/>
                    <a:pt x="252" y="0"/>
                    <a:pt x="23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0" y="357"/>
                    <a:pt x="15" y="371"/>
                    <a:pt x="33" y="371"/>
                  </a:cubicBezTo>
                  <a:cubicBezTo>
                    <a:pt x="234" y="371"/>
                    <a:pt x="234" y="371"/>
                    <a:pt x="234" y="371"/>
                  </a:cubicBezTo>
                  <a:cubicBezTo>
                    <a:pt x="252" y="371"/>
                    <a:pt x="265" y="357"/>
                    <a:pt x="265" y="339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708" y="240"/>
                    <a:pt x="708" y="240"/>
                    <a:pt x="708" y="240"/>
                  </a:cubicBezTo>
                  <a:cubicBezTo>
                    <a:pt x="726" y="240"/>
                    <a:pt x="739" y="226"/>
                    <a:pt x="739" y="208"/>
                  </a:cubicBezTo>
                  <a:cubicBezTo>
                    <a:pt x="739" y="166"/>
                    <a:pt x="739" y="166"/>
                    <a:pt x="739" y="166"/>
                  </a:cubicBezTo>
                  <a:cubicBezTo>
                    <a:pt x="739" y="149"/>
                    <a:pt x="726" y="134"/>
                    <a:pt x="708" y="134"/>
                  </a:cubicBezTo>
                  <a:close/>
                  <a:moveTo>
                    <a:pt x="708" y="134"/>
                  </a:moveTo>
                  <a:cubicBezTo>
                    <a:pt x="708" y="134"/>
                    <a:pt x="708" y="134"/>
                    <a:pt x="708" y="13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063764" y="1341857"/>
            <a:ext cx="1376950" cy="1358060"/>
            <a:chOff x="3983038" y="6564313"/>
            <a:chExt cx="3437359" cy="3390202"/>
          </a:xfrm>
          <a:solidFill>
            <a:schemeClr val="tx1"/>
          </a:solidFill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6162345" y="8740714"/>
              <a:ext cx="1258052" cy="1213801"/>
            </a:xfrm>
            <a:custGeom>
              <a:avLst/>
              <a:gdLst>
                <a:gd name="T0" fmla="*/ 256 w 285"/>
                <a:gd name="T1" fmla="*/ 149 h 284"/>
                <a:gd name="T2" fmla="*/ 108 w 285"/>
                <a:gd name="T3" fmla="*/ 2 h 284"/>
                <a:gd name="T4" fmla="*/ 105 w 285"/>
                <a:gd name="T5" fmla="*/ 0 h 284"/>
                <a:gd name="T6" fmla="*/ 58 w 285"/>
                <a:gd name="T7" fmla="*/ 57 h 284"/>
                <a:gd name="T8" fmla="*/ 0 w 285"/>
                <a:gd name="T9" fmla="*/ 105 h 284"/>
                <a:gd name="T10" fmla="*/ 2 w 285"/>
                <a:gd name="T11" fmla="*/ 107 h 284"/>
                <a:gd name="T12" fmla="*/ 150 w 285"/>
                <a:gd name="T13" fmla="*/ 255 h 284"/>
                <a:gd name="T14" fmla="*/ 256 w 285"/>
                <a:gd name="T15" fmla="*/ 255 h 284"/>
                <a:gd name="T16" fmla="*/ 256 w 285"/>
                <a:gd name="T17" fmla="*/ 149 h 284"/>
                <a:gd name="T18" fmla="*/ 256 w 285"/>
                <a:gd name="T19" fmla="*/ 149 h 284"/>
                <a:gd name="T20" fmla="*/ 256 w 285"/>
                <a:gd name="T21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284">
                  <a:moveTo>
                    <a:pt x="256" y="149"/>
                  </a:moveTo>
                  <a:cubicBezTo>
                    <a:pt x="108" y="2"/>
                    <a:pt x="108" y="2"/>
                    <a:pt x="108" y="2"/>
                  </a:cubicBezTo>
                  <a:cubicBezTo>
                    <a:pt x="107" y="1"/>
                    <a:pt x="106" y="0"/>
                    <a:pt x="105" y="0"/>
                  </a:cubicBezTo>
                  <a:cubicBezTo>
                    <a:pt x="92" y="20"/>
                    <a:pt x="76" y="40"/>
                    <a:pt x="58" y="57"/>
                  </a:cubicBezTo>
                  <a:cubicBezTo>
                    <a:pt x="41" y="75"/>
                    <a:pt x="21" y="91"/>
                    <a:pt x="0" y="105"/>
                  </a:cubicBezTo>
                  <a:cubicBezTo>
                    <a:pt x="1" y="105"/>
                    <a:pt x="2" y="106"/>
                    <a:pt x="2" y="107"/>
                  </a:cubicBezTo>
                  <a:cubicBezTo>
                    <a:pt x="150" y="255"/>
                    <a:pt x="150" y="255"/>
                    <a:pt x="150" y="255"/>
                  </a:cubicBezTo>
                  <a:cubicBezTo>
                    <a:pt x="179" y="284"/>
                    <a:pt x="226" y="284"/>
                    <a:pt x="256" y="255"/>
                  </a:cubicBezTo>
                  <a:cubicBezTo>
                    <a:pt x="285" y="225"/>
                    <a:pt x="285" y="178"/>
                    <a:pt x="256" y="149"/>
                  </a:cubicBezTo>
                  <a:close/>
                  <a:moveTo>
                    <a:pt x="256" y="149"/>
                  </a:moveTo>
                  <a:cubicBezTo>
                    <a:pt x="256" y="149"/>
                    <a:pt x="256" y="149"/>
                    <a:pt x="256" y="14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3983038" y="6564313"/>
              <a:ext cx="2840038" cy="2840038"/>
            </a:xfrm>
            <a:custGeom>
              <a:avLst/>
              <a:gdLst>
                <a:gd name="T0" fmla="*/ 621 w 755"/>
                <a:gd name="T1" fmla="*/ 134 h 755"/>
                <a:gd name="T2" fmla="*/ 135 w 755"/>
                <a:gd name="T3" fmla="*/ 134 h 755"/>
                <a:gd name="T4" fmla="*/ 135 w 755"/>
                <a:gd name="T5" fmla="*/ 620 h 755"/>
                <a:gd name="T6" fmla="*/ 621 w 755"/>
                <a:gd name="T7" fmla="*/ 620 h 755"/>
                <a:gd name="T8" fmla="*/ 621 w 755"/>
                <a:gd name="T9" fmla="*/ 134 h 755"/>
                <a:gd name="T10" fmla="*/ 198 w 755"/>
                <a:gd name="T11" fmla="*/ 557 h 755"/>
                <a:gd name="T12" fmla="*/ 198 w 755"/>
                <a:gd name="T13" fmla="*/ 197 h 755"/>
                <a:gd name="T14" fmla="*/ 558 w 755"/>
                <a:gd name="T15" fmla="*/ 197 h 755"/>
                <a:gd name="T16" fmla="*/ 558 w 755"/>
                <a:gd name="T17" fmla="*/ 557 h 755"/>
                <a:gd name="T18" fmla="*/ 198 w 755"/>
                <a:gd name="T19" fmla="*/ 557 h 755"/>
                <a:gd name="T20" fmla="*/ 198 w 755"/>
                <a:gd name="T21" fmla="*/ 557 h 755"/>
                <a:gd name="T22" fmla="*/ 198 w 755"/>
                <a:gd name="T23" fmla="*/ 55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5" h="755">
                  <a:moveTo>
                    <a:pt x="621" y="134"/>
                  </a:moveTo>
                  <a:cubicBezTo>
                    <a:pt x="487" y="0"/>
                    <a:pt x="269" y="0"/>
                    <a:pt x="135" y="134"/>
                  </a:cubicBezTo>
                  <a:cubicBezTo>
                    <a:pt x="0" y="268"/>
                    <a:pt x="0" y="486"/>
                    <a:pt x="135" y="620"/>
                  </a:cubicBezTo>
                  <a:cubicBezTo>
                    <a:pt x="269" y="755"/>
                    <a:pt x="487" y="755"/>
                    <a:pt x="621" y="620"/>
                  </a:cubicBezTo>
                  <a:cubicBezTo>
                    <a:pt x="755" y="486"/>
                    <a:pt x="755" y="268"/>
                    <a:pt x="621" y="134"/>
                  </a:cubicBezTo>
                  <a:close/>
                  <a:moveTo>
                    <a:pt x="198" y="557"/>
                  </a:moveTo>
                  <a:cubicBezTo>
                    <a:pt x="99" y="458"/>
                    <a:pt x="99" y="296"/>
                    <a:pt x="198" y="197"/>
                  </a:cubicBezTo>
                  <a:cubicBezTo>
                    <a:pt x="297" y="98"/>
                    <a:pt x="459" y="98"/>
                    <a:pt x="558" y="197"/>
                  </a:cubicBezTo>
                  <a:cubicBezTo>
                    <a:pt x="657" y="296"/>
                    <a:pt x="657" y="458"/>
                    <a:pt x="558" y="557"/>
                  </a:cubicBezTo>
                  <a:cubicBezTo>
                    <a:pt x="459" y="656"/>
                    <a:pt x="297" y="657"/>
                    <a:pt x="198" y="557"/>
                  </a:cubicBezTo>
                  <a:close/>
                  <a:moveTo>
                    <a:pt x="198" y="557"/>
                  </a:moveTo>
                  <a:cubicBezTo>
                    <a:pt x="198" y="557"/>
                    <a:pt x="198" y="557"/>
                    <a:pt x="198" y="5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4683126" y="7816851"/>
              <a:ext cx="912813" cy="944563"/>
            </a:xfrm>
            <a:custGeom>
              <a:avLst/>
              <a:gdLst>
                <a:gd name="T0" fmla="*/ 83 w 243"/>
                <a:gd name="T1" fmla="*/ 72 h 251"/>
                <a:gd name="T2" fmla="*/ 20 w 243"/>
                <a:gd name="T3" fmla="*/ 13 h 251"/>
                <a:gd name="T4" fmla="*/ 15 w 243"/>
                <a:gd name="T5" fmla="*/ 98 h 251"/>
                <a:gd name="T6" fmla="*/ 227 w 243"/>
                <a:gd name="T7" fmla="*/ 235 h 251"/>
                <a:gd name="T8" fmla="*/ 83 w 243"/>
                <a:gd name="T9" fmla="*/ 72 h 251"/>
                <a:gd name="T10" fmla="*/ 83 w 243"/>
                <a:gd name="T11" fmla="*/ 72 h 251"/>
                <a:gd name="T12" fmla="*/ 83 w 243"/>
                <a:gd name="T13" fmla="*/ 7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251">
                  <a:moveTo>
                    <a:pt x="83" y="72"/>
                  </a:moveTo>
                  <a:cubicBezTo>
                    <a:pt x="75" y="42"/>
                    <a:pt x="45" y="0"/>
                    <a:pt x="20" y="13"/>
                  </a:cubicBezTo>
                  <a:cubicBezTo>
                    <a:pt x="0" y="24"/>
                    <a:pt x="6" y="71"/>
                    <a:pt x="15" y="98"/>
                  </a:cubicBezTo>
                  <a:cubicBezTo>
                    <a:pt x="57" y="224"/>
                    <a:pt x="211" y="251"/>
                    <a:pt x="227" y="235"/>
                  </a:cubicBezTo>
                  <a:cubicBezTo>
                    <a:pt x="243" y="219"/>
                    <a:pt x="112" y="190"/>
                    <a:pt x="83" y="72"/>
                  </a:cubicBezTo>
                  <a:close/>
                  <a:moveTo>
                    <a:pt x="83" y="72"/>
                  </a:moveTo>
                  <a:cubicBezTo>
                    <a:pt x="83" y="72"/>
                    <a:pt x="83" y="72"/>
                    <a:pt x="8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4982351" y="1062461"/>
            <a:ext cx="1331912" cy="1417069"/>
          </a:xfrm>
          <a:custGeom>
            <a:avLst/>
            <a:gdLst>
              <a:gd name="T0" fmla="*/ 813 w 845"/>
              <a:gd name="T1" fmla="*/ 320 h 899"/>
              <a:gd name="T2" fmla="*/ 845 w 845"/>
              <a:gd name="T3" fmla="*/ 287 h 899"/>
              <a:gd name="T4" fmla="*/ 845 w 845"/>
              <a:gd name="T5" fmla="*/ 181 h 899"/>
              <a:gd name="T6" fmla="*/ 815 w 845"/>
              <a:gd name="T7" fmla="*/ 138 h 899"/>
              <a:gd name="T8" fmla="*/ 453 w 845"/>
              <a:gd name="T9" fmla="*/ 7 h 899"/>
              <a:gd name="T10" fmla="*/ 393 w 845"/>
              <a:gd name="T11" fmla="*/ 7 h 899"/>
              <a:gd name="T12" fmla="*/ 31 w 845"/>
              <a:gd name="T13" fmla="*/ 138 h 899"/>
              <a:gd name="T14" fmla="*/ 0 w 845"/>
              <a:gd name="T15" fmla="*/ 181 h 899"/>
              <a:gd name="T16" fmla="*/ 0 w 845"/>
              <a:gd name="T17" fmla="*/ 287 h 899"/>
              <a:gd name="T18" fmla="*/ 33 w 845"/>
              <a:gd name="T19" fmla="*/ 320 h 899"/>
              <a:gd name="T20" fmla="*/ 51 w 845"/>
              <a:gd name="T21" fmla="*/ 320 h 899"/>
              <a:gd name="T22" fmla="*/ 51 w 845"/>
              <a:gd name="T23" fmla="*/ 793 h 899"/>
              <a:gd name="T24" fmla="*/ 33 w 845"/>
              <a:gd name="T25" fmla="*/ 793 h 899"/>
              <a:gd name="T26" fmla="*/ 0 w 845"/>
              <a:gd name="T27" fmla="*/ 826 h 899"/>
              <a:gd name="T28" fmla="*/ 0 w 845"/>
              <a:gd name="T29" fmla="*/ 868 h 899"/>
              <a:gd name="T30" fmla="*/ 33 w 845"/>
              <a:gd name="T31" fmla="*/ 899 h 899"/>
              <a:gd name="T32" fmla="*/ 814 w 845"/>
              <a:gd name="T33" fmla="*/ 899 h 899"/>
              <a:gd name="T34" fmla="*/ 845 w 845"/>
              <a:gd name="T35" fmla="*/ 868 h 899"/>
              <a:gd name="T36" fmla="*/ 845 w 845"/>
              <a:gd name="T37" fmla="*/ 826 h 899"/>
              <a:gd name="T38" fmla="*/ 814 w 845"/>
              <a:gd name="T39" fmla="*/ 793 h 899"/>
              <a:gd name="T40" fmla="*/ 790 w 845"/>
              <a:gd name="T41" fmla="*/ 793 h 899"/>
              <a:gd name="T42" fmla="*/ 790 w 845"/>
              <a:gd name="T43" fmla="*/ 320 h 899"/>
              <a:gd name="T44" fmla="*/ 813 w 845"/>
              <a:gd name="T45" fmla="*/ 320 h 899"/>
              <a:gd name="T46" fmla="*/ 477 w 845"/>
              <a:gd name="T47" fmla="*/ 320 h 899"/>
              <a:gd name="T48" fmla="*/ 477 w 845"/>
              <a:gd name="T49" fmla="*/ 793 h 899"/>
              <a:gd name="T50" fmla="*/ 371 w 845"/>
              <a:gd name="T51" fmla="*/ 793 h 899"/>
              <a:gd name="T52" fmla="*/ 371 w 845"/>
              <a:gd name="T53" fmla="*/ 320 h 899"/>
              <a:gd name="T54" fmla="*/ 477 w 845"/>
              <a:gd name="T55" fmla="*/ 320 h 899"/>
              <a:gd name="T56" fmla="*/ 157 w 845"/>
              <a:gd name="T57" fmla="*/ 320 h 899"/>
              <a:gd name="T58" fmla="*/ 266 w 845"/>
              <a:gd name="T59" fmla="*/ 320 h 899"/>
              <a:gd name="T60" fmla="*/ 266 w 845"/>
              <a:gd name="T61" fmla="*/ 793 h 899"/>
              <a:gd name="T62" fmla="*/ 157 w 845"/>
              <a:gd name="T63" fmla="*/ 793 h 899"/>
              <a:gd name="T64" fmla="*/ 157 w 845"/>
              <a:gd name="T65" fmla="*/ 320 h 899"/>
              <a:gd name="T66" fmla="*/ 685 w 845"/>
              <a:gd name="T67" fmla="*/ 793 h 899"/>
              <a:gd name="T68" fmla="*/ 582 w 845"/>
              <a:gd name="T69" fmla="*/ 793 h 899"/>
              <a:gd name="T70" fmla="*/ 582 w 845"/>
              <a:gd name="T71" fmla="*/ 320 h 899"/>
              <a:gd name="T72" fmla="*/ 685 w 845"/>
              <a:gd name="T73" fmla="*/ 320 h 899"/>
              <a:gd name="T74" fmla="*/ 685 w 845"/>
              <a:gd name="T75" fmla="*/ 793 h 899"/>
              <a:gd name="T76" fmla="*/ 685 w 845"/>
              <a:gd name="T77" fmla="*/ 793 h 899"/>
              <a:gd name="T78" fmla="*/ 685 w 845"/>
              <a:gd name="T79" fmla="*/ 793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45" h="899">
                <a:moveTo>
                  <a:pt x="813" y="320"/>
                </a:moveTo>
                <a:cubicBezTo>
                  <a:pt x="831" y="320"/>
                  <a:pt x="845" y="304"/>
                  <a:pt x="845" y="287"/>
                </a:cubicBezTo>
                <a:cubicBezTo>
                  <a:pt x="845" y="181"/>
                  <a:pt x="845" y="181"/>
                  <a:pt x="845" y="181"/>
                </a:cubicBezTo>
                <a:cubicBezTo>
                  <a:pt x="845" y="164"/>
                  <a:pt x="831" y="144"/>
                  <a:pt x="815" y="138"/>
                </a:cubicBezTo>
                <a:cubicBezTo>
                  <a:pt x="453" y="7"/>
                  <a:pt x="453" y="7"/>
                  <a:pt x="453" y="7"/>
                </a:cubicBezTo>
                <a:cubicBezTo>
                  <a:pt x="437" y="0"/>
                  <a:pt x="410" y="0"/>
                  <a:pt x="393" y="7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14" y="144"/>
                  <a:pt x="0" y="164"/>
                  <a:pt x="0" y="181"/>
                </a:cubicBezTo>
                <a:cubicBezTo>
                  <a:pt x="0" y="287"/>
                  <a:pt x="0" y="287"/>
                  <a:pt x="0" y="287"/>
                </a:cubicBezTo>
                <a:cubicBezTo>
                  <a:pt x="0" y="304"/>
                  <a:pt x="16" y="320"/>
                  <a:pt x="33" y="320"/>
                </a:cubicBezTo>
                <a:cubicBezTo>
                  <a:pt x="51" y="320"/>
                  <a:pt x="51" y="320"/>
                  <a:pt x="51" y="320"/>
                </a:cubicBezTo>
                <a:cubicBezTo>
                  <a:pt x="51" y="793"/>
                  <a:pt x="51" y="793"/>
                  <a:pt x="51" y="793"/>
                </a:cubicBezTo>
                <a:cubicBezTo>
                  <a:pt x="33" y="793"/>
                  <a:pt x="33" y="793"/>
                  <a:pt x="33" y="793"/>
                </a:cubicBezTo>
                <a:cubicBezTo>
                  <a:pt x="15" y="793"/>
                  <a:pt x="0" y="808"/>
                  <a:pt x="0" y="826"/>
                </a:cubicBezTo>
                <a:cubicBezTo>
                  <a:pt x="0" y="868"/>
                  <a:pt x="0" y="868"/>
                  <a:pt x="0" y="868"/>
                </a:cubicBezTo>
                <a:cubicBezTo>
                  <a:pt x="0" y="885"/>
                  <a:pt x="15" y="899"/>
                  <a:pt x="33" y="899"/>
                </a:cubicBezTo>
                <a:cubicBezTo>
                  <a:pt x="814" y="899"/>
                  <a:pt x="814" y="899"/>
                  <a:pt x="814" y="899"/>
                </a:cubicBezTo>
                <a:cubicBezTo>
                  <a:pt x="832" y="899"/>
                  <a:pt x="845" y="885"/>
                  <a:pt x="845" y="868"/>
                </a:cubicBezTo>
                <a:cubicBezTo>
                  <a:pt x="845" y="826"/>
                  <a:pt x="845" y="826"/>
                  <a:pt x="845" y="826"/>
                </a:cubicBezTo>
                <a:cubicBezTo>
                  <a:pt x="845" y="808"/>
                  <a:pt x="832" y="793"/>
                  <a:pt x="814" y="793"/>
                </a:cubicBezTo>
                <a:cubicBezTo>
                  <a:pt x="790" y="793"/>
                  <a:pt x="790" y="793"/>
                  <a:pt x="790" y="793"/>
                </a:cubicBezTo>
                <a:cubicBezTo>
                  <a:pt x="790" y="320"/>
                  <a:pt x="790" y="320"/>
                  <a:pt x="790" y="320"/>
                </a:cubicBezTo>
                <a:lnTo>
                  <a:pt x="813" y="320"/>
                </a:lnTo>
                <a:close/>
                <a:moveTo>
                  <a:pt x="477" y="320"/>
                </a:moveTo>
                <a:cubicBezTo>
                  <a:pt x="477" y="793"/>
                  <a:pt x="477" y="793"/>
                  <a:pt x="477" y="793"/>
                </a:cubicBezTo>
                <a:cubicBezTo>
                  <a:pt x="371" y="793"/>
                  <a:pt x="371" y="793"/>
                  <a:pt x="371" y="793"/>
                </a:cubicBezTo>
                <a:cubicBezTo>
                  <a:pt x="371" y="320"/>
                  <a:pt x="371" y="320"/>
                  <a:pt x="371" y="320"/>
                </a:cubicBezTo>
                <a:lnTo>
                  <a:pt x="477" y="320"/>
                </a:lnTo>
                <a:close/>
                <a:moveTo>
                  <a:pt x="157" y="320"/>
                </a:moveTo>
                <a:cubicBezTo>
                  <a:pt x="266" y="320"/>
                  <a:pt x="266" y="320"/>
                  <a:pt x="266" y="320"/>
                </a:cubicBezTo>
                <a:cubicBezTo>
                  <a:pt x="266" y="793"/>
                  <a:pt x="266" y="793"/>
                  <a:pt x="266" y="793"/>
                </a:cubicBezTo>
                <a:cubicBezTo>
                  <a:pt x="157" y="793"/>
                  <a:pt x="157" y="793"/>
                  <a:pt x="157" y="793"/>
                </a:cubicBezTo>
                <a:lnTo>
                  <a:pt x="157" y="320"/>
                </a:lnTo>
                <a:close/>
                <a:moveTo>
                  <a:pt x="685" y="793"/>
                </a:moveTo>
                <a:cubicBezTo>
                  <a:pt x="582" y="793"/>
                  <a:pt x="582" y="793"/>
                  <a:pt x="582" y="793"/>
                </a:cubicBezTo>
                <a:cubicBezTo>
                  <a:pt x="582" y="320"/>
                  <a:pt x="582" y="320"/>
                  <a:pt x="582" y="320"/>
                </a:cubicBezTo>
                <a:cubicBezTo>
                  <a:pt x="685" y="320"/>
                  <a:pt x="685" y="320"/>
                  <a:pt x="685" y="320"/>
                </a:cubicBezTo>
                <a:lnTo>
                  <a:pt x="685" y="793"/>
                </a:lnTo>
                <a:close/>
                <a:moveTo>
                  <a:pt x="685" y="793"/>
                </a:moveTo>
                <a:cubicBezTo>
                  <a:pt x="685" y="793"/>
                  <a:pt x="685" y="793"/>
                  <a:pt x="685" y="79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Freeform 9"/>
          <p:cNvSpPr>
            <a:spLocks noEditPoints="1"/>
          </p:cNvSpPr>
          <p:nvPr/>
        </p:nvSpPr>
        <p:spPr bwMode="auto">
          <a:xfrm>
            <a:off x="2734977" y="3093811"/>
            <a:ext cx="2072949" cy="2057609"/>
          </a:xfrm>
          <a:custGeom>
            <a:avLst/>
            <a:gdLst>
              <a:gd name="T0" fmla="*/ 1545 w 1656"/>
              <a:gd name="T1" fmla="*/ 1285 h 1644"/>
              <a:gd name="T2" fmla="*/ 1545 w 1656"/>
              <a:gd name="T3" fmla="*/ 671 h 1644"/>
              <a:gd name="T4" fmla="*/ 1643 w 1656"/>
              <a:gd name="T5" fmla="*/ 597 h 1644"/>
              <a:gd name="T6" fmla="*/ 1600 w 1656"/>
              <a:gd name="T7" fmla="*/ 482 h 1644"/>
              <a:gd name="T8" fmla="*/ 884 w 1656"/>
              <a:gd name="T9" fmla="*/ 22 h 1644"/>
              <a:gd name="T10" fmla="*/ 773 w 1656"/>
              <a:gd name="T11" fmla="*/ 22 h 1644"/>
              <a:gd name="T12" fmla="*/ 56 w 1656"/>
              <a:gd name="T13" fmla="*/ 482 h 1644"/>
              <a:gd name="T14" fmla="*/ 13 w 1656"/>
              <a:gd name="T15" fmla="*/ 597 h 1644"/>
              <a:gd name="T16" fmla="*/ 111 w 1656"/>
              <a:gd name="T17" fmla="*/ 671 h 1644"/>
              <a:gd name="T18" fmla="*/ 111 w 1656"/>
              <a:gd name="T19" fmla="*/ 1285 h 1644"/>
              <a:gd name="T20" fmla="*/ 9 w 1656"/>
              <a:gd name="T21" fmla="*/ 1388 h 1644"/>
              <a:gd name="T22" fmla="*/ 9 w 1656"/>
              <a:gd name="T23" fmla="*/ 1541 h 1644"/>
              <a:gd name="T24" fmla="*/ 111 w 1656"/>
              <a:gd name="T25" fmla="*/ 1644 h 1644"/>
              <a:gd name="T26" fmla="*/ 1545 w 1656"/>
              <a:gd name="T27" fmla="*/ 1644 h 1644"/>
              <a:gd name="T28" fmla="*/ 1647 w 1656"/>
              <a:gd name="T29" fmla="*/ 1541 h 1644"/>
              <a:gd name="T30" fmla="*/ 1647 w 1656"/>
              <a:gd name="T31" fmla="*/ 1388 h 1644"/>
              <a:gd name="T32" fmla="*/ 1545 w 1656"/>
              <a:gd name="T33" fmla="*/ 1285 h 1644"/>
              <a:gd name="T34" fmla="*/ 521 w 1656"/>
              <a:gd name="T35" fmla="*/ 1285 h 1644"/>
              <a:gd name="T36" fmla="*/ 316 w 1656"/>
              <a:gd name="T37" fmla="*/ 1285 h 1644"/>
              <a:gd name="T38" fmla="*/ 316 w 1656"/>
              <a:gd name="T39" fmla="*/ 671 h 1644"/>
              <a:gd name="T40" fmla="*/ 521 w 1656"/>
              <a:gd name="T41" fmla="*/ 671 h 1644"/>
              <a:gd name="T42" fmla="*/ 521 w 1656"/>
              <a:gd name="T43" fmla="*/ 1285 h 1644"/>
              <a:gd name="T44" fmla="*/ 931 w 1656"/>
              <a:gd name="T45" fmla="*/ 1285 h 1644"/>
              <a:gd name="T46" fmla="*/ 726 w 1656"/>
              <a:gd name="T47" fmla="*/ 1285 h 1644"/>
              <a:gd name="T48" fmla="*/ 726 w 1656"/>
              <a:gd name="T49" fmla="*/ 671 h 1644"/>
              <a:gd name="T50" fmla="*/ 931 w 1656"/>
              <a:gd name="T51" fmla="*/ 671 h 1644"/>
              <a:gd name="T52" fmla="*/ 931 w 1656"/>
              <a:gd name="T53" fmla="*/ 1285 h 1644"/>
              <a:gd name="T54" fmla="*/ 828 w 1656"/>
              <a:gd name="T55" fmla="*/ 466 h 1644"/>
              <a:gd name="T56" fmla="*/ 726 w 1656"/>
              <a:gd name="T57" fmla="*/ 364 h 1644"/>
              <a:gd name="T58" fmla="*/ 828 w 1656"/>
              <a:gd name="T59" fmla="*/ 261 h 1644"/>
              <a:gd name="T60" fmla="*/ 931 w 1656"/>
              <a:gd name="T61" fmla="*/ 364 h 1644"/>
              <a:gd name="T62" fmla="*/ 828 w 1656"/>
              <a:gd name="T63" fmla="*/ 466 h 1644"/>
              <a:gd name="T64" fmla="*/ 1340 w 1656"/>
              <a:gd name="T65" fmla="*/ 1285 h 1644"/>
              <a:gd name="T66" fmla="*/ 1135 w 1656"/>
              <a:gd name="T67" fmla="*/ 1285 h 1644"/>
              <a:gd name="T68" fmla="*/ 1135 w 1656"/>
              <a:gd name="T69" fmla="*/ 671 h 1644"/>
              <a:gd name="T70" fmla="*/ 1340 w 1656"/>
              <a:gd name="T71" fmla="*/ 671 h 1644"/>
              <a:gd name="T72" fmla="*/ 1340 w 1656"/>
              <a:gd name="T73" fmla="*/ 1285 h 1644"/>
              <a:gd name="T74" fmla="*/ 1340 w 1656"/>
              <a:gd name="T75" fmla="*/ 1285 h 1644"/>
              <a:gd name="T76" fmla="*/ 1340 w 1656"/>
              <a:gd name="T77" fmla="*/ 1285 h 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6" h="1644">
                <a:moveTo>
                  <a:pt x="1545" y="1285"/>
                </a:moveTo>
                <a:cubicBezTo>
                  <a:pt x="1545" y="671"/>
                  <a:pt x="1545" y="671"/>
                  <a:pt x="1545" y="671"/>
                </a:cubicBezTo>
                <a:cubicBezTo>
                  <a:pt x="1590" y="671"/>
                  <a:pt x="1630" y="641"/>
                  <a:pt x="1643" y="597"/>
                </a:cubicBezTo>
                <a:cubicBezTo>
                  <a:pt x="1656" y="554"/>
                  <a:pt x="1639" y="507"/>
                  <a:pt x="1600" y="482"/>
                </a:cubicBezTo>
                <a:cubicBezTo>
                  <a:pt x="884" y="22"/>
                  <a:pt x="884" y="22"/>
                  <a:pt x="884" y="22"/>
                </a:cubicBezTo>
                <a:cubicBezTo>
                  <a:pt x="850" y="0"/>
                  <a:pt x="807" y="0"/>
                  <a:pt x="773" y="22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18" y="507"/>
                  <a:pt x="0" y="554"/>
                  <a:pt x="13" y="597"/>
                </a:cubicBezTo>
                <a:cubicBezTo>
                  <a:pt x="26" y="641"/>
                  <a:pt x="66" y="671"/>
                  <a:pt x="111" y="671"/>
                </a:cubicBezTo>
                <a:cubicBezTo>
                  <a:pt x="111" y="1285"/>
                  <a:pt x="111" y="1285"/>
                  <a:pt x="111" y="1285"/>
                </a:cubicBezTo>
                <a:cubicBezTo>
                  <a:pt x="55" y="1285"/>
                  <a:pt x="9" y="1331"/>
                  <a:pt x="9" y="1388"/>
                </a:cubicBezTo>
                <a:cubicBezTo>
                  <a:pt x="9" y="1541"/>
                  <a:pt x="9" y="1541"/>
                  <a:pt x="9" y="1541"/>
                </a:cubicBezTo>
                <a:cubicBezTo>
                  <a:pt x="9" y="1598"/>
                  <a:pt x="55" y="1644"/>
                  <a:pt x="111" y="1644"/>
                </a:cubicBezTo>
                <a:cubicBezTo>
                  <a:pt x="1545" y="1644"/>
                  <a:pt x="1545" y="1644"/>
                  <a:pt x="1545" y="1644"/>
                </a:cubicBezTo>
                <a:cubicBezTo>
                  <a:pt x="1602" y="1644"/>
                  <a:pt x="1647" y="1598"/>
                  <a:pt x="1647" y="1541"/>
                </a:cubicBezTo>
                <a:cubicBezTo>
                  <a:pt x="1647" y="1388"/>
                  <a:pt x="1647" y="1388"/>
                  <a:pt x="1647" y="1388"/>
                </a:cubicBezTo>
                <a:cubicBezTo>
                  <a:pt x="1647" y="1331"/>
                  <a:pt x="1602" y="1285"/>
                  <a:pt x="1545" y="1285"/>
                </a:cubicBezTo>
                <a:close/>
                <a:moveTo>
                  <a:pt x="521" y="1285"/>
                </a:moveTo>
                <a:cubicBezTo>
                  <a:pt x="316" y="1285"/>
                  <a:pt x="316" y="1285"/>
                  <a:pt x="316" y="1285"/>
                </a:cubicBezTo>
                <a:cubicBezTo>
                  <a:pt x="316" y="671"/>
                  <a:pt x="316" y="671"/>
                  <a:pt x="316" y="671"/>
                </a:cubicBezTo>
                <a:cubicBezTo>
                  <a:pt x="521" y="671"/>
                  <a:pt x="521" y="671"/>
                  <a:pt x="521" y="671"/>
                </a:cubicBezTo>
                <a:lnTo>
                  <a:pt x="521" y="1285"/>
                </a:lnTo>
                <a:close/>
                <a:moveTo>
                  <a:pt x="931" y="1285"/>
                </a:moveTo>
                <a:cubicBezTo>
                  <a:pt x="726" y="1285"/>
                  <a:pt x="726" y="1285"/>
                  <a:pt x="726" y="1285"/>
                </a:cubicBezTo>
                <a:cubicBezTo>
                  <a:pt x="726" y="671"/>
                  <a:pt x="726" y="671"/>
                  <a:pt x="726" y="671"/>
                </a:cubicBezTo>
                <a:cubicBezTo>
                  <a:pt x="931" y="671"/>
                  <a:pt x="931" y="671"/>
                  <a:pt x="931" y="671"/>
                </a:cubicBezTo>
                <a:lnTo>
                  <a:pt x="931" y="1285"/>
                </a:lnTo>
                <a:close/>
                <a:moveTo>
                  <a:pt x="828" y="466"/>
                </a:moveTo>
                <a:cubicBezTo>
                  <a:pt x="772" y="466"/>
                  <a:pt x="726" y="420"/>
                  <a:pt x="726" y="364"/>
                </a:cubicBezTo>
                <a:cubicBezTo>
                  <a:pt x="726" y="307"/>
                  <a:pt x="772" y="261"/>
                  <a:pt x="828" y="261"/>
                </a:cubicBezTo>
                <a:cubicBezTo>
                  <a:pt x="885" y="261"/>
                  <a:pt x="931" y="307"/>
                  <a:pt x="931" y="364"/>
                </a:cubicBezTo>
                <a:cubicBezTo>
                  <a:pt x="931" y="420"/>
                  <a:pt x="885" y="466"/>
                  <a:pt x="828" y="466"/>
                </a:cubicBezTo>
                <a:close/>
                <a:moveTo>
                  <a:pt x="1340" y="1285"/>
                </a:moveTo>
                <a:cubicBezTo>
                  <a:pt x="1135" y="1285"/>
                  <a:pt x="1135" y="1285"/>
                  <a:pt x="1135" y="1285"/>
                </a:cubicBezTo>
                <a:cubicBezTo>
                  <a:pt x="1135" y="671"/>
                  <a:pt x="1135" y="671"/>
                  <a:pt x="1135" y="671"/>
                </a:cubicBezTo>
                <a:cubicBezTo>
                  <a:pt x="1340" y="671"/>
                  <a:pt x="1340" y="671"/>
                  <a:pt x="1340" y="671"/>
                </a:cubicBezTo>
                <a:lnTo>
                  <a:pt x="1340" y="1285"/>
                </a:lnTo>
                <a:close/>
                <a:moveTo>
                  <a:pt x="1340" y="1285"/>
                </a:moveTo>
                <a:cubicBezTo>
                  <a:pt x="1340" y="1285"/>
                  <a:pt x="1340" y="1285"/>
                  <a:pt x="1340" y="1285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6817534" y="1363544"/>
            <a:ext cx="1631682" cy="858435"/>
            <a:chOff x="4060825" y="4389438"/>
            <a:chExt cx="1976438" cy="1039812"/>
          </a:xfrm>
        </p:grpSpPr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4578350" y="4389438"/>
              <a:ext cx="993775" cy="1039812"/>
            </a:xfrm>
            <a:custGeom>
              <a:avLst/>
              <a:gdLst>
                <a:gd name="T0" fmla="*/ 71 w 75"/>
                <a:gd name="T1" fmla="*/ 61 h 77"/>
                <a:gd name="T2" fmla="*/ 58 w 75"/>
                <a:gd name="T3" fmla="*/ 52 h 77"/>
                <a:gd name="T4" fmla="*/ 50 w 75"/>
                <a:gd name="T5" fmla="*/ 49 h 77"/>
                <a:gd name="T6" fmla="*/ 48 w 75"/>
                <a:gd name="T7" fmla="*/ 40 h 77"/>
                <a:gd name="T8" fmla="*/ 57 w 75"/>
                <a:gd name="T9" fmla="*/ 17 h 77"/>
                <a:gd name="T10" fmla="*/ 43 w 75"/>
                <a:gd name="T11" fmla="*/ 0 h 77"/>
                <a:gd name="T12" fmla="*/ 37 w 75"/>
                <a:gd name="T13" fmla="*/ 0 h 77"/>
                <a:gd name="T14" fmla="*/ 32 w 75"/>
                <a:gd name="T15" fmla="*/ 0 h 77"/>
                <a:gd name="T16" fmla="*/ 18 w 75"/>
                <a:gd name="T17" fmla="*/ 17 h 77"/>
                <a:gd name="T18" fmla="*/ 26 w 75"/>
                <a:gd name="T19" fmla="*/ 40 h 77"/>
                <a:gd name="T20" fmla="*/ 24 w 75"/>
                <a:gd name="T21" fmla="*/ 49 h 77"/>
                <a:gd name="T22" fmla="*/ 17 w 75"/>
                <a:gd name="T23" fmla="*/ 52 h 77"/>
                <a:gd name="T24" fmla="*/ 3 w 75"/>
                <a:gd name="T25" fmla="*/ 61 h 77"/>
                <a:gd name="T26" fmla="*/ 6 w 75"/>
                <a:gd name="T27" fmla="*/ 73 h 77"/>
                <a:gd name="T28" fmla="*/ 13 w 75"/>
                <a:gd name="T29" fmla="*/ 75 h 77"/>
                <a:gd name="T30" fmla="*/ 37 w 75"/>
                <a:gd name="T31" fmla="*/ 77 h 77"/>
                <a:gd name="T32" fmla="*/ 62 w 75"/>
                <a:gd name="T33" fmla="*/ 75 h 77"/>
                <a:gd name="T34" fmla="*/ 68 w 75"/>
                <a:gd name="T35" fmla="*/ 73 h 77"/>
                <a:gd name="T36" fmla="*/ 71 w 75"/>
                <a:gd name="T37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77">
                  <a:moveTo>
                    <a:pt x="71" y="61"/>
                  </a:moveTo>
                  <a:cubicBezTo>
                    <a:pt x="67" y="57"/>
                    <a:pt x="63" y="54"/>
                    <a:pt x="58" y="52"/>
                  </a:cubicBezTo>
                  <a:cubicBezTo>
                    <a:pt x="55" y="51"/>
                    <a:pt x="53" y="50"/>
                    <a:pt x="50" y="49"/>
                  </a:cubicBezTo>
                  <a:cubicBezTo>
                    <a:pt x="46" y="47"/>
                    <a:pt x="45" y="43"/>
                    <a:pt x="48" y="40"/>
                  </a:cubicBezTo>
                  <a:cubicBezTo>
                    <a:pt x="55" y="33"/>
                    <a:pt x="57" y="25"/>
                    <a:pt x="57" y="17"/>
                  </a:cubicBezTo>
                  <a:cubicBezTo>
                    <a:pt x="56" y="7"/>
                    <a:pt x="51" y="3"/>
                    <a:pt x="43" y="0"/>
                  </a:cubicBezTo>
                  <a:cubicBezTo>
                    <a:pt x="41" y="0"/>
                    <a:pt x="39" y="0"/>
                    <a:pt x="37" y="0"/>
                  </a:cubicBezTo>
                  <a:cubicBezTo>
                    <a:pt x="36" y="0"/>
                    <a:pt x="34" y="0"/>
                    <a:pt x="32" y="0"/>
                  </a:cubicBezTo>
                  <a:cubicBezTo>
                    <a:pt x="23" y="3"/>
                    <a:pt x="18" y="7"/>
                    <a:pt x="18" y="17"/>
                  </a:cubicBezTo>
                  <a:cubicBezTo>
                    <a:pt x="17" y="25"/>
                    <a:pt x="20" y="33"/>
                    <a:pt x="26" y="40"/>
                  </a:cubicBezTo>
                  <a:cubicBezTo>
                    <a:pt x="29" y="43"/>
                    <a:pt x="28" y="47"/>
                    <a:pt x="24" y="49"/>
                  </a:cubicBezTo>
                  <a:cubicBezTo>
                    <a:pt x="21" y="50"/>
                    <a:pt x="19" y="51"/>
                    <a:pt x="17" y="52"/>
                  </a:cubicBezTo>
                  <a:cubicBezTo>
                    <a:pt x="12" y="54"/>
                    <a:pt x="7" y="57"/>
                    <a:pt x="3" y="61"/>
                  </a:cubicBezTo>
                  <a:cubicBezTo>
                    <a:pt x="0" y="64"/>
                    <a:pt x="0" y="70"/>
                    <a:pt x="6" y="73"/>
                  </a:cubicBezTo>
                  <a:cubicBezTo>
                    <a:pt x="8" y="74"/>
                    <a:pt x="10" y="74"/>
                    <a:pt x="13" y="75"/>
                  </a:cubicBezTo>
                  <a:cubicBezTo>
                    <a:pt x="20" y="77"/>
                    <a:pt x="28" y="77"/>
                    <a:pt x="37" y="77"/>
                  </a:cubicBezTo>
                  <a:cubicBezTo>
                    <a:pt x="47" y="77"/>
                    <a:pt x="54" y="77"/>
                    <a:pt x="62" y="75"/>
                  </a:cubicBezTo>
                  <a:cubicBezTo>
                    <a:pt x="64" y="74"/>
                    <a:pt x="66" y="74"/>
                    <a:pt x="68" y="73"/>
                  </a:cubicBezTo>
                  <a:cubicBezTo>
                    <a:pt x="75" y="70"/>
                    <a:pt x="74" y="63"/>
                    <a:pt x="71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5492750" y="4699000"/>
              <a:ext cx="544513" cy="730250"/>
            </a:xfrm>
            <a:custGeom>
              <a:avLst/>
              <a:gdLst>
                <a:gd name="T0" fmla="*/ 38 w 41"/>
                <a:gd name="T1" fmla="*/ 43 h 54"/>
                <a:gd name="T2" fmla="*/ 29 w 41"/>
                <a:gd name="T3" fmla="*/ 37 h 54"/>
                <a:gd name="T4" fmla="*/ 24 w 41"/>
                <a:gd name="T5" fmla="*/ 35 h 54"/>
                <a:gd name="T6" fmla="*/ 22 w 41"/>
                <a:gd name="T7" fmla="*/ 28 h 54"/>
                <a:gd name="T8" fmla="*/ 28 w 41"/>
                <a:gd name="T9" fmla="*/ 12 h 54"/>
                <a:gd name="T10" fmla="*/ 18 w 41"/>
                <a:gd name="T11" fmla="*/ 1 h 54"/>
                <a:gd name="T12" fmla="*/ 15 w 41"/>
                <a:gd name="T13" fmla="*/ 0 h 54"/>
                <a:gd name="T14" fmla="*/ 11 w 41"/>
                <a:gd name="T15" fmla="*/ 1 h 54"/>
                <a:gd name="T16" fmla="*/ 1 w 41"/>
                <a:gd name="T17" fmla="*/ 12 h 54"/>
                <a:gd name="T18" fmla="*/ 7 w 41"/>
                <a:gd name="T19" fmla="*/ 28 h 54"/>
                <a:gd name="T20" fmla="*/ 5 w 41"/>
                <a:gd name="T21" fmla="*/ 35 h 54"/>
                <a:gd name="T22" fmla="*/ 5 w 41"/>
                <a:gd name="T23" fmla="*/ 35 h 54"/>
                <a:gd name="T24" fmla="*/ 6 w 41"/>
                <a:gd name="T25" fmla="*/ 36 h 54"/>
                <a:gd name="T26" fmla="*/ 9 w 41"/>
                <a:gd name="T27" fmla="*/ 45 h 54"/>
                <a:gd name="T28" fmla="*/ 3 w 41"/>
                <a:gd name="T29" fmla="*/ 52 h 54"/>
                <a:gd name="T30" fmla="*/ 0 w 41"/>
                <a:gd name="T31" fmla="*/ 53 h 54"/>
                <a:gd name="T32" fmla="*/ 15 w 41"/>
                <a:gd name="T33" fmla="*/ 54 h 54"/>
                <a:gd name="T34" fmla="*/ 32 w 41"/>
                <a:gd name="T35" fmla="*/ 53 h 54"/>
                <a:gd name="T36" fmla="*/ 36 w 41"/>
                <a:gd name="T37" fmla="*/ 51 h 54"/>
                <a:gd name="T38" fmla="*/ 38 w 41"/>
                <a:gd name="T39" fmla="*/ 4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54">
                  <a:moveTo>
                    <a:pt x="38" y="43"/>
                  </a:moveTo>
                  <a:cubicBezTo>
                    <a:pt x="36" y="40"/>
                    <a:pt x="32" y="38"/>
                    <a:pt x="29" y="37"/>
                  </a:cubicBezTo>
                  <a:cubicBezTo>
                    <a:pt x="27" y="36"/>
                    <a:pt x="26" y="35"/>
                    <a:pt x="24" y="35"/>
                  </a:cubicBezTo>
                  <a:cubicBezTo>
                    <a:pt x="21" y="33"/>
                    <a:pt x="20" y="30"/>
                    <a:pt x="22" y="28"/>
                  </a:cubicBezTo>
                  <a:cubicBezTo>
                    <a:pt x="27" y="24"/>
                    <a:pt x="29" y="18"/>
                    <a:pt x="28" y="12"/>
                  </a:cubicBezTo>
                  <a:cubicBezTo>
                    <a:pt x="28" y="6"/>
                    <a:pt x="24" y="2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5" y="2"/>
                    <a:pt x="1" y="6"/>
                    <a:pt x="1" y="12"/>
                  </a:cubicBezTo>
                  <a:cubicBezTo>
                    <a:pt x="1" y="18"/>
                    <a:pt x="3" y="24"/>
                    <a:pt x="7" y="28"/>
                  </a:cubicBezTo>
                  <a:cubicBezTo>
                    <a:pt x="9" y="30"/>
                    <a:pt x="8" y="33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6"/>
                    <a:pt x="6" y="36"/>
                  </a:cubicBezTo>
                  <a:cubicBezTo>
                    <a:pt x="9" y="38"/>
                    <a:pt x="10" y="41"/>
                    <a:pt x="9" y="45"/>
                  </a:cubicBezTo>
                  <a:cubicBezTo>
                    <a:pt x="8" y="48"/>
                    <a:pt x="6" y="51"/>
                    <a:pt x="3" y="52"/>
                  </a:cubicBezTo>
                  <a:cubicBezTo>
                    <a:pt x="2" y="53"/>
                    <a:pt x="1" y="53"/>
                    <a:pt x="0" y="53"/>
                  </a:cubicBezTo>
                  <a:cubicBezTo>
                    <a:pt x="4" y="54"/>
                    <a:pt x="9" y="54"/>
                    <a:pt x="15" y="54"/>
                  </a:cubicBezTo>
                  <a:cubicBezTo>
                    <a:pt x="21" y="54"/>
                    <a:pt x="27" y="54"/>
                    <a:pt x="32" y="53"/>
                  </a:cubicBezTo>
                  <a:cubicBezTo>
                    <a:pt x="33" y="52"/>
                    <a:pt x="35" y="52"/>
                    <a:pt x="36" y="51"/>
                  </a:cubicBezTo>
                  <a:cubicBezTo>
                    <a:pt x="41" y="49"/>
                    <a:pt x="40" y="45"/>
                    <a:pt x="38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4060825" y="4632325"/>
              <a:ext cx="584200" cy="796925"/>
            </a:xfrm>
            <a:custGeom>
              <a:avLst/>
              <a:gdLst>
                <a:gd name="T0" fmla="*/ 35 w 44"/>
                <a:gd name="T1" fmla="*/ 50 h 59"/>
                <a:gd name="T2" fmla="*/ 38 w 44"/>
                <a:gd name="T3" fmla="*/ 41 h 59"/>
                <a:gd name="T4" fmla="*/ 41 w 44"/>
                <a:gd name="T5" fmla="*/ 38 h 59"/>
                <a:gd name="T6" fmla="*/ 39 w 44"/>
                <a:gd name="T7" fmla="*/ 38 h 59"/>
                <a:gd name="T8" fmla="*/ 37 w 44"/>
                <a:gd name="T9" fmla="*/ 30 h 59"/>
                <a:gd name="T10" fmla="*/ 44 w 44"/>
                <a:gd name="T11" fmla="*/ 13 h 59"/>
                <a:gd name="T12" fmla="*/ 33 w 44"/>
                <a:gd name="T13" fmla="*/ 0 h 59"/>
                <a:gd name="T14" fmla="*/ 29 w 44"/>
                <a:gd name="T15" fmla="*/ 0 h 59"/>
                <a:gd name="T16" fmla="*/ 25 w 44"/>
                <a:gd name="T17" fmla="*/ 0 h 59"/>
                <a:gd name="T18" fmla="*/ 14 w 44"/>
                <a:gd name="T19" fmla="*/ 13 h 59"/>
                <a:gd name="T20" fmla="*/ 20 w 44"/>
                <a:gd name="T21" fmla="*/ 30 h 59"/>
                <a:gd name="T22" fmla="*/ 19 w 44"/>
                <a:gd name="T23" fmla="*/ 38 h 59"/>
                <a:gd name="T24" fmla="*/ 13 w 44"/>
                <a:gd name="T25" fmla="*/ 40 h 59"/>
                <a:gd name="T26" fmla="*/ 3 w 44"/>
                <a:gd name="T27" fmla="*/ 47 h 59"/>
                <a:gd name="T28" fmla="*/ 5 w 44"/>
                <a:gd name="T29" fmla="*/ 56 h 59"/>
                <a:gd name="T30" fmla="*/ 10 w 44"/>
                <a:gd name="T31" fmla="*/ 58 h 59"/>
                <a:gd name="T32" fmla="*/ 29 w 44"/>
                <a:gd name="T33" fmla="*/ 59 h 59"/>
                <a:gd name="T34" fmla="*/ 44 w 44"/>
                <a:gd name="T35" fmla="*/ 58 h 59"/>
                <a:gd name="T36" fmla="*/ 41 w 44"/>
                <a:gd name="T37" fmla="*/ 57 h 59"/>
                <a:gd name="T38" fmla="*/ 35 w 44"/>
                <a:gd name="T39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59">
                  <a:moveTo>
                    <a:pt x="35" y="50"/>
                  </a:moveTo>
                  <a:cubicBezTo>
                    <a:pt x="34" y="47"/>
                    <a:pt x="36" y="43"/>
                    <a:pt x="38" y="41"/>
                  </a:cubicBezTo>
                  <a:cubicBezTo>
                    <a:pt x="39" y="40"/>
                    <a:pt x="40" y="39"/>
                    <a:pt x="41" y="38"/>
                  </a:cubicBezTo>
                  <a:cubicBezTo>
                    <a:pt x="40" y="38"/>
                    <a:pt x="40" y="38"/>
                    <a:pt x="39" y="38"/>
                  </a:cubicBezTo>
                  <a:cubicBezTo>
                    <a:pt x="36" y="36"/>
                    <a:pt x="35" y="33"/>
                    <a:pt x="37" y="30"/>
                  </a:cubicBezTo>
                  <a:cubicBezTo>
                    <a:pt x="42" y="25"/>
                    <a:pt x="44" y="19"/>
                    <a:pt x="44" y="13"/>
                  </a:cubicBezTo>
                  <a:cubicBezTo>
                    <a:pt x="44" y="6"/>
                    <a:pt x="40" y="2"/>
                    <a:pt x="33" y="0"/>
                  </a:cubicBezTo>
                  <a:cubicBezTo>
                    <a:pt x="32" y="0"/>
                    <a:pt x="30" y="0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  <a:cubicBezTo>
                    <a:pt x="18" y="2"/>
                    <a:pt x="14" y="6"/>
                    <a:pt x="14" y="13"/>
                  </a:cubicBezTo>
                  <a:cubicBezTo>
                    <a:pt x="14" y="19"/>
                    <a:pt x="15" y="25"/>
                    <a:pt x="20" y="30"/>
                  </a:cubicBezTo>
                  <a:cubicBezTo>
                    <a:pt x="23" y="33"/>
                    <a:pt x="22" y="36"/>
                    <a:pt x="19" y="38"/>
                  </a:cubicBezTo>
                  <a:cubicBezTo>
                    <a:pt x="17" y="38"/>
                    <a:pt x="15" y="39"/>
                    <a:pt x="13" y="40"/>
                  </a:cubicBezTo>
                  <a:cubicBezTo>
                    <a:pt x="10" y="41"/>
                    <a:pt x="6" y="44"/>
                    <a:pt x="3" y="47"/>
                  </a:cubicBezTo>
                  <a:cubicBezTo>
                    <a:pt x="0" y="49"/>
                    <a:pt x="0" y="53"/>
                    <a:pt x="5" y="56"/>
                  </a:cubicBezTo>
                  <a:cubicBezTo>
                    <a:pt x="7" y="56"/>
                    <a:pt x="8" y="57"/>
                    <a:pt x="10" y="58"/>
                  </a:cubicBezTo>
                  <a:cubicBezTo>
                    <a:pt x="16" y="59"/>
                    <a:pt x="22" y="59"/>
                    <a:pt x="29" y="59"/>
                  </a:cubicBezTo>
                  <a:cubicBezTo>
                    <a:pt x="35" y="59"/>
                    <a:pt x="40" y="59"/>
                    <a:pt x="44" y="58"/>
                  </a:cubicBezTo>
                  <a:cubicBezTo>
                    <a:pt x="43" y="58"/>
                    <a:pt x="42" y="58"/>
                    <a:pt x="41" y="57"/>
                  </a:cubicBezTo>
                  <a:cubicBezTo>
                    <a:pt x="38" y="55"/>
                    <a:pt x="36" y="53"/>
                    <a:pt x="35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5162707" y="2836897"/>
            <a:ext cx="1436158" cy="969409"/>
            <a:chOff x="6024563" y="5632450"/>
            <a:chExt cx="508000" cy="342901"/>
          </a:xfrm>
        </p:grpSpPr>
        <p:sp>
          <p:nvSpPr>
            <p:cNvPr id="37" name="Freeform 20"/>
            <p:cNvSpPr>
              <a:spLocks/>
            </p:cNvSpPr>
            <p:nvPr/>
          </p:nvSpPr>
          <p:spPr bwMode="auto">
            <a:xfrm>
              <a:off x="6189663" y="5651500"/>
              <a:ext cx="285750" cy="158750"/>
            </a:xfrm>
            <a:custGeom>
              <a:avLst/>
              <a:gdLst>
                <a:gd name="T0" fmla="*/ 29 w 75"/>
                <a:gd name="T1" fmla="*/ 0 h 41"/>
                <a:gd name="T2" fmla="*/ 28 w 75"/>
                <a:gd name="T3" fmla="*/ 0 h 41"/>
                <a:gd name="T4" fmla="*/ 2 w 75"/>
                <a:gd name="T5" fmla="*/ 10 h 41"/>
                <a:gd name="T6" fmla="*/ 0 w 75"/>
                <a:gd name="T7" fmla="*/ 14 h 41"/>
                <a:gd name="T8" fmla="*/ 1 w 75"/>
                <a:gd name="T9" fmla="*/ 16 h 41"/>
                <a:gd name="T10" fmla="*/ 6 w 75"/>
                <a:gd name="T11" fmla="*/ 17 h 41"/>
                <a:gd name="T12" fmla="*/ 14 w 75"/>
                <a:gd name="T13" fmla="*/ 16 h 41"/>
                <a:gd name="T14" fmla="*/ 25 w 75"/>
                <a:gd name="T15" fmla="*/ 13 h 41"/>
                <a:gd name="T16" fmla="*/ 60 w 75"/>
                <a:gd name="T17" fmla="*/ 41 h 41"/>
                <a:gd name="T18" fmla="*/ 75 w 75"/>
                <a:gd name="T19" fmla="*/ 35 h 41"/>
                <a:gd name="T20" fmla="*/ 63 w 75"/>
                <a:gd name="T21" fmla="*/ 4 h 41"/>
                <a:gd name="T22" fmla="*/ 29 w 7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41"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9" y="7"/>
                    <a:pt x="2" y="10"/>
                  </a:cubicBezTo>
                  <a:cubicBezTo>
                    <a:pt x="2" y="11"/>
                    <a:pt x="0" y="12"/>
                    <a:pt x="0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2" y="17"/>
                    <a:pt x="4" y="17"/>
                    <a:pt x="6" y="17"/>
                  </a:cubicBezTo>
                  <a:cubicBezTo>
                    <a:pt x="10" y="17"/>
                    <a:pt x="14" y="16"/>
                    <a:pt x="14" y="16"/>
                  </a:cubicBezTo>
                  <a:cubicBezTo>
                    <a:pt x="15" y="15"/>
                    <a:pt x="23" y="13"/>
                    <a:pt x="25" y="13"/>
                  </a:cubicBezTo>
                  <a:cubicBezTo>
                    <a:pt x="27" y="13"/>
                    <a:pt x="52" y="34"/>
                    <a:pt x="60" y="41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33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auto">
            <a:xfrm>
              <a:off x="6437313" y="5632450"/>
              <a:ext cx="95250" cy="161925"/>
            </a:xfrm>
            <a:custGeom>
              <a:avLst/>
              <a:gdLst>
                <a:gd name="T0" fmla="*/ 9 w 25"/>
                <a:gd name="T1" fmla="*/ 0 h 42"/>
                <a:gd name="T2" fmla="*/ 8 w 25"/>
                <a:gd name="T3" fmla="*/ 0 h 42"/>
                <a:gd name="T4" fmla="*/ 3 w 25"/>
                <a:gd name="T5" fmla="*/ 3 h 42"/>
                <a:gd name="T6" fmla="*/ 1 w 25"/>
                <a:gd name="T7" fmla="*/ 4 h 42"/>
                <a:gd name="T8" fmla="*/ 1 w 25"/>
                <a:gd name="T9" fmla="*/ 7 h 42"/>
                <a:gd name="T10" fmla="*/ 13 w 25"/>
                <a:gd name="T11" fmla="*/ 39 h 42"/>
                <a:gd name="T12" fmla="*/ 18 w 25"/>
                <a:gd name="T13" fmla="*/ 41 h 42"/>
                <a:gd name="T14" fmla="*/ 23 w 25"/>
                <a:gd name="T15" fmla="*/ 39 h 42"/>
                <a:gd name="T16" fmla="*/ 25 w 25"/>
                <a:gd name="T17" fmla="*/ 37 h 42"/>
                <a:gd name="T18" fmla="*/ 25 w 25"/>
                <a:gd name="T19" fmla="*/ 35 h 42"/>
                <a:gd name="T20" fmla="*/ 12 w 25"/>
                <a:gd name="T21" fmla="*/ 3 h 42"/>
                <a:gd name="T22" fmla="*/ 9 w 25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2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41"/>
                    <a:pt x="16" y="42"/>
                    <a:pt x="18" y="41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39"/>
                    <a:pt x="25" y="38"/>
                    <a:pt x="25" y="37"/>
                  </a:cubicBezTo>
                  <a:cubicBezTo>
                    <a:pt x="25" y="37"/>
                    <a:pt x="25" y="36"/>
                    <a:pt x="25" y="3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6024563" y="5651500"/>
              <a:ext cx="57150" cy="169863"/>
            </a:xfrm>
            <a:custGeom>
              <a:avLst/>
              <a:gdLst>
                <a:gd name="T0" fmla="*/ 0 w 15"/>
                <a:gd name="T1" fmla="*/ 40 h 44"/>
                <a:gd name="T2" fmla="*/ 1 w 15"/>
                <a:gd name="T3" fmla="*/ 42 h 44"/>
                <a:gd name="T4" fmla="*/ 3 w 15"/>
                <a:gd name="T5" fmla="*/ 43 h 44"/>
                <a:gd name="T6" fmla="*/ 9 w 15"/>
                <a:gd name="T7" fmla="*/ 44 h 44"/>
                <a:gd name="T8" fmla="*/ 13 w 15"/>
                <a:gd name="T9" fmla="*/ 41 h 44"/>
                <a:gd name="T10" fmla="*/ 15 w 15"/>
                <a:gd name="T11" fmla="*/ 4 h 44"/>
                <a:gd name="T12" fmla="*/ 14 w 15"/>
                <a:gd name="T13" fmla="*/ 2 h 44"/>
                <a:gd name="T14" fmla="*/ 12 w 15"/>
                <a:gd name="T15" fmla="*/ 0 h 44"/>
                <a:gd name="T16" fmla="*/ 7 w 15"/>
                <a:gd name="T17" fmla="*/ 0 h 44"/>
                <a:gd name="T18" fmla="*/ 6 w 15"/>
                <a:gd name="T19" fmla="*/ 0 h 44"/>
                <a:gd name="T20" fmla="*/ 3 w 15"/>
                <a:gd name="T21" fmla="*/ 3 h 44"/>
                <a:gd name="T22" fmla="*/ 0 w 15"/>
                <a:gd name="T23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44">
                  <a:moveTo>
                    <a:pt x="0" y="40"/>
                  </a:moveTo>
                  <a:cubicBezTo>
                    <a:pt x="0" y="41"/>
                    <a:pt x="0" y="42"/>
                    <a:pt x="1" y="42"/>
                  </a:cubicBezTo>
                  <a:cubicBezTo>
                    <a:pt x="2" y="43"/>
                    <a:pt x="2" y="43"/>
                    <a:pt x="3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1" y="44"/>
                    <a:pt x="12" y="42"/>
                    <a:pt x="13" y="4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4" y="1"/>
                    <a:pt x="13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1"/>
                    <a:pt x="3" y="3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6170613" y="5910263"/>
              <a:ext cx="63500" cy="65088"/>
            </a:xfrm>
            <a:custGeom>
              <a:avLst/>
              <a:gdLst>
                <a:gd name="T0" fmla="*/ 17 w 17"/>
                <a:gd name="T1" fmla="*/ 5 h 17"/>
                <a:gd name="T2" fmla="*/ 15 w 17"/>
                <a:gd name="T3" fmla="*/ 2 h 17"/>
                <a:gd name="T4" fmla="*/ 8 w 17"/>
                <a:gd name="T5" fmla="*/ 3 h 17"/>
                <a:gd name="T6" fmla="*/ 6 w 17"/>
                <a:gd name="T7" fmla="*/ 6 h 17"/>
                <a:gd name="T8" fmla="*/ 5 w 17"/>
                <a:gd name="T9" fmla="*/ 6 h 17"/>
                <a:gd name="T10" fmla="*/ 3 w 17"/>
                <a:gd name="T11" fmla="*/ 9 h 17"/>
                <a:gd name="T12" fmla="*/ 4 w 17"/>
                <a:gd name="T13" fmla="*/ 16 h 17"/>
                <a:gd name="T14" fmla="*/ 7 w 17"/>
                <a:gd name="T15" fmla="*/ 17 h 17"/>
                <a:gd name="T16" fmla="*/ 11 w 17"/>
                <a:gd name="T17" fmla="*/ 15 h 17"/>
                <a:gd name="T18" fmla="*/ 14 w 17"/>
                <a:gd name="T19" fmla="*/ 11 h 17"/>
                <a:gd name="T20" fmla="*/ 14 w 17"/>
                <a:gd name="T21" fmla="*/ 11 h 17"/>
                <a:gd name="T22" fmla="*/ 16 w 17"/>
                <a:gd name="T23" fmla="*/ 9 h 17"/>
                <a:gd name="T24" fmla="*/ 17 w 17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0"/>
                    <a:pt x="10" y="0"/>
                    <a:pt x="8" y="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12"/>
                    <a:pt x="3" y="15"/>
                    <a:pt x="4" y="16"/>
                  </a:cubicBezTo>
                  <a:cubicBezTo>
                    <a:pt x="5" y="17"/>
                    <a:pt x="6" y="17"/>
                    <a:pt x="7" y="17"/>
                  </a:cubicBezTo>
                  <a:cubicBezTo>
                    <a:pt x="8" y="17"/>
                    <a:pt x="9" y="17"/>
                    <a:pt x="11" y="15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8"/>
                    <a:pt x="17" y="6"/>
                    <a:pt x="1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6127751" y="5878513"/>
              <a:ext cx="73025" cy="74613"/>
            </a:xfrm>
            <a:custGeom>
              <a:avLst/>
              <a:gdLst>
                <a:gd name="T0" fmla="*/ 2 w 19"/>
                <a:gd name="T1" fmla="*/ 11 h 19"/>
                <a:gd name="T2" fmla="*/ 3 w 19"/>
                <a:gd name="T3" fmla="*/ 18 h 19"/>
                <a:gd name="T4" fmla="*/ 10 w 19"/>
                <a:gd name="T5" fmla="*/ 17 h 19"/>
                <a:gd name="T6" fmla="*/ 17 w 19"/>
                <a:gd name="T7" fmla="*/ 9 h 19"/>
                <a:gd name="T8" fmla="*/ 16 w 19"/>
                <a:gd name="T9" fmla="*/ 2 h 19"/>
                <a:gd name="T10" fmla="*/ 9 w 19"/>
                <a:gd name="T11" fmla="*/ 3 h 19"/>
                <a:gd name="T12" fmla="*/ 5 w 19"/>
                <a:gd name="T13" fmla="*/ 7 h 19"/>
                <a:gd name="T14" fmla="*/ 5 w 19"/>
                <a:gd name="T15" fmla="*/ 7 h 19"/>
                <a:gd name="T16" fmla="*/ 5 w 19"/>
                <a:gd name="T17" fmla="*/ 7 h 19"/>
                <a:gd name="T18" fmla="*/ 2 w 19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2" y="11"/>
                  </a:moveTo>
                  <a:cubicBezTo>
                    <a:pt x="0" y="13"/>
                    <a:pt x="1" y="15"/>
                    <a:pt x="3" y="18"/>
                  </a:cubicBezTo>
                  <a:cubicBezTo>
                    <a:pt x="6" y="19"/>
                    <a:pt x="8" y="19"/>
                    <a:pt x="10" y="1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9" y="5"/>
                    <a:pt x="17" y="3"/>
                    <a:pt x="16" y="2"/>
                  </a:cubicBezTo>
                  <a:cubicBezTo>
                    <a:pt x="13" y="0"/>
                    <a:pt x="11" y="0"/>
                    <a:pt x="9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5"/>
            <p:cNvSpPr>
              <a:spLocks/>
            </p:cNvSpPr>
            <p:nvPr/>
          </p:nvSpPr>
          <p:spPr bwMode="auto">
            <a:xfrm>
              <a:off x="6092826" y="5845175"/>
              <a:ext cx="69850" cy="76200"/>
            </a:xfrm>
            <a:custGeom>
              <a:avLst/>
              <a:gdLst>
                <a:gd name="T0" fmla="*/ 2 w 18"/>
                <a:gd name="T1" fmla="*/ 11 h 20"/>
                <a:gd name="T2" fmla="*/ 1 w 18"/>
                <a:gd name="T3" fmla="*/ 15 h 20"/>
                <a:gd name="T4" fmla="*/ 3 w 18"/>
                <a:gd name="T5" fmla="*/ 18 h 20"/>
                <a:gd name="T6" fmla="*/ 9 w 18"/>
                <a:gd name="T7" fmla="*/ 17 h 20"/>
                <a:gd name="T8" fmla="*/ 16 w 18"/>
                <a:gd name="T9" fmla="*/ 9 h 20"/>
                <a:gd name="T10" fmla="*/ 18 w 18"/>
                <a:gd name="T11" fmla="*/ 5 h 20"/>
                <a:gd name="T12" fmla="*/ 16 w 18"/>
                <a:gd name="T13" fmla="*/ 2 h 20"/>
                <a:gd name="T14" fmla="*/ 9 w 18"/>
                <a:gd name="T15" fmla="*/ 3 h 20"/>
                <a:gd name="T16" fmla="*/ 5 w 18"/>
                <a:gd name="T17" fmla="*/ 7 h 20"/>
                <a:gd name="T18" fmla="*/ 5 w 18"/>
                <a:gd name="T19" fmla="*/ 7 h 20"/>
                <a:gd name="T20" fmla="*/ 5 w 18"/>
                <a:gd name="T21" fmla="*/ 7 h 20"/>
                <a:gd name="T22" fmla="*/ 2 w 18"/>
                <a:gd name="T2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0">
                  <a:moveTo>
                    <a:pt x="2" y="11"/>
                  </a:moveTo>
                  <a:cubicBezTo>
                    <a:pt x="1" y="12"/>
                    <a:pt x="0" y="13"/>
                    <a:pt x="1" y="15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20"/>
                    <a:pt x="7" y="20"/>
                    <a:pt x="9" y="1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8"/>
                    <a:pt x="18" y="6"/>
                    <a:pt x="18" y="5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3" y="0"/>
                    <a:pt x="11" y="0"/>
                    <a:pt x="9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26"/>
            <p:cNvSpPr>
              <a:spLocks/>
            </p:cNvSpPr>
            <p:nvPr/>
          </p:nvSpPr>
          <p:spPr bwMode="auto">
            <a:xfrm>
              <a:off x="6062663" y="5810250"/>
              <a:ext cx="68263" cy="68263"/>
            </a:xfrm>
            <a:custGeom>
              <a:avLst/>
              <a:gdLst>
                <a:gd name="T0" fmla="*/ 8 w 18"/>
                <a:gd name="T1" fmla="*/ 17 h 18"/>
                <a:gd name="T2" fmla="*/ 15 w 18"/>
                <a:gd name="T3" fmla="*/ 9 h 18"/>
                <a:gd name="T4" fmla="*/ 14 w 18"/>
                <a:gd name="T5" fmla="*/ 1 h 18"/>
                <a:gd name="T6" fmla="*/ 8 w 18"/>
                <a:gd name="T7" fmla="*/ 2 h 18"/>
                <a:gd name="T8" fmla="*/ 5 w 18"/>
                <a:gd name="T9" fmla="*/ 5 h 18"/>
                <a:gd name="T10" fmla="*/ 5 w 18"/>
                <a:gd name="T11" fmla="*/ 5 h 18"/>
                <a:gd name="T12" fmla="*/ 5 w 18"/>
                <a:gd name="T13" fmla="*/ 6 h 18"/>
                <a:gd name="T14" fmla="*/ 2 w 18"/>
                <a:gd name="T15" fmla="*/ 9 h 18"/>
                <a:gd name="T16" fmla="*/ 0 w 18"/>
                <a:gd name="T17" fmla="*/ 13 h 18"/>
                <a:gd name="T18" fmla="*/ 2 w 18"/>
                <a:gd name="T19" fmla="*/ 16 h 18"/>
                <a:gd name="T20" fmla="*/ 6 w 18"/>
                <a:gd name="T21" fmla="*/ 18 h 18"/>
                <a:gd name="T22" fmla="*/ 8 w 18"/>
                <a:gd name="T23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8">
                  <a:moveTo>
                    <a:pt x="8" y="17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8" y="5"/>
                    <a:pt x="15" y="2"/>
                    <a:pt x="14" y="1"/>
                  </a:cubicBezTo>
                  <a:cubicBezTo>
                    <a:pt x="12" y="0"/>
                    <a:pt x="10" y="0"/>
                    <a:pt x="8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3" y="17"/>
                    <a:pt x="4" y="18"/>
                    <a:pt x="6" y="18"/>
                  </a:cubicBezTo>
                  <a:cubicBezTo>
                    <a:pt x="7" y="18"/>
                    <a:pt x="7" y="18"/>
                    <a:pt x="8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>
              <a:off x="6086476" y="5667375"/>
              <a:ext cx="336550" cy="285750"/>
            </a:xfrm>
            <a:custGeom>
              <a:avLst/>
              <a:gdLst>
                <a:gd name="T0" fmla="*/ 85 w 88"/>
                <a:gd name="T1" fmla="*/ 47 h 74"/>
                <a:gd name="T2" fmla="*/ 84 w 88"/>
                <a:gd name="T3" fmla="*/ 40 h 74"/>
                <a:gd name="T4" fmla="*/ 82 w 88"/>
                <a:gd name="T5" fmla="*/ 37 h 74"/>
                <a:gd name="T6" fmla="*/ 51 w 88"/>
                <a:gd name="T7" fmla="*/ 12 h 74"/>
                <a:gd name="T8" fmla="*/ 42 w 88"/>
                <a:gd name="T9" fmla="*/ 15 h 74"/>
                <a:gd name="T10" fmla="*/ 42 w 88"/>
                <a:gd name="T11" fmla="*/ 15 h 74"/>
                <a:gd name="T12" fmla="*/ 33 w 88"/>
                <a:gd name="T13" fmla="*/ 16 h 74"/>
                <a:gd name="T14" fmla="*/ 26 w 88"/>
                <a:gd name="T15" fmla="*/ 15 h 74"/>
                <a:gd name="T16" fmla="*/ 23 w 88"/>
                <a:gd name="T17" fmla="*/ 10 h 74"/>
                <a:gd name="T18" fmla="*/ 28 w 88"/>
                <a:gd name="T19" fmla="*/ 3 h 74"/>
                <a:gd name="T20" fmla="*/ 2 w 88"/>
                <a:gd name="T21" fmla="*/ 0 h 74"/>
                <a:gd name="T22" fmla="*/ 0 w 88"/>
                <a:gd name="T23" fmla="*/ 37 h 74"/>
                <a:gd name="T24" fmla="*/ 5 w 88"/>
                <a:gd name="T25" fmla="*/ 34 h 74"/>
                <a:gd name="T26" fmla="*/ 10 w 88"/>
                <a:gd name="T27" fmla="*/ 36 h 74"/>
                <a:gd name="T28" fmla="*/ 14 w 88"/>
                <a:gd name="T29" fmla="*/ 43 h 74"/>
                <a:gd name="T30" fmla="*/ 20 w 88"/>
                <a:gd name="T31" fmla="*/ 45 h 74"/>
                <a:gd name="T32" fmla="*/ 23 w 88"/>
                <a:gd name="T33" fmla="*/ 53 h 74"/>
                <a:gd name="T34" fmla="*/ 29 w 88"/>
                <a:gd name="T35" fmla="*/ 54 h 74"/>
                <a:gd name="T36" fmla="*/ 32 w 88"/>
                <a:gd name="T37" fmla="*/ 61 h 74"/>
                <a:gd name="T38" fmla="*/ 39 w 88"/>
                <a:gd name="T39" fmla="*/ 62 h 74"/>
                <a:gd name="T40" fmla="*/ 42 w 88"/>
                <a:gd name="T41" fmla="*/ 71 h 74"/>
                <a:gd name="T42" fmla="*/ 44 w 88"/>
                <a:gd name="T43" fmla="*/ 73 h 74"/>
                <a:gd name="T44" fmla="*/ 44 w 88"/>
                <a:gd name="T45" fmla="*/ 73 h 74"/>
                <a:gd name="T46" fmla="*/ 44 w 88"/>
                <a:gd name="T47" fmla="*/ 74 h 74"/>
                <a:gd name="T48" fmla="*/ 47 w 88"/>
                <a:gd name="T49" fmla="*/ 74 h 74"/>
                <a:gd name="T50" fmla="*/ 50 w 88"/>
                <a:gd name="T51" fmla="*/ 73 h 74"/>
                <a:gd name="T52" fmla="*/ 51 w 88"/>
                <a:gd name="T53" fmla="*/ 67 h 74"/>
                <a:gd name="T54" fmla="*/ 51 w 88"/>
                <a:gd name="T55" fmla="*/ 67 h 74"/>
                <a:gd name="T56" fmla="*/ 40 w 88"/>
                <a:gd name="T57" fmla="*/ 57 h 74"/>
                <a:gd name="T58" fmla="*/ 39 w 88"/>
                <a:gd name="T59" fmla="*/ 56 h 74"/>
                <a:gd name="T60" fmla="*/ 39 w 88"/>
                <a:gd name="T61" fmla="*/ 55 h 74"/>
                <a:gd name="T62" fmla="*/ 42 w 88"/>
                <a:gd name="T63" fmla="*/ 55 h 74"/>
                <a:gd name="T64" fmla="*/ 57 w 88"/>
                <a:gd name="T65" fmla="*/ 67 h 74"/>
                <a:gd name="T66" fmla="*/ 59 w 88"/>
                <a:gd name="T67" fmla="*/ 68 h 74"/>
                <a:gd name="T68" fmla="*/ 63 w 88"/>
                <a:gd name="T69" fmla="*/ 66 h 74"/>
                <a:gd name="T70" fmla="*/ 64 w 88"/>
                <a:gd name="T71" fmla="*/ 62 h 74"/>
                <a:gd name="T72" fmla="*/ 62 w 88"/>
                <a:gd name="T73" fmla="*/ 59 h 74"/>
                <a:gd name="T74" fmla="*/ 60 w 88"/>
                <a:gd name="T75" fmla="*/ 57 h 74"/>
                <a:gd name="T76" fmla="*/ 60 w 88"/>
                <a:gd name="T77" fmla="*/ 57 h 74"/>
                <a:gd name="T78" fmla="*/ 52 w 88"/>
                <a:gd name="T79" fmla="*/ 51 h 74"/>
                <a:gd name="T80" fmla="*/ 52 w 88"/>
                <a:gd name="T81" fmla="*/ 49 h 74"/>
                <a:gd name="T82" fmla="*/ 52 w 88"/>
                <a:gd name="T83" fmla="*/ 48 h 74"/>
                <a:gd name="T84" fmla="*/ 55 w 88"/>
                <a:gd name="T85" fmla="*/ 48 h 74"/>
                <a:gd name="T86" fmla="*/ 68 w 88"/>
                <a:gd name="T87" fmla="*/ 59 h 74"/>
                <a:gd name="T88" fmla="*/ 71 w 88"/>
                <a:gd name="T89" fmla="*/ 60 h 74"/>
                <a:gd name="T90" fmla="*/ 76 w 88"/>
                <a:gd name="T91" fmla="*/ 57 h 74"/>
                <a:gd name="T92" fmla="*/ 77 w 88"/>
                <a:gd name="T93" fmla="*/ 54 h 74"/>
                <a:gd name="T94" fmla="*/ 75 w 88"/>
                <a:gd name="T95" fmla="*/ 50 h 74"/>
                <a:gd name="T96" fmla="*/ 71 w 88"/>
                <a:gd name="T97" fmla="*/ 47 h 74"/>
                <a:gd name="T98" fmla="*/ 71 w 88"/>
                <a:gd name="T99" fmla="*/ 47 h 74"/>
                <a:gd name="T100" fmla="*/ 64 w 88"/>
                <a:gd name="T101" fmla="*/ 41 h 74"/>
                <a:gd name="T102" fmla="*/ 64 w 88"/>
                <a:gd name="T103" fmla="*/ 39 h 74"/>
                <a:gd name="T104" fmla="*/ 66 w 88"/>
                <a:gd name="T105" fmla="*/ 39 h 74"/>
                <a:gd name="T106" fmla="*/ 78 w 88"/>
                <a:gd name="T107" fmla="*/ 48 h 74"/>
                <a:gd name="T108" fmla="*/ 85 w 88"/>
                <a:gd name="T109" fmla="*/ 4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" h="74">
                  <a:moveTo>
                    <a:pt x="85" y="47"/>
                  </a:moveTo>
                  <a:cubicBezTo>
                    <a:pt x="87" y="45"/>
                    <a:pt x="88" y="42"/>
                    <a:pt x="84" y="40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69" y="26"/>
                    <a:pt x="55" y="14"/>
                    <a:pt x="51" y="12"/>
                  </a:cubicBezTo>
                  <a:cubicBezTo>
                    <a:pt x="50" y="12"/>
                    <a:pt x="46" y="14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37" y="16"/>
                    <a:pt x="33" y="16"/>
                  </a:cubicBezTo>
                  <a:cubicBezTo>
                    <a:pt x="30" y="16"/>
                    <a:pt x="28" y="16"/>
                    <a:pt x="26" y="15"/>
                  </a:cubicBezTo>
                  <a:cubicBezTo>
                    <a:pt x="24" y="13"/>
                    <a:pt x="23" y="11"/>
                    <a:pt x="23" y="10"/>
                  </a:cubicBezTo>
                  <a:cubicBezTo>
                    <a:pt x="24" y="7"/>
                    <a:pt x="26" y="4"/>
                    <a:pt x="2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5"/>
                    <a:pt x="4" y="34"/>
                    <a:pt x="5" y="34"/>
                  </a:cubicBezTo>
                  <a:cubicBezTo>
                    <a:pt x="7" y="34"/>
                    <a:pt x="9" y="35"/>
                    <a:pt x="10" y="36"/>
                  </a:cubicBezTo>
                  <a:cubicBezTo>
                    <a:pt x="13" y="38"/>
                    <a:pt x="14" y="41"/>
                    <a:pt x="14" y="43"/>
                  </a:cubicBezTo>
                  <a:cubicBezTo>
                    <a:pt x="16" y="43"/>
                    <a:pt x="18" y="44"/>
                    <a:pt x="20" y="45"/>
                  </a:cubicBezTo>
                  <a:cubicBezTo>
                    <a:pt x="22" y="47"/>
                    <a:pt x="23" y="50"/>
                    <a:pt x="23" y="53"/>
                  </a:cubicBezTo>
                  <a:cubicBezTo>
                    <a:pt x="25" y="52"/>
                    <a:pt x="27" y="53"/>
                    <a:pt x="29" y="54"/>
                  </a:cubicBezTo>
                  <a:cubicBezTo>
                    <a:pt x="31" y="56"/>
                    <a:pt x="32" y="58"/>
                    <a:pt x="32" y="61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2" y="65"/>
                    <a:pt x="43" y="68"/>
                    <a:pt x="42" y="71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5" y="74"/>
                    <a:pt x="46" y="74"/>
                    <a:pt x="47" y="74"/>
                  </a:cubicBezTo>
                  <a:cubicBezTo>
                    <a:pt x="49" y="74"/>
                    <a:pt x="50" y="73"/>
                    <a:pt x="50" y="73"/>
                  </a:cubicBezTo>
                  <a:cubicBezTo>
                    <a:pt x="52" y="71"/>
                    <a:pt x="53" y="69"/>
                    <a:pt x="51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39" y="57"/>
                    <a:pt x="39" y="57"/>
                    <a:pt x="39" y="56"/>
                  </a:cubicBezTo>
                  <a:cubicBezTo>
                    <a:pt x="39" y="56"/>
                    <a:pt x="39" y="55"/>
                    <a:pt x="39" y="55"/>
                  </a:cubicBezTo>
                  <a:cubicBezTo>
                    <a:pt x="40" y="54"/>
                    <a:pt x="41" y="54"/>
                    <a:pt x="42" y="55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61" y="68"/>
                    <a:pt x="62" y="67"/>
                    <a:pt x="63" y="66"/>
                  </a:cubicBezTo>
                  <a:cubicBezTo>
                    <a:pt x="64" y="65"/>
                    <a:pt x="64" y="64"/>
                    <a:pt x="64" y="62"/>
                  </a:cubicBezTo>
                  <a:cubicBezTo>
                    <a:pt x="64" y="61"/>
                    <a:pt x="63" y="60"/>
                    <a:pt x="62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0"/>
                    <a:pt x="52" y="50"/>
                    <a:pt x="52" y="49"/>
                  </a:cubicBezTo>
                  <a:cubicBezTo>
                    <a:pt x="52" y="49"/>
                    <a:pt x="52" y="49"/>
                    <a:pt x="52" y="48"/>
                  </a:cubicBezTo>
                  <a:cubicBezTo>
                    <a:pt x="53" y="47"/>
                    <a:pt x="54" y="47"/>
                    <a:pt x="55" y="48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59"/>
                    <a:pt x="70" y="60"/>
                    <a:pt x="71" y="60"/>
                  </a:cubicBezTo>
                  <a:cubicBezTo>
                    <a:pt x="73" y="60"/>
                    <a:pt x="74" y="59"/>
                    <a:pt x="76" y="57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6" y="52"/>
                    <a:pt x="75" y="50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3" y="41"/>
                    <a:pt x="63" y="40"/>
                    <a:pt x="64" y="39"/>
                  </a:cubicBezTo>
                  <a:cubicBezTo>
                    <a:pt x="64" y="38"/>
                    <a:pt x="65" y="38"/>
                    <a:pt x="66" y="39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0" y="50"/>
                    <a:pt x="83" y="49"/>
                    <a:pt x="8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236276" y="4026216"/>
            <a:ext cx="1381942" cy="1599289"/>
            <a:chOff x="5537280" y="4185211"/>
            <a:chExt cx="1070623" cy="1239007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 flipH="1">
              <a:off x="5537280" y="4185211"/>
              <a:ext cx="772369" cy="667351"/>
            </a:xfrm>
            <a:custGeom>
              <a:avLst/>
              <a:gdLst>
                <a:gd name="T0" fmla="*/ 284 w 1417"/>
                <a:gd name="T1" fmla="*/ 582 h 1235"/>
                <a:gd name="T2" fmla="*/ 333 w 1417"/>
                <a:gd name="T3" fmla="*/ 578 h 1235"/>
                <a:gd name="T4" fmla="*/ 392 w 1417"/>
                <a:gd name="T5" fmla="*/ 633 h 1235"/>
                <a:gd name="T6" fmla="*/ 410 w 1417"/>
                <a:gd name="T7" fmla="*/ 713 h 1235"/>
                <a:gd name="T8" fmla="*/ 383 w 1417"/>
                <a:gd name="T9" fmla="*/ 753 h 1235"/>
                <a:gd name="T10" fmla="*/ 333 w 1417"/>
                <a:gd name="T11" fmla="*/ 756 h 1235"/>
                <a:gd name="T12" fmla="*/ 535 w 1417"/>
                <a:gd name="T13" fmla="*/ 1106 h 1235"/>
                <a:gd name="T14" fmla="*/ 560 w 1417"/>
                <a:gd name="T15" fmla="*/ 1120 h 1235"/>
                <a:gd name="T16" fmla="*/ 833 w 1417"/>
                <a:gd name="T17" fmla="*/ 1120 h 1235"/>
                <a:gd name="T18" fmla="*/ 843 w 1417"/>
                <a:gd name="T19" fmla="*/ 1132 h 1235"/>
                <a:gd name="T20" fmla="*/ 833 w 1417"/>
                <a:gd name="T21" fmla="*/ 1160 h 1235"/>
                <a:gd name="T22" fmla="*/ 816 w 1417"/>
                <a:gd name="T23" fmla="*/ 1170 h 1235"/>
                <a:gd name="T24" fmla="*/ 812 w 1417"/>
                <a:gd name="T25" fmla="*/ 1217 h 1235"/>
                <a:gd name="T26" fmla="*/ 871 w 1417"/>
                <a:gd name="T27" fmla="*/ 1235 h 1235"/>
                <a:gd name="T28" fmla="*/ 931 w 1417"/>
                <a:gd name="T29" fmla="*/ 1217 h 1235"/>
                <a:gd name="T30" fmla="*/ 927 w 1417"/>
                <a:gd name="T31" fmla="*/ 1170 h 1235"/>
                <a:gd name="T32" fmla="*/ 910 w 1417"/>
                <a:gd name="T33" fmla="*/ 1160 h 1235"/>
                <a:gd name="T34" fmla="*/ 900 w 1417"/>
                <a:gd name="T35" fmla="*/ 1132 h 1235"/>
                <a:gd name="T36" fmla="*/ 910 w 1417"/>
                <a:gd name="T37" fmla="*/ 1120 h 1235"/>
                <a:gd name="T38" fmla="*/ 1233 w 1417"/>
                <a:gd name="T39" fmla="*/ 1120 h 1235"/>
                <a:gd name="T40" fmla="*/ 1245 w 1417"/>
                <a:gd name="T41" fmla="*/ 1113 h 1235"/>
                <a:gd name="T42" fmla="*/ 1245 w 1417"/>
                <a:gd name="T43" fmla="*/ 1113 h 1235"/>
                <a:gd name="T44" fmla="*/ 1021 w 1417"/>
                <a:gd name="T45" fmla="*/ 194 h 1235"/>
                <a:gd name="T46" fmla="*/ 52 w 1417"/>
                <a:gd name="T47" fmla="*/ 143 h 1235"/>
                <a:gd name="T48" fmla="*/ 9 w 1417"/>
                <a:gd name="T49" fmla="*/ 168 h 1235"/>
                <a:gd name="T50" fmla="*/ 4 w 1417"/>
                <a:gd name="T51" fmla="*/ 186 h 1235"/>
                <a:gd name="T52" fmla="*/ 256 w 1417"/>
                <a:gd name="T53" fmla="*/ 623 h 1235"/>
                <a:gd name="T54" fmla="*/ 284 w 1417"/>
                <a:gd name="T55" fmla="*/ 58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17" h="1235">
                  <a:moveTo>
                    <a:pt x="284" y="582"/>
                  </a:moveTo>
                  <a:cubicBezTo>
                    <a:pt x="298" y="574"/>
                    <a:pt x="316" y="572"/>
                    <a:pt x="333" y="578"/>
                  </a:cubicBezTo>
                  <a:cubicBezTo>
                    <a:pt x="356" y="587"/>
                    <a:pt x="377" y="607"/>
                    <a:pt x="392" y="633"/>
                  </a:cubicBezTo>
                  <a:cubicBezTo>
                    <a:pt x="408" y="660"/>
                    <a:pt x="414" y="688"/>
                    <a:pt x="410" y="713"/>
                  </a:cubicBezTo>
                  <a:cubicBezTo>
                    <a:pt x="407" y="730"/>
                    <a:pt x="397" y="744"/>
                    <a:pt x="383" y="753"/>
                  </a:cubicBezTo>
                  <a:cubicBezTo>
                    <a:pt x="368" y="762"/>
                    <a:pt x="349" y="762"/>
                    <a:pt x="333" y="756"/>
                  </a:cubicBezTo>
                  <a:cubicBezTo>
                    <a:pt x="535" y="1106"/>
                    <a:pt x="535" y="1106"/>
                    <a:pt x="535" y="1106"/>
                  </a:cubicBezTo>
                  <a:cubicBezTo>
                    <a:pt x="540" y="1115"/>
                    <a:pt x="549" y="1120"/>
                    <a:pt x="560" y="1120"/>
                  </a:cubicBezTo>
                  <a:cubicBezTo>
                    <a:pt x="833" y="1120"/>
                    <a:pt x="833" y="1120"/>
                    <a:pt x="833" y="1120"/>
                  </a:cubicBezTo>
                  <a:cubicBezTo>
                    <a:pt x="838" y="1122"/>
                    <a:pt x="843" y="1126"/>
                    <a:pt x="843" y="1132"/>
                  </a:cubicBezTo>
                  <a:cubicBezTo>
                    <a:pt x="844" y="1143"/>
                    <a:pt x="843" y="1153"/>
                    <a:pt x="833" y="1160"/>
                  </a:cubicBezTo>
                  <a:cubicBezTo>
                    <a:pt x="828" y="1164"/>
                    <a:pt x="821" y="1167"/>
                    <a:pt x="816" y="1170"/>
                  </a:cubicBezTo>
                  <a:cubicBezTo>
                    <a:pt x="798" y="1181"/>
                    <a:pt x="796" y="1204"/>
                    <a:pt x="812" y="1217"/>
                  </a:cubicBezTo>
                  <a:cubicBezTo>
                    <a:pt x="828" y="1230"/>
                    <a:pt x="850" y="1235"/>
                    <a:pt x="871" y="1235"/>
                  </a:cubicBezTo>
                  <a:cubicBezTo>
                    <a:pt x="893" y="1235"/>
                    <a:pt x="915" y="1230"/>
                    <a:pt x="931" y="1217"/>
                  </a:cubicBezTo>
                  <a:cubicBezTo>
                    <a:pt x="947" y="1204"/>
                    <a:pt x="945" y="1181"/>
                    <a:pt x="927" y="1170"/>
                  </a:cubicBezTo>
                  <a:cubicBezTo>
                    <a:pt x="921" y="1167"/>
                    <a:pt x="915" y="1164"/>
                    <a:pt x="910" y="1160"/>
                  </a:cubicBezTo>
                  <a:cubicBezTo>
                    <a:pt x="900" y="1153"/>
                    <a:pt x="899" y="1143"/>
                    <a:pt x="900" y="1132"/>
                  </a:cubicBezTo>
                  <a:cubicBezTo>
                    <a:pt x="900" y="1126"/>
                    <a:pt x="905" y="1122"/>
                    <a:pt x="910" y="1120"/>
                  </a:cubicBezTo>
                  <a:cubicBezTo>
                    <a:pt x="1233" y="1120"/>
                    <a:pt x="1233" y="1120"/>
                    <a:pt x="1233" y="1120"/>
                  </a:cubicBezTo>
                  <a:cubicBezTo>
                    <a:pt x="1238" y="1120"/>
                    <a:pt x="1243" y="1117"/>
                    <a:pt x="1245" y="1113"/>
                  </a:cubicBezTo>
                  <a:cubicBezTo>
                    <a:pt x="1245" y="1113"/>
                    <a:pt x="1245" y="1113"/>
                    <a:pt x="1245" y="1113"/>
                  </a:cubicBezTo>
                  <a:cubicBezTo>
                    <a:pt x="1325" y="950"/>
                    <a:pt x="1417" y="395"/>
                    <a:pt x="1021" y="194"/>
                  </a:cubicBezTo>
                  <a:cubicBezTo>
                    <a:pt x="637" y="0"/>
                    <a:pt x="255" y="37"/>
                    <a:pt x="52" y="143"/>
                  </a:cubicBezTo>
                  <a:cubicBezTo>
                    <a:pt x="37" y="151"/>
                    <a:pt x="23" y="159"/>
                    <a:pt x="9" y="168"/>
                  </a:cubicBezTo>
                  <a:cubicBezTo>
                    <a:pt x="2" y="172"/>
                    <a:pt x="0" y="180"/>
                    <a:pt x="4" y="186"/>
                  </a:cubicBezTo>
                  <a:cubicBezTo>
                    <a:pt x="256" y="623"/>
                    <a:pt x="256" y="623"/>
                    <a:pt x="256" y="623"/>
                  </a:cubicBezTo>
                  <a:cubicBezTo>
                    <a:pt x="259" y="606"/>
                    <a:pt x="269" y="591"/>
                    <a:pt x="284" y="58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6"/>
            <p:cNvSpPr>
              <a:spLocks/>
            </p:cNvSpPr>
            <p:nvPr/>
          </p:nvSpPr>
          <p:spPr bwMode="auto">
            <a:xfrm flipH="1">
              <a:off x="6037322" y="4291640"/>
              <a:ext cx="570581" cy="977959"/>
            </a:xfrm>
            <a:custGeom>
              <a:avLst/>
              <a:gdLst>
                <a:gd name="T0" fmla="*/ 713 w 1047"/>
                <a:gd name="T1" fmla="*/ 1435 h 1810"/>
                <a:gd name="T2" fmla="*/ 686 w 1047"/>
                <a:gd name="T3" fmla="*/ 1395 h 1810"/>
                <a:gd name="T4" fmla="*/ 704 w 1047"/>
                <a:gd name="T5" fmla="*/ 1315 h 1810"/>
                <a:gd name="T6" fmla="*/ 763 w 1047"/>
                <a:gd name="T7" fmla="*/ 1260 h 1810"/>
                <a:gd name="T8" fmla="*/ 812 w 1047"/>
                <a:gd name="T9" fmla="*/ 1264 h 1810"/>
                <a:gd name="T10" fmla="*/ 839 w 1047"/>
                <a:gd name="T11" fmla="*/ 1305 h 1810"/>
                <a:gd name="T12" fmla="*/ 1042 w 1047"/>
                <a:gd name="T13" fmla="*/ 955 h 1810"/>
                <a:gd name="T14" fmla="*/ 1042 w 1047"/>
                <a:gd name="T15" fmla="*/ 927 h 1810"/>
                <a:gd name="T16" fmla="*/ 819 w 1047"/>
                <a:gd name="T17" fmla="*/ 542 h 1810"/>
                <a:gd name="T18" fmla="*/ 824 w 1047"/>
                <a:gd name="T19" fmla="*/ 527 h 1810"/>
                <a:gd name="T20" fmla="*/ 854 w 1047"/>
                <a:gd name="T21" fmla="*/ 522 h 1810"/>
                <a:gd name="T22" fmla="*/ 871 w 1047"/>
                <a:gd name="T23" fmla="*/ 532 h 1810"/>
                <a:gd name="T24" fmla="*/ 914 w 1047"/>
                <a:gd name="T25" fmla="*/ 512 h 1810"/>
                <a:gd name="T26" fmla="*/ 899 w 1047"/>
                <a:gd name="T27" fmla="*/ 451 h 1810"/>
                <a:gd name="T28" fmla="*/ 854 w 1047"/>
                <a:gd name="T29" fmla="*/ 409 h 1810"/>
                <a:gd name="T30" fmla="*/ 816 w 1047"/>
                <a:gd name="T31" fmla="*/ 435 h 1810"/>
                <a:gd name="T32" fmla="*/ 816 w 1047"/>
                <a:gd name="T33" fmla="*/ 456 h 1810"/>
                <a:gd name="T34" fmla="*/ 796 w 1047"/>
                <a:gd name="T35" fmla="*/ 478 h 1810"/>
                <a:gd name="T36" fmla="*/ 781 w 1047"/>
                <a:gd name="T37" fmla="*/ 475 h 1810"/>
                <a:gd name="T38" fmla="*/ 512 w 1047"/>
                <a:gd name="T39" fmla="*/ 9 h 1810"/>
                <a:gd name="T40" fmla="*/ 492 w 1047"/>
                <a:gd name="T41" fmla="*/ 5 h 1810"/>
                <a:gd name="T42" fmla="*/ 189 w 1047"/>
                <a:gd name="T43" fmla="*/ 564 h 1810"/>
                <a:gd name="T44" fmla="*/ 228 w 1047"/>
                <a:gd name="T45" fmla="*/ 757 h 1810"/>
                <a:gd name="T46" fmla="*/ 3 w 1047"/>
                <a:gd name="T47" fmla="*/ 1105 h 1810"/>
                <a:gd name="T48" fmla="*/ 166 w 1047"/>
                <a:gd name="T49" fmla="*/ 1251 h 1810"/>
                <a:gd name="T50" fmla="*/ 149 w 1047"/>
                <a:gd name="T51" fmla="*/ 1347 h 1810"/>
                <a:gd name="T52" fmla="*/ 222 w 1047"/>
                <a:gd name="T53" fmla="*/ 1399 h 1810"/>
                <a:gd name="T54" fmla="*/ 170 w 1047"/>
                <a:gd name="T55" fmla="*/ 1467 h 1810"/>
                <a:gd name="T56" fmla="*/ 215 w 1047"/>
                <a:gd name="T57" fmla="*/ 1558 h 1810"/>
                <a:gd name="T58" fmla="*/ 194 w 1047"/>
                <a:gd name="T59" fmla="*/ 1718 h 1810"/>
                <a:gd name="T60" fmla="*/ 585 w 1047"/>
                <a:gd name="T61" fmla="*/ 1735 h 1810"/>
                <a:gd name="T62" fmla="*/ 596 w 1047"/>
                <a:gd name="T63" fmla="*/ 1728 h 1810"/>
                <a:gd name="T64" fmla="*/ 763 w 1047"/>
                <a:gd name="T65" fmla="*/ 1438 h 1810"/>
                <a:gd name="T66" fmla="*/ 713 w 1047"/>
                <a:gd name="T67" fmla="*/ 1435 h 1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7" h="1810">
                  <a:moveTo>
                    <a:pt x="713" y="1435"/>
                  </a:moveTo>
                  <a:cubicBezTo>
                    <a:pt x="699" y="1427"/>
                    <a:pt x="689" y="1412"/>
                    <a:pt x="686" y="1395"/>
                  </a:cubicBezTo>
                  <a:cubicBezTo>
                    <a:pt x="682" y="1370"/>
                    <a:pt x="688" y="1342"/>
                    <a:pt x="704" y="1315"/>
                  </a:cubicBezTo>
                  <a:cubicBezTo>
                    <a:pt x="719" y="1289"/>
                    <a:pt x="740" y="1269"/>
                    <a:pt x="763" y="1260"/>
                  </a:cubicBezTo>
                  <a:cubicBezTo>
                    <a:pt x="780" y="1254"/>
                    <a:pt x="797" y="1256"/>
                    <a:pt x="812" y="1264"/>
                  </a:cubicBezTo>
                  <a:cubicBezTo>
                    <a:pt x="827" y="1273"/>
                    <a:pt x="837" y="1288"/>
                    <a:pt x="839" y="1305"/>
                  </a:cubicBezTo>
                  <a:cubicBezTo>
                    <a:pt x="1042" y="955"/>
                    <a:pt x="1042" y="955"/>
                    <a:pt x="1042" y="955"/>
                  </a:cubicBezTo>
                  <a:cubicBezTo>
                    <a:pt x="1047" y="947"/>
                    <a:pt x="1047" y="936"/>
                    <a:pt x="1042" y="927"/>
                  </a:cubicBezTo>
                  <a:cubicBezTo>
                    <a:pt x="819" y="542"/>
                    <a:pt x="819" y="542"/>
                    <a:pt x="819" y="542"/>
                  </a:cubicBezTo>
                  <a:cubicBezTo>
                    <a:pt x="819" y="537"/>
                    <a:pt x="819" y="530"/>
                    <a:pt x="824" y="527"/>
                  </a:cubicBezTo>
                  <a:cubicBezTo>
                    <a:pt x="834" y="521"/>
                    <a:pt x="843" y="516"/>
                    <a:pt x="854" y="522"/>
                  </a:cubicBezTo>
                  <a:cubicBezTo>
                    <a:pt x="860" y="525"/>
                    <a:pt x="865" y="529"/>
                    <a:pt x="871" y="532"/>
                  </a:cubicBezTo>
                  <a:cubicBezTo>
                    <a:pt x="890" y="542"/>
                    <a:pt x="910" y="532"/>
                    <a:pt x="914" y="512"/>
                  </a:cubicBezTo>
                  <a:cubicBezTo>
                    <a:pt x="917" y="491"/>
                    <a:pt x="910" y="469"/>
                    <a:pt x="899" y="451"/>
                  </a:cubicBezTo>
                  <a:cubicBezTo>
                    <a:pt x="889" y="433"/>
                    <a:pt x="873" y="416"/>
                    <a:pt x="854" y="409"/>
                  </a:cubicBezTo>
                  <a:cubicBezTo>
                    <a:pt x="835" y="402"/>
                    <a:pt x="816" y="415"/>
                    <a:pt x="816" y="435"/>
                  </a:cubicBezTo>
                  <a:cubicBezTo>
                    <a:pt x="815" y="442"/>
                    <a:pt x="816" y="449"/>
                    <a:pt x="816" y="456"/>
                  </a:cubicBezTo>
                  <a:cubicBezTo>
                    <a:pt x="815" y="468"/>
                    <a:pt x="806" y="473"/>
                    <a:pt x="796" y="478"/>
                  </a:cubicBezTo>
                  <a:cubicBezTo>
                    <a:pt x="791" y="481"/>
                    <a:pt x="785" y="478"/>
                    <a:pt x="781" y="475"/>
                  </a:cubicBezTo>
                  <a:cubicBezTo>
                    <a:pt x="512" y="9"/>
                    <a:pt x="512" y="9"/>
                    <a:pt x="512" y="9"/>
                  </a:cubicBezTo>
                  <a:cubicBezTo>
                    <a:pt x="507" y="2"/>
                    <a:pt x="498" y="0"/>
                    <a:pt x="492" y="5"/>
                  </a:cubicBezTo>
                  <a:cubicBezTo>
                    <a:pt x="277" y="162"/>
                    <a:pt x="208" y="401"/>
                    <a:pt x="189" y="564"/>
                  </a:cubicBezTo>
                  <a:cubicBezTo>
                    <a:pt x="179" y="649"/>
                    <a:pt x="234" y="708"/>
                    <a:pt x="228" y="757"/>
                  </a:cubicBezTo>
                  <a:cubicBezTo>
                    <a:pt x="217" y="851"/>
                    <a:pt x="9" y="1000"/>
                    <a:pt x="3" y="1105"/>
                  </a:cubicBezTo>
                  <a:cubicBezTo>
                    <a:pt x="0" y="1174"/>
                    <a:pt x="142" y="1203"/>
                    <a:pt x="166" y="1251"/>
                  </a:cubicBezTo>
                  <a:cubicBezTo>
                    <a:pt x="177" y="1271"/>
                    <a:pt x="146" y="1318"/>
                    <a:pt x="149" y="1347"/>
                  </a:cubicBezTo>
                  <a:cubicBezTo>
                    <a:pt x="152" y="1372"/>
                    <a:pt x="222" y="1399"/>
                    <a:pt x="222" y="1399"/>
                  </a:cubicBezTo>
                  <a:cubicBezTo>
                    <a:pt x="222" y="1399"/>
                    <a:pt x="172" y="1445"/>
                    <a:pt x="170" y="1467"/>
                  </a:cubicBezTo>
                  <a:cubicBezTo>
                    <a:pt x="167" y="1493"/>
                    <a:pt x="214" y="1533"/>
                    <a:pt x="215" y="1558"/>
                  </a:cubicBezTo>
                  <a:cubicBezTo>
                    <a:pt x="216" y="1584"/>
                    <a:pt x="174" y="1649"/>
                    <a:pt x="194" y="1718"/>
                  </a:cubicBezTo>
                  <a:cubicBezTo>
                    <a:pt x="221" y="1810"/>
                    <a:pt x="476" y="1747"/>
                    <a:pt x="585" y="1735"/>
                  </a:cubicBezTo>
                  <a:cubicBezTo>
                    <a:pt x="590" y="1734"/>
                    <a:pt x="593" y="1732"/>
                    <a:pt x="596" y="1728"/>
                  </a:cubicBezTo>
                  <a:cubicBezTo>
                    <a:pt x="763" y="1438"/>
                    <a:pt x="763" y="1438"/>
                    <a:pt x="763" y="1438"/>
                  </a:cubicBezTo>
                  <a:cubicBezTo>
                    <a:pt x="746" y="1445"/>
                    <a:pt x="728" y="1444"/>
                    <a:pt x="713" y="143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 flipH="1">
              <a:off x="5644624" y="4807569"/>
              <a:ext cx="614348" cy="616649"/>
            </a:xfrm>
            <a:custGeom>
              <a:avLst/>
              <a:gdLst>
                <a:gd name="T0" fmla="*/ 1110 w 1127"/>
                <a:gd name="T1" fmla="*/ 0 h 1141"/>
                <a:gd name="T2" fmla="*/ 854 w 1127"/>
                <a:gd name="T3" fmla="*/ 0 h 1141"/>
                <a:gd name="T4" fmla="*/ 876 w 1127"/>
                <a:gd name="T5" fmla="*/ 45 h 1141"/>
                <a:gd name="T6" fmla="*/ 855 w 1127"/>
                <a:gd name="T7" fmla="*/ 89 h 1141"/>
                <a:gd name="T8" fmla="*/ 778 w 1127"/>
                <a:gd name="T9" fmla="*/ 113 h 1141"/>
                <a:gd name="T10" fmla="*/ 700 w 1127"/>
                <a:gd name="T11" fmla="*/ 89 h 1141"/>
                <a:gd name="T12" fmla="*/ 679 w 1127"/>
                <a:gd name="T13" fmla="*/ 45 h 1141"/>
                <a:gd name="T14" fmla="*/ 701 w 1127"/>
                <a:gd name="T15" fmla="*/ 0 h 1141"/>
                <a:gd name="T16" fmla="*/ 469 w 1127"/>
                <a:gd name="T17" fmla="*/ 0 h 1141"/>
                <a:gd name="T18" fmla="*/ 444 w 1127"/>
                <a:gd name="T19" fmla="*/ 14 h 1141"/>
                <a:gd name="T20" fmla="*/ 222 w 1127"/>
                <a:gd name="T21" fmla="*/ 399 h 1141"/>
                <a:gd name="T22" fmla="*/ 207 w 1127"/>
                <a:gd name="T23" fmla="*/ 402 h 1141"/>
                <a:gd name="T24" fmla="*/ 187 w 1127"/>
                <a:gd name="T25" fmla="*/ 380 h 1141"/>
                <a:gd name="T26" fmla="*/ 187 w 1127"/>
                <a:gd name="T27" fmla="*/ 359 h 1141"/>
                <a:gd name="T28" fmla="*/ 149 w 1127"/>
                <a:gd name="T29" fmla="*/ 333 h 1141"/>
                <a:gd name="T30" fmla="*/ 104 w 1127"/>
                <a:gd name="T31" fmla="*/ 376 h 1141"/>
                <a:gd name="T32" fmla="*/ 89 w 1127"/>
                <a:gd name="T33" fmla="*/ 436 h 1141"/>
                <a:gd name="T34" fmla="*/ 131 w 1127"/>
                <a:gd name="T35" fmla="*/ 456 h 1141"/>
                <a:gd name="T36" fmla="*/ 149 w 1127"/>
                <a:gd name="T37" fmla="*/ 446 h 1141"/>
                <a:gd name="T38" fmla="*/ 178 w 1127"/>
                <a:gd name="T39" fmla="*/ 451 h 1141"/>
                <a:gd name="T40" fmla="*/ 184 w 1127"/>
                <a:gd name="T41" fmla="*/ 466 h 1141"/>
                <a:gd name="T42" fmla="*/ 7 w 1127"/>
                <a:gd name="T43" fmla="*/ 773 h 1141"/>
                <a:gd name="T44" fmla="*/ 6 w 1127"/>
                <a:gd name="T45" fmla="*/ 778 h 1141"/>
                <a:gd name="T46" fmla="*/ 8 w 1127"/>
                <a:gd name="T47" fmla="*/ 783 h 1141"/>
                <a:gd name="T48" fmla="*/ 8 w 1127"/>
                <a:gd name="T49" fmla="*/ 783 h 1141"/>
                <a:gd name="T50" fmla="*/ 25 w 1127"/>
                <a:gd name="T51" fmla="*/ 992 h 1141"/>
                <a:gd name="T52" fmla="*/ 937 w 1127"/>
                <a:gd name="T53" fmla="*/ 939 h 1141"/>
                <a:gd name="T54" fmla="*/ 970 w 1127"/>
                <a:gd name="T55" fmla="*/ 432 h 1141"/>
                <a:gd name="T56" fmla="*/ 1122 w 1127"/>
                <a:gd name="T57" fmla="*/ 20 h 1141"/>
                <a:gd name="T58" fmla="*/ 1110 w 1127"/>
                <a:gd name="T59" fmla="*/ 0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7" h="1141">
                  <a:moveTo>
                    <a:pt x="1110" y="0"/>
                  </a:moveTo>
                  <a:cubicBezTo>
                    <a:pt x="854" y="0"/>
                    <a:pt x="854" y="0"/>
                    <a:pt x="854" y="0"/>
                  </a:cubicBezTo>
                  <a:cubicBezTo>
                    <a:pt x="868" y="11"/>
                    <a:pt x="876" y="27"/>
                    <a:pt x="876" y="45"/>
                  </a:cubicBezTo>
                  <a:cubicBezTo>
                    <a:pt x="876" y="61"/>
                    <a:pt x="869" y="77"/>
                    <a:pt x="855" y="89"/>
                  </a:cubicBezTo>
                  <a:cubicBezTo>
                    <a:pt x="836" y="105"/>
                    <a:pt x="808" y="113"/>
                    <a:pt x="778" y="113"/>
                  </a:cubicBezTo>
                  <a:cubicBezTo>
                    <a:pt x="747" y="113"/>
                    <a:pt x="720" y="105"/>
                    <a:pt x="700" y="89"/>
                  </a:cubicBezTo>
                  <a:cubicBezTo>
                    <a:pt x="687" y="77"/>
                    <a:pt x="679" y="61"/>
                    <a:pt x="679" y="45"/>
                  </a:cubicBezTo>
                  <a:cubicBezTo>
                    <a:pt x="679" y="27"/>
                    <a:pt x="687" y="11"/>
                    <a:pt x="701" y="0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459" y="0"/>
                    <a:pt x="449" y="6"/>
                    <a:pt x="444" y="14"/>
                  </a:cubicBezTo>
                  <a:cubicBezTo>
                    <a:pt x="222" y="399"/>
                    <a:pt x="222" y="399"/>
                    <a:pt x="222" y="399"/>
                  </a:cubicBezTo>
                  <a:cubicBezTo>
                    <a:pt x="218" y="403"/>
                    <a:pt x="212" y="405"/>
                    <a:pt x="207" y="402"/>
                  </a:cubicBezTo>
                  <a:cubicBezTo>
                    <a:pt x="197" y="397"/>
                    <a:pt x="188" y="392"/>
                    <a:pt x="187" y="380"/>
                  </a:cubicBezTo>
                  <a:cubicBezTo>
                    <a:pt x="187" y="373"/>
                    <a:pt x="188" y="366"/>
                    <a:pt x="187" y="359"/>
                  </a:cubicBezTo>
                  <a:cubicBezTo>
                    <a:pt x="187" y="339"/>
                    <a:pt x="168" y="326"/>
                    <a:pt x="149" y="333"/>
                  </a:cubicBezTo>
                  <a:cubicBezTo>
                    <a:pt x="130" y="340"/>
                    <a:pt x="114" y="357"/>
                    <a:pt x="104" y="376"/>
                  </a:cubicBezTo>
                  <a:cubicBezTo>
                    <a:pt x="93" y="393"/>
                    <a:pt x="86" y="416"/>
                    <a:pt x="89" y="436"/>
                  </a:cubicBezTo>
                  <a:cubicBezTo>
                    <a:pt x="93" y="456"/>
                    <a:pt x="113" y="466"/>
                    <a:pt x="131" y="456"/>
                  </a:cubicBezTo>
                  <a:cubicBezTo>
                    <a:pt x="138" y="453"/>
                    <a:pt x="143" y="449"/>
                    <a:pt x="149" y="446"/>
                  </a:cubicBezTo>
                  <a:cubicBezTo>
                    <a:pt x="160" y="441"/>
                    <a:pt x="169" y="445"/>
                    <a:pt x="178" y="451"/>
                  </a:cubicBezTo>
                  <a:cubicBezTo>
                    <a:pt x="183" y="454"/>
                    <a:pt x="184" y="461"/>
                    <a:pt x="184" y="466"/>
                  </a:cubicBezTo>
                  <a:cubicBezTo>
                    <a:pt x="7" y="773"/>
                    <a:pt x="7" y="773"/>
                    <a:pt x="7" y="773"/>
                  </a:cubicBezTo>
                  <a:cubicBezTo>
                    <a:pt x="7" y="773"/>
                    <a:pt x="5" y="775"/>
                    <a:pt x="6" y="778"/>
                  </a:cubicBezTo>
                  <a:cubicBezTo>
                    <a:pt x="6" y="780"/>
                    <a:pt x="8" y="783"/>
                    <a:pt x="8" y="783"/>
                  </a:cubicBezTo>
                  <a:cubicBezTo>
                    <a:pt x="8" y="783"/>
                    <a:pt x="8" y="783"/>
                    <a:pt x="8" y="783"/>
                  </a:cubicBezTo>
                  <a:cubicBezTo>
                    <a:pt x="53" y="828"/>
                    <a:pt x="0" y="950"/>
                    <a:pt x="25" y="992"/>
                  </a:cubicBezTo>
                  <a:cubicBezTo>
                    <a:pt x="63" y="1056"/>
                    <a:pt x="648" y="1141"/>
                    <a:pt x="937" y="939"/>
                  </a:cubicBezTo>
                  <a:cubicBezTo>
                    <a:pt x="995" y="899"/>
                    <a:pt x="920" y="768"/>
                    <a:pt x="970" y="432"/>
                  </a:cubicBezTo>
                  <a:cubicBezTo>
                    <a:pt x="993" y="276"/>
                    <a:pt x="1055" y="154"/>
                    <a:pt x="1122" y="20"/>
                  </a:cubicBezTo>
                  <a:cubicBezTo>
                    <a:pt x="1127" y="11"/>
                    <a:pt x="1121" y="0"/>
                    <a:pt x="11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956885" y="2659150"/>
            <a:ext cx="2256394" cy="2766776"/>
            <a:chOff x="6700156" y="1005114"/>
            <a:chExt cx="4489612" cy="5505133"/>
          </a:xfrm>
        </p:grpSpPr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7163721" y="5257464"/>
              <a:ext cx="3364530" cy="1252783"/>
            </a:xfrm>
            <a:custGeom>
              <a:avLst/>
              <a:gdLst>
                <a:gd name="T0" fmla="*/ 0 w 26"/>
                <a:gd name="T1" fmla="*/ 3 h 10"/>
                <a:gd name="T2" fmla="*/ 8 w 26"/>
                <a:gd name="T3" fmla="*/ 3 h 10"/>
                <a:gd name="T4" fmla="*/ 9 w 26"/>
                <a:gd name="T5" fmla="*/ 7 h 10"/>
                <a:gd name="T6" fmla="*/ 25 w 26"/>
                <a:gd name="T7" fmla="*/ 6 h 10"/>
                <a:gd name="T8" fmla="*/ 26 w 26"/>
                <a:gd name="T9" fmla="*/ 0 h 10"/>
                <a:gd name="T10" fmla="*/ 1 w 26"/>
                <a:gd name="T11" fmla="*/ 0 h 10"/>
                <a:gd name="T12" fmla="*/ 0 w 26"/>
                <a:gd name="T13" fmla="*/ 3 h 10"/>
                <a:gd name="connsiteX0" fmla="*/ 74 w 10074"/>
                <a:gd name="connsiteY0" fmla="*/ 3000 h 8392"/>
                <a:gd name="connsiteX1" fmla="*/ 3151 w 10074"/>
                <a:gd name="connsiteY1" fmla="*/ 3000 h 8392"/>
                <a:gd name="connsiteX2" fmla="*/ 3536 w 10074"/>
                <a:gd name="connsiteY2" fmla="*/ 7000 h 8392"/>
                <a:gd name="connsiteX3" fmla="*/ 9689 w 10074"/>
                <a:gd name="connsiteY3" fmla="*/ 6000 h 8392"/>
                <a:gd name="connsiteX4" fmla="*/ 10074 w 10074"/>
                <a:gd name="connsiteY4" fmla="*/ 0 h 8392"/>
                <a:gd name="connsiteX5" fmla="*/ 459 w 10074"/>
                <a:gd name="connsiteY5" fmla="*/ 0 h 8392"/>
                <a:gd name="connsiteX6" fmla="*/ 74 w 10074"/>
                <a:gd name="connsiteY6" fmla="*/ 3000 h 8392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72 w 10340"/>
                <a:gd name="connsiteY0" fmla="*/ 3907 h 10270"/>
                <a:gd name="connsiteX1" fmla="*/ 3468 w 10340"/>
                <a:gd name="connsiteY1" fmla="*/ 3844 h 10270"/>
                <a:gd name="connsiteX2" fmla="*/ 3850 w 10340"/>
                <a:gd name="connsiteY2" fmla="*/ 8610 h 10270"/>
                <a:gd name="connsiteX3" fmla="*/ 9958 w 10340"/>
                <a:gd name="connsiteY3" fmla="*/ 7419 h 10270"/>
                <a:gd name="connsiteX4" fmla="*/ 10340 w 10340"/>
                <a:gd name="connsiteY4" fmla="*/ 269 h 10270"/>
                <a:gd name="connsiteX5" fmla="*/ 796 w 10340"/>
                <a:gd name="connsiteY5" fmla="*/ 269 h 10270"/>
                <a:gd name="connsiteX6" fmla="*/ 672 w 10340"/>
                <a:gd name="connsiteY6" fmla="*/ 3907 h 10270"/>
                <a:gd name="connsiteX0" fmla="*/ 63 w 9731"/>
                <a:gd name="connsiteY0" fmla="*/ 5006 h 11369"/>
                <a:gd name="connsiteX1" fmla="*/ 2859 w 9731"/>
                <a:gd name="connsiteY1" fmla="*/ 4943 h 11369"/>
                <a:gd name="connsiteX2" fmla="*/ 3241 w 9731"/>
                <a:gd name="connsiteY2" fmla="*/ 9709 h 11369"/>
                <a:gd name="connsiteX3" fmla="*/ 9349 w 9731"/>
                <a:gd name="connsiteY3" fmla="*/ 8518 h 11369"/>
                <a:gd name="connsiteX4" fmla="*/ 9731 w 9731"/>
                <a:gd name="connsiteY4" fmla="*/ 1368 h 11369"/>
                <a:gd name="connsiteX5" fmla="*/ 187 w 9731"/>
                <a:gd name="connsiteY5" fmla="*/ 1368 h 11369"/>
                <a:gd name="connsiteX6" fmla="*/ 63 w 9731"/>
                <a:gd name="connsiteY6" fmla="*/ 5006 h 1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1" h="11369">
                  <a:moveTo>
                    <a:pt x="63" y="5006"/>
                  </a:moveTo>
                  <a:cubicBezTo>
                    <a:pt x="446" y="7389"/>
                    <a:pt x="2859" y="3751"/>
                    <a:pt x="2859" y="4943"/>
                  </a:cubicBezTo>
                  <a:cubicBezTo>
                    <a:pt x="3241" y="6134"/>
                    <a:pt x="2859" y="8518"/>
                    <a:pt x="3241" y="9709"/>
                  </a:cubicBezTo>
                  <a:cubicBezTo>
                    <a:pt x="3241" y="10901"/>
                    <a:pt x="7440" y="13284"/>
                    <a:pt x="9349" y="8518"/>
                  </a:cubicBezTo>
                  <a:cubicBezTo>
                    <a:pt x="9731" y="7326"/>
                    <a:pt x="9731" y="6134"/>
                    <a:pt x="9731" y="1368"/>
                  </a:cubicBezTo>
                  <a:cubicBezTo>
                    <a:pt x="6550" y="1368"/>
                    <a:pt x="222" y="-1710"/>
                    <a:pt x="187" y="1368"/>
                  </a:cubicBezTo>
                  <a:cubicBezTo>
                    <a:pt x="167" y="3089"/>
                    <a:pt x="-124" y="3836"/>
                    <a:pt x="63" y="5006"/>
                  </a:cubicBez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12"/>
            <p:cNvSpPr>
              <a:spLocks/>
            </p:cNvSpPr>
            <p:nvPr/>
          </p:nvSpPr>
          <p:spPr bwMode="auto">
            <a:xfrm>
              <a:off x="6714670" y="4358065"/>
              <a:ext cx="3959558" cy="1050144"/>
            </a:xfrm>
            <a:custGeom>
              <a:avLst/>
              <a:gdLst>
                <a:gd name="T0" fmla="*/ 3 w 30"/>
                <a:gd name="T1" fmla="*/ 2 h 8"/>
                <a:gd name="T2" fmla="*/ 2 w 30"/>
                <a:gd name="T3" fmla="*/ 4 h 8"/>
                <a:gd name="T4" fmla="*/ 4 w 30"/>
                <a:gd name="T5" fmla="*/ 5 h 8"/>
                <a:gd name="T6" fmla="*/ 3 w 30"/>
                <a:gd name="T7" fmla="*/ 6 h 8"/>
                <a:gd name="T8" fmla="*/ 4 w 30"/>
                <a:gd name="T9" fmla="*/ 8 h 8"/>
                <a:gd name="T10" fmla="*/ 4 w 30"/>
                <a:gd name="T11" fmla="*/ 8 h 8"/>
                <a:gd name="T12" fmla="*/ 29 w 30"/>
                <a:gd name="T13" fmla="*/ 8 h 8"/>
                <a:gd name="T14" fmla="*/ 29 w 30"/>
                <a:gd name="T15" fmla="*/ 4 h 8"/>
                <a:gd name="T16" fmla="*/ 30 w 30"/>
                <a:gd name="T17" fmla="*/ 0 h 8"/>
                <a:gd name="T18" fmla="*/ 0 w 30"/>
                <a:gd name="T19" fmla="*/ 0 h 8"/>
                <a:gd name="T20" fmla="*/ 3 w 30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8">
                  <a:moveTo>
                    <a:pt x="3" y="2"/>
                  </a:move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4" y="5"/>
                    <a:pt x="4" y="5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6"/>
                    <a:pt x="4" y="7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6"/>
                    <a:pt x="29" y="4"/>
                  </a:cubicBezTo>
                  <a:cubicBezTo>
                    <a:pt x="29" y="3"/>
                    <a:pt x="30" y="1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6700156" y="3307921"/>
              <a:ext cx="4355514" cy="1050144"/>
            </a:xfrm>
            <a:custGeom>
              <a:avLst/>
              <a:gdLst>
                <a:gd name="T0" fmla="*/ 33 w 33"/>
                <a:gd name="T1" fmla="*/ 0 h 8"/>
                <a:gd name="T2" fmla="*/ 4 w 33"/>
                <a:gd name="T3" fmla="*/ 0 h 8"/>
                <a:gd name="T4" fmla="*/ 4 w 33"/>
                <a:gd name="T5" fmla="*/ 1 h 8"/>
                <a:gd name="T6" fmla="*/ 0 w 33"/>
                <a:gd name="T7" fmla="*/ 7 h 8"/>
                <a:gd name="T8" fmla="*/ 0 w 33"/>
                <a:gd name="T9" fmla="*/ 8 h 8"/>
                <a:gd name="T10" fmla="*/ 30 w 33"/>
                <a:gd name="T11" fmla="*/ 8 h 8"/>
                <a:gd name="T12" fmla="*/ 32 w 33"/>
                <a:gd name="T13" fmla="*/ 4 h 8"/>
                <a:gd name="T14" fmla="*/ 33 w 33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8">
                  <a:moveTo>
                    <a:pt x="3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3"/>
                    <a:pt x="0" y="5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7"/>
                    <a:pt x="32" y="5"/>
                    <a:pt x="32" y="4"/>
                  </a:cubicBezTo>
                  <a:cubicBezTo>
                    <a:pt x="33" y="3"/>
                    <a:pt x="33" y="2"/>
                    <a:pt x="33" y="0"/>
                  </a:cubicBezTo>
                  <a:close/>
                </a:path>
              </a:pathLst>
            </a:custGeom>
            <a:solidFill>
              <a:srgbClr val="C9C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14"/>
            <p:cNvSpPr>
              <a:spLocks/>
            </p:cNvSpPr>
            <p:nvPr/>
          </p:nvSpPr>
          <p:spPr bwMode="auto">
            <a:xfrm>
              <a:off x="7360604" y="1005114"/>
              <a:ext cx="3695066" cy="1252664"/>
            </a:xfrm>
            <a:custGeom>
              <a:avLst/>
              <a:gdLst>
                <a:gd name="T0" fmla="*/ 23 w 28"/>
                <a:gd name="T1" fmla="*/ 4 h 9"/>
                <a:gd name="T2" fmla="*/ 5 w 28"/>
                <a:gd name="T3" fmla="*/ 3 h 9"/>
                <a:gd name="T4" fmla="*/ 0 w 28"/>
                <a:gd name="T5" fmla="*/ 9 h 9"/>
                <a:gd name="T6" fmla="*/ 28 w 28"/>
                <a:gd name="T7" fmla="*/ 9 h 9"/>
                <a:gd name="T8" fmla="*/ 23 w 2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">
                  <a:moveTo>
                    <a:pt x="23" y="4"/>
                  </a:moveTo>
                  <a:cubicBezTo>
                    <a:pt x="16" y="0"/>
                    <a:pt x="9" y="1"/>
                    <a:pt x="5" y="3"/>
                  </a:cubicBezTo>
                  <a:cubicBezTo>
                    <a:pt x="2" y="4"/>
                    <a:pt x="1" y="7"/>
                    <a:pt x="0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7"/>
                    <a:pt x="26" y="5"/>
                    <a:pt x="23" y="4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15"/>
            <p:cNvSpPr>
              <a:spLocks/>
            </p:cNvSpPr>
            <p:nvPr/>
          </p:nvSpPr>
          <p:spPr bwMode="auto">
            <a:xfrm>
              <a:off x="7097181" y="2257778"/>
              <a:ext cx="4092587" cy="1050144"/>
            </a:xfrm>
            <a:custGeom>
              <a:avLst/>
              <a:gdLst>
                <a:gd name="T0" fmla="*/ 30 w 31"/>
                <a:gd name="T1" fmla="*/ 0 h 8"/>
                <a:gd name="T2" fmla="*/ 2 w 31"/>
                <a:gd name="T3" fmla="*/ 0 h 8"/>
                <a:gd name="T4" fmla="*/ 0 w 31"/>
                <a:gd name="T5" fmla="*/ 5 h 8"/>
                <a:gd name="T6" fmla="*/ 1 w 31"/>
                <a:gd name="T7" fmla="*/ 8 h 8"/>
                <a:gd name="T8" fmla="*/ 30 w 31"/>
                <a:gd name="T9" fmla="*/ 8 h 8"/>
                <a:gd name="T10" fmla="*/ 30 w 3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8">
                  <a:moveTo>
                    <a:pt x="3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31" y="3"/>
                    <a:pt x="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9198313" y="1012420"/>
            <a:ext cx="1770070" cy="1463481"/>
            <a:chOff x="692968" y="2234185"/>
            <a:chExt cx="1770070" cy="1463481"/>
          </a:xfrm>
        </p:grpSpPr>
        <p:sp>
          <p:nvSpPr>
            <p:cNvPr id="57" name="Freeform 5"/>
            <p:cNvSpPr>
              <a:spLocks noEditPoints="1"/>
            </p:cNvSpPr>
            <p:nvPr/>
          </p:nvSpPr>
          <p:spPr bwMode="auto">
            <a:xfrm>
              <a:off x="1017550" y="2234185"/>
              <a:ext cx="1123015" cy="1194815"/>
            </a:xfrm>
            <a:custGeom>
              <a:avLst/>
              <a:gdLst>
                <a:gd name="T0" fmla="*/ 813 w 845"/>
                <a:gd name="T1" fmla="*/ 320 h 899"/>
                <a:gd name="T2" fmla="*/ 845 w 845"/>
                <a:gd name="T3" fmla="*/ 287 h 899"/>
                <a:gd name="T4" fmla="*/ 845 w 845"/>
                <a:gd name="T5" fmla="*/ 181 h 899"/>
                <a:gd name="T6" fmla="*/ 815 w 845"/>
                <a:gd name="T7" fmla="*/ 138 h 899"/>
                <a:gd name="T8" fmla="*/ 453 w 845"/>
                <a:gd name="T9" fmla="*/ 7 h 899"/>
                <a:gd name="T10" fmla="*/ 393 w 845"/>
                <a:gd name="T11" fmla="*/ 7 h 899"/>
                <a:gd name="T12" fmla="*/ 31 w 845"/>
                <a:gd name="T13" fmla="*/ 138 h 899"/>
                <a:gd name="T14" fmla="*/ 0 w 845"/>
                <a:gd name="T15" fmla="*/ 181 h 899"/>
                <a:gd name="T16" fmla="*/ 0 w 845"/>
                <a:gd name="T17" fmla="*/ 287 h 899"/>
                <a:gd name="T18" fmla="*/ 33 w 845"/>
                <a:gd name="T19" fmla="*/ 320 h 899"/>
                <a:gd name="T20" fmla="*/ 51 w 845"/>
                <a:gd name="T21" fmla="*/ 320 h 899"/>
                <a:gd name="T22" fmla="*/ 51 w 845"/>
                <a:gd name="T23" fmla="*/ 793 h 899"/>
                <a:gd name="T24" fmla="*/ 33 w 845"/>
                <a:gd name="T25" fmla="*/ 793 h 899"/>
                <a:gd name="T26" fmla="*/ 0 w 845"/>
                <a:gd name="T27" fmla="*/ 826 h 899"/>
                <a:gd name="T28" fmla="*/ 0 w 845"/>
                <a:gd name="T29" fmla="*/ 868 h 899"/>
                <a:gd name="T30" fmla="*/ 33 w 845"/>
                <a:gd name="T31" fmla="*/ 899 h 899"/>
                <a:gd name="T32" fmla="*/ 814 w 845"/>
                <a:gd name="T33" fmla="*/ 899 h 899"/>
                <a:gd name="T34" fmla="*/ 845 w 845"/>
                <a:gd name="T35" fmla="*/ 868 h 899"/>
                <a:gd name="T36" fmla="*/ 845 w 845"/>
                <a:gd name="T37" fmla="*/ 826 h 899"/>
                <a:gd name="T38" fmla="*/ 814 w 845"/>
                <a:gd name="T39" fmla="*/ 793 h 899"/>
                <a:gd name="T40" fmla="*/ 790 w 845"/>
                <a:gd name="T41" fmla="*/ 793 h 899"/>
                <a:gd name="T42" fmla="*/ 790 w 845"/>
                <a:gd name="T43" fmla="*/ 320 h 899"/>
                <a:gd name="T44" fmla="*/ 813 w 845"/>
                <a:gd name="T45" fmla="*/ 320 h 899"/>
                <a:gd name="T46" fmla="*/ 477 w 845"/>
                <a:gd name="T47" fmla="*/ 320 h 899"/>
                <a:gd name="T48" fmla="*/ 477 w 845"/>
                <a:gd name="T49" fmla="*/ 793 h 899"/>
                <a:gd name="T50" fmla="*/ 371 w 845"/>
                <a:gd name="T51" fmla="*/ 793 h 899"/>
                <a:gd name="T52" fmla="*/ 371 w 845"/>
                <a:gd name="T53" fmla="*/ 320 h 899"/>
                <a:gd name="T54" fmla="*/ 477 w 845"/>
                <a:gd name="T55" fmla="*/ 320 h 899"/>
                <a:gd name="T56" fmla="*/ 157 w 845"/>
                <a:gd name="T57" fmla="*/ 320 h 899"/>
                <a:gd name="T58" fmla="*/ 266 w 845"/>
                <a:gd name="T59" fmla="*/ 320 h 899"/>
                <a:gd name="T60" fmla="*/ 266 w 845"/>
                <a:gd name="T61" fmla="*/ 793 h 899"/>
                <a:gd name="T62" fmla="*/ 157 w 845"/>
                <a:gd name="T63" fmla="*/ 793 h 899"/>
                <a:gd name="T64" fmla="*/ 157 w 845"/>
                <a:gd name="T65" fmla="*/ 320 h 899"/>
                <a:gd name="T66" fmla="*/ 685 w 845"/>
                <a:gd name="T67" fmla="*/ 793 h 899"/>
                <a:gd name="T68" fmla="*/ 582 w 845"/>
                <a:gd name="T69" fmla="*/ 793 h 899"/>
                <a:gd name="T70" fmla="*/ 582 w 845"/>
                <a:gd name="T71" fmla="*/ 320 h 899"/>
                <a:gd name="T72" fmla="*/ 685 w 845"/>
                <a:gd name="T73" fmla="*/ 320 h 899"/>
                <a:gd name="T74" fmla="*/ 685 w 845"/>
                <a:gd name="T75" fmla="*/ 793 h 899"/>
                <a:gd name="T76" fmla="*/ 685 w 845"/>
                <a:gd name="T77" fmla="*/ 793 h 899"/>
                <a:gd name="T78" fmla="*/ 685 w 845"/>
                <a:gd name="T79" fmla="*/ 793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899">
                  <a:moveTo>
                    <a:pt x="813" y="320"/>
                  </a:moveTo>
                  <a:cubicBezTo>
                    <a:pt x="831" y="320"/>
                    <a:pt x="845" y="304"/>
                    <a:pt x="845" y="287"/>
                  </a:cubicBezTo>
                  <a:cubicBezTo>
                    <a:pt x="845" y="181"/>
                    <a:pt x="845" y="181"/>
                    <a:pt x="845" y="181"/>
                  </a:cubicBezTo>
                  <a:cubicBezTo>
                    <a:pt x="845" y="164"/>
                    <a:pt x="831" y="144"/>
                    <a:pt x="815" y="138"/>
                  </a:cubicBezTo>
                  <a:cubicBezTo>
                    <a:pt x="453" y="7"/>
                    <a:pt x="453" y="7"/>
                    <a:pt x="453" y="7"/>
                  </a:cubicBezTo>
                  <a:cubicBezTo>
                    <a:pt x="437" y="0"/>
                    <a:pt x="410" y="0"/>
                    <a:pt x="393" y="7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14" y="144"/>
                    <a:pt x="0" y="164"/>
                    <a:pt x="0" y="181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04"/>
                    <a:pt x="16" y="320"/>
                    <a:pt x="33" y="320"/>
                  </a:cubicBezTo>
                  <a:cubicBezTo>
                    <a:pt x="51" y="320"/>
                    <a:pt x="51" y="320"/>
                    <a:pt x="51" y="320"/>
                  </a:cubicBezTo>
                  <a:cubicBezTo>
                    <a:pt x="51" y="793"/>
                    <a:pt x="51" y="793"/>
                    <a:pt x="51" y="793"/>
                  </a:cubicBezTo>
                  <a:cubicBezTo>
                    <a:pt x="33" y="793"/>
                    <a:pt x="33" y="793"/>
                    <a:pt x="33" y="793"/>
                  </a:cubicBezTo>
                  <a:cubicBezTo>
                    <a:pt x="15" y="793"/>
                    <a:pt x="0" y="808"/>
                    <a:pt x="0" y="826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0" y="885"/>
                    <a:pt x="15" y="899"/>
                    <a:pt x="33" y="899"/>
                  </a:cubicBezTo>
                  <a:cubicBezTo>
                    <a:pt x="814" y="899"/>
                    <a:pt x="814" y="899"/>
                    <a:pt x="814" y="899"/>
                  </a:cubicBezTo>
                  <a:cubicBezTo>
                    <a:pt x="832" y="899"/>
                    <a:pt x="845" y="885"/>
                    <a:pt x="845" y="868"/>
                  </a:cubicBezTo>
                  <a:cubicBezTo>
                    <a:pt x="845" y="826"/>
                    <a:pt x="845" y="826"/>
                    <a:pt x="845" y="826"/>
                  </a:cubicBezTo>
                  <a:cubicBezTo>
                    <a:pt x="845" y="808"/>
                    <a:pt x="832" y="793"/>
                    <a:pt x="814" y="793"/>
                  </a:cubicBezTo>
                  <a:cubicBezTo>
                    <a:pt x="790" y="793"/>
                    <a:pt x="790" y="793"/>
                    <a:pt x="790" y="793"/>
                  </a:cubicBezTo>
                  <a:cubicBezTo>
                    <a:pt x="790" y="320"/>
                    <a:pt x="790" y="320"/>
                    <a:pt x="790" y="320"/>
                  </a:cubicBezTo>
                  <a:lnTo>
                    <a:pt x="813" y="320"/>
                  </a:lnTo>
                  <a:close/>
                  <a:moveTo>
                    <a:pt x="477" y="320"/>
                  </a:moveTo>
                  <a:cubicBezTo>
                    <a:pt x="477" y="793"/>
                    <a:pt x="477" y="793"/>
                    <a:pt x="477" y="793"/>
                  </a:cubicBezTo>
                  <a:cubicBezTo>
                    <a:pt x="371" y="793"/>
                    <a:pt x="371" y="793"/>
                    <a:pt x="371" y="793"/>
                  </a:cubicBezTo>
                  <a:cubicBezTo>
                    <a:pt x="371" y="320"/>
                    <a:pt x="371" y="320"/>
                    <a:pt x="371" y="320"/>
                  </a:cubicBezTo>
                  <a:lnTo>
                    <a:pt x="477" y="320"/>
                  </a:lnTo>
                  <a:close/>
                  <a:moveTo>
                    <a:pt x="157" y="320"/>
                  </a:moveTo>
                  <a:cubicBezTo>
                    <a:pt x="266" y="320"/>
                    <a:pt x="266" y="320"/>
                    <a:pt x="266" y="320"/>
                  </a:cubicBezTo>
                  <a:cubicBezTo>
                    <a:pt x="266" y="793"/>
                    <a:pt x="266" y="793"/>
                    <a:pt x="266" y="793"/>
                  </a:cubicBezTo>
                  <a:cubicBezTo>
                    <a:pt x="157" y="793"/>
                    <a:pt x="157" y="793"/>
                    <a:pt x="157" y="793"/>
                  </a:cubicBezTo>
                  <a:lnTo>
                    <a:pt x="157" y="320"/>
                  </a:lnTo>
                  <a:close/>
                  <a:moveTo>
                    <a:pt x="685" y="793"/>
                  </a:moveTo>
                  <a:cubicBezTo>
                    <a:pt x="582" y="793"/>
                    <a:pt x="582" y="793"/>
                    <a:pt x="582" y="793"/>
                  </a:cubicBezTo>
                  <a:cubicBezTo>
                    <a:pt x="582" y="320"/>
                    <a:pt x="582" y="320"/>
                    <a:pt x="582" y="320"/>
                  </a:cubicBezTo>
                  <a:cubicBezTo>
                    <a:pt x="685" y="320"/>
                    <a:pt x="685" y="320"/>
                    <a:pt x="685" y="320"/>
                  </a:cubicBezTo>
                  <a:lnTo>
                    <a:pt x="685" y="793"/>
                  </a:lnTo>
                  <a:close/>
                  <a:moveTo>
                    <a:pt x="685" y="793"/>
                  </a:moveTo>
                  <a:cubicBezTo>
                    <a:pt x="685" y="793"/>
                    <a:pt x="685" y="793"/>
                    <a:pt x="685" y="793"/>
                  </a:cubicBezTo>
                </a:path>
              </a:pathLst>
            </a:custGeom>
            <a:solidFill>
              <a:schemeClr val="tx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1">
                    <a:lumMod val="65000"/>
                  </a:schemeClr>
                </a:solidFill>
              </a:endParaRPr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692968" y="2928295"/>
              <a:ext cx="1770070" cy="769371"/>
              <a:chOff x="678454" y="3189549"/>
              <a:chExt cx="1770070" cy="769371"/>
            </a:xfrm>
          </p:grpSpPr>
          <p:sp>
            <p:nvSpPr>
              <p:cNvPr id="59" name="Freeform 5"/>
              <p:cNvSpPr>
                <a:spLocks noEditPoints="1"/>
              </p:cNvSpPr>
              <p:nvPr/>
            </p:nvSpPr>
            <p:spPr bwMode="auto">
              <a:xfrm>
                <a:off x="678454" y="3189549"/>
                <a:ext cx="723137" cy="769371"/>
              </a:xfrm>
              <a:custGeom>
                <a:avLst/>
                <a:gdLst>
                  <a:gd name="T0" fmla="*/ 813 w 845"/>
                  <a:gd name="T1" fmla="*/ 320 h 899"/>
                  <a:gd name="T2" fmla="*/ 845 w 845"/>
                  <a:gd name="T3" fmla="*/ 287 h 899"/>
                  <a:gd name="T4" fmla="*/ 845 w 845"/>
                  <a:gd name="T5" fmla="*/ 181 h 899"/>
                  <a:gd name="T6" fmla="*/ 815 w 845"/>
                  <a:gd name="T7" fmla="*/ 138 h 899"/>
                  <a:gd name="T8" fmla="*/ 453 w 845"/>
                  <a:gd name="T9" fmla="*/ 7 h 899"/>
                  <a:gd name="T10" fmla="*/ 393 w 845"/>
                  <a:gd name="T11" fmla="*/ 7 h 899"/>
                  <a:gd name="T12" fmla="*/ 31 w 845"/>
                  <a:gd name="T13" fmla="*/ 138 h 899"/>
                  <a:gd name="T14" fmla="*/ 0 w 845"/>
                  <a:gd name="T15" fmla="*/ 181 h 899"/>
                  <a:gd name="T16" fmla="*/ 0 w 845"/>
                  <a:gd name="T17" fmla="*/ 287 h 899"/>
                  <a:gd name="T18" fmla="*/ 33 w 845"/>
                  <a:gd name="T19" fmla="*/ 320 h 899"/>
                  <a:gd name="T20" fmla="*/ 51 w 845"/>
                  <a:gd name="T21" fmla="*/ 320 h 899"/>
                  <a:gd name="T22" fmla="*/ 51 w 845"/>
                  <a:gd name="T23" fmla="*/ 793 h 899"/>
                  <a:gd name="T24" fmla="*/ 33 w 845"/>
                  <a:gd name="T25" fmla="*/ 793 h 899"/>
                  <a:gd name="T26" fmla="*/ 0 w 845"/>
                  <a:gd name="T27" fmla="*/ 826 h 899"/>
                  <a:gd name="T28" fmla="*/ 0 w 845"/>
                  <a:gd name="T29" fmla="*/ 868 h 899"/>
                  <a:gd name="T30" fmla="*/ 33 w 845"/>
                  <a:gd name="T31" fmla="*/ 899 h 899"/>
                  <a:gd name="T32" fmla="*/ 814 w 845"/>
                  <a:gd name="T33" fmla="*/ 899 h 899"/>
                  <a:gd name="T34" fmla="*/ 845 w 845"/>
                  <a:gd name="T35" fmla="*/ 868 h 899"/>
                  <a:gd name="T36" fmla="*/ 845 w 845"/>
                  <a:gd name="T37" fmla="*/ 826 h 899"/>
                  <a:gd name="T38" fmla="*/ 814 w 845"/>
                  <a:gd name="T39" fmla="*/ 793 h 899"/>
                  <a:gd name="T40" fmla="*/ 790 w 845"/>
                  <a:gd name="T41" fmla="*/ 793 h 899"/>
                  <a:gd name="T42" fmla="*/ 790 w 845"/>
                  <a:gd name="T43" fmla="*/ 320 h 899"/>
                  <a:gd name="T44" fmla="*/ 813 w 845"/>
                  <a:gd name="T45" fmla="*/ 320 h 899"/>
                  <a:gd name="T46" fmla="*/ 477 w 845"/>
                  <a:gd name="T47" fmla="*/ 320 h 899"/>
                  <a:gd name="T48" fmla="*/ 477 w 845"/>
                  <a:gd name="T49" fmla="*/ 793 h 899"/>
                  <a:gd name="T50" fmla="*/ 371 w 845"/>
                  <a:gd name="T51" fmla="*/ 793 h 899"/>
                  <a:gd name="T52" fmla="*/ 371 w 845"/>
                  <a:gd name="T53" fmla="*/ 320 h 899"/>
                  <a:gd name="T54" fmla="*/ 477 w 845"/>
                  <a:gd name="T55" fmla="*/ 320 h 899"/>
                  <a:gd name="T56" fmla="*/ 157 w 845"/>
                  <a:gd name="T57" fmla="*/ 320 h 899"/>
                  <a:gd name="T58" fmla="*/ 266 w 845"/>
                  <a:gd name="T59" fmla="*/ 320 h 899"/>
                  <a:gd name="T60" fmla="*/ 266 w 845"/>
                  <a:gd name="T61" fmla="*/ 793 h 899"/>
                  <a:gd name="T62" fmla="*/ 157 w 845"/>
                  <a:gd name="T63" fmla="*/ 793 h 899"/>
                  <a:gd name="T64" fmla="*/ 157 w 845"/>
                  <a:gd name="T65" fmla="*/ 320 h 899"/>
                  <a:gd name="T66" fmla="*/ 685 w 845"/>
                  <a:gd name="T67" fmla="*/ 793 h 899"/>
                  <a:gd name="T68" fmla="*/ 582 w 845"/>
                  <a:gd name="T69" fmla="*/ 793 h 899"/>
                  <a:gd name="T70" fmla="*/ 582 w 845"/>
                  <a:gd name="T71" fmla="*/ 320 h 899"/>
                  <a:gd name="T72" fmla="*/ 685 w 845"/>
                  <a:gd name="T73" fmla="*/ 320 h 899"/>
                  <a:gd name="T74" fmla="*/ 685 w 845"/>
                  <a:gd name="T75" fmla="*/ 793 h 899"/>
                  <a:gd name="T76" fmla="*/ 685 w 845"/>
                  <a:gd name="T77" fmla="*/ 793 h 899"/>
                  <a:gd name="T78" fmla="*/ 685 w 845"/>
                  <a:gd name="T79" fmla="*/ 793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5" h="899">
                    <a:moveTo>
                      <a:pt x="813" y="320"/>
                    </a:moveTo>
                    <a:cubicBezTo>
                      <a:pt x="831" y="320"/>
                      <a:pt x="845" y="304"/>
                      <a:pt x="845" y="287"/>
                    </a:cubicBezTo>
                    <a:cubicBezTo>
                      <a:pt x="845" y="181"/>
                      <a:pt x="845" y="181"/>
                      <a:pt x="845" y="181"/>
                    </a:cubicBezTo>
                    <a:cubicBezTo>
                      <a:pt x="845" y="164"/>
                      <a:pt x="831" y="144"/>
                      <a:pt x="815" y="138"/>
                    </a:cubicBezTo>
                    <a:cubicBezTo>
                      <a:pt x="453" y="7"/>
                      <a:pt x="453" y="7"/>
                      <a:pt x="453" y="7"/>
                    </a:cubicBezTo>
                    <a:cubicBezTo>
                      <a:pt x="437" y="0"/>
                      <a:pt x="410" y="0"/>
                      <a:pt x="393" y="7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14" y="144"/>
                      <a:pt x="0" y="164"/>
                      <a:pt x="0" y="181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304"/>
                      <a:pt x="16" y="320"/>
                      <a:pt x="33" y="320"/>
                    </a:cubicBezTo>
                    <a:cubicBezTo>
                      <a:pt x="51" y="320"/>
                      <a:pt x="51" y="320"/>
                      <a:pt x="51" y="320"/>
                    </a:cubicBezTo>
                    <a:cubicBezTo>
                      <a:pt x="51" y="793"/>
                      <a:pt x="51" y="793"/>
                      <a:pt x="51" y="793"/>
                    </a:cubicBezTo>
                    <a:cubicBezTo>
                      <a:pt x="33" y="793"/>
                      <a:pt x="33" y="793"/>
                      <a:pt x="33" y="793"/>
                    </a:cubicBezTo>
                    <a:cubicBezTo>
                      <a:pt x="15" y="793"/>
                      <a:pt x="0" y="808"/>
                      <a:pt x="0" y="826"/>
                    </a:cubicBezTo>
                    <a:cubicBezTo>
                      <a:pt x="0" y="868"/>
                      <a:pt x="0" y="868"/>
                      <a:pt x="0" y="868"/>
                    </a:cubicBezTo>
                    <a:cubicBezTo>
                      <a:pt x="0" y="885"/>
                      <a:pt x="15" y="899"/>
                      <a:pt x="33" y="899"/>
                    </a:cubicBezTo>
                    <a:cubicBezTo>
                      <a:pt x="814" y="899"/>
                      <a:pt x="814" y="899"/>
                      <a:pt x="814" y="899"/>
                    </a:cubicBezTo>
                    <a:cubicBezTo>
                      <a:pt x="832" y="899"/>
                      <a:pt x="845" y="885"/>
                      <a:pt x="845" y="868"/>
                    </a:cubicBezTo>
                    <a:cubicBezTo>
                      <a:pt x="845" y="826"/>
                      <a:pt x="845" y="826"/>
                      <a:pt x="845" y="826"/>
                    </a:cubicBezTo>
                    <a:cubicBezTo>
                      <a:pt x="845" y="808"/>
                      <a:pt x="832" y="793"/>
                      <a:pt x="814" y="793"/>
                    </a:cubicBezTo>
                    <a:cubicBezTo>
                      <a:pt x="790" y="793"/>
                      <a:pt x="790" y="793"/>
                      <a:pt x="790" y="793"/>
                    </a:cubicBezTo>
                    <a:cubicBezTo>
                      <a:pt x="790" y="320"/>
                      <a:pt x="790" y="320"/>
                      <a:pt x="790" y="320"/>
                    </a:cubicBezTo>
                    <a:lnTo>
                      <a:pt x="813" y="320"/>
                    </a:lnTo>
                    <a:close/>
                    <a:moveTo>
                      <a:pt x="477" y="320"/>
                    </a:moveTo>
                    <a:cubicBezTo>
                      <a:pt x="477" y="793"/>
                      <a:pt x="477" y="793"/>
                      <a:pt x="477" y="793"/>
                    </a:cubicBezTo>
                    <a:cubicBezTo>
                      <a:pt x="371" y="793"/>
                      <a:pt x="371" y="793"/>
                      <a:pt x="371" y="793"/>
                    </a:cubicBezTo>
                    <a:cubicBezTo>
                      <a:pt x="371" y="320"/>
                      <a:pt x="371" y="320"/>
                      <a:pt x="371" y="320"/>
                    </a:cubicBezTo>
                    <a:lnTo>
                      <a:pt x="477" y="320"/>
                    </a:lnTo>
                    <a:close/>
                    <a:moveTo>
                      <a:pt x="157" y="320"/>
                    </a:moveTo>
                    <a:cubicBezTo>
                      <a:pt x="266" y="320"/>
                      <a:pt x="266" y="320"/>
                      <a:pt x="266" y="320"/>
                    </a:cubicBezTo>
                    <a:cubicBezTo>
                      <a:pt x="266" y="793"/>
                      <a:pt x="266" y="793"/>
                      <a:pt x="266" y="793"/>
                    </a:cubicBezTo>
                    <a:cubicBezTo>
                      <a:pt x="157" y="793"/>
                      <a:pt x="157" y="793"/>
                      <a:pt x="157" y="793"/>
                    </a:cubicBezTo>
                    <a:lnTo>
                      <a:pt x="157" y="320"/>
                    </a:lnTo>
                    <a:close/>
                    <a:moveTo>
                      <a:pt x="685" y="793"/>
                    </a:moveTo>
                    <a:cubicBezTo>
                      <a:pt x="582" y="793"/>
                      <a:pt x="582" y="793"/>
                      <a:pt x="582" y="793"/>
                    </a:cubicBezTo>
                    <a:cubicBezTo>
                      <a:pt x="582" y="320"/>
                      <a:pt x="582" y="320"/>
                      <a:pt x="582" y="320"/>
                    </a:cubicBezTo>
                    <a:cubicBezTo>
                      <a:pt x="685" y="320"/>
                      <a:pt x="685" y="320"/>
                      <a:pt x="685" y="320"/>
                    </a:cubicBezTo>
                    <a:lnTo>
                      <a:pt x="685" y="793"/>
                    </a:lnTo>
                    <a:close/>
                    <a:moveTo>
                      <a:pt x="685" y="793"/>
                    </a:moveTo>
                    <a:cubicBezTo>
                      <a:pt x="685" y="793"/>
                      <a:pt x="685" y="793"/>
                      <a:pt x="685" y="79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5"/>
              <p:cNvSpPr>
                <a:spLocks noEditPoints="1"/>
              </p:cNvSpPr>
              <p:nvPr/>
            </p:nvSpPr>
            <p:spPr bwMode="auto">
              <a:xfrm>
                <a:off x="1725387" y="3189549"/>
                <a:ext cx="723137" cy="769371"/>
              </a:xfrm>
              <a:custGeom>
                <a:avLst/>
                <a:gdLst>
                  <a:gd name="T0" fmla="*/ 813 w 845"/>
                  <a:gd name="T1" fmla="*/ 320 h 899"/>
                  <a:gd name="T2" fmla="*/ 845 w 845"/>
                  <a:gd name="T3" fmla="*/ 287 h 899"/>
                  <a:gd name="T4" fmla="*/ 845 w 845"/>
                  <a:gd name="T5" fmla="*/ 181 h 899"/>
                  <a:gd name="T6" fmla="*/ 815 w 845"/>
                  <a:gd name="T7" fmla="*/ 138 h 899"/>
                  <a:gd name="T8" fmla="*/ 453 w 845"/>
                  <a:gd name="T9" fmla="*/ 7 h 899"/>
                  <a:gd name="T10" fmla="*/ 393 w 845"/>
                  <a:gd name="T11" fmla="*/ 7 h 899"/>
                  <a:gd name="T12" fmla="*/ 31 w 845"/>
                  <a:gd name="T13" fmla="*/ 138 h 899"/>
                  <a:gd name="T14" fmla="*/ 0 w 845"/>
                  <a:gd name="T15" fmla="*/ 181 h 899"/>
                  <a:gd name="T16" fmla="*/ 0 w 845"/>
                  <a:gd name="T17" fmla="*/ 287 h 899"/>
                  <a:gd name="T18" fmla="*/ 33 w 845"/>
                  <a:gd name="T19" fmla="*/ 320 h 899"/>
                  <a:gd name="T20" fmla="*/ 51 w 845"/>
                  <a:gd name="T21" fmla="*/ 320 h 899"/>
                  <a:gd name="T22" fmla="*/ 51 w 845"/>
                  <a:gd name="T23" fmla="*/ 793 h 899"/>
                  <a:gd name="T24" fmla="*/ 33 w 845"/>
                  <a:gd name="T25" fmla="*/ 793 h 899"/>
                  <a:gd name="T26" fmla="*/ 0 w 845"/>
                  <a:gd name="T27" fmla="*/ 826 h 899"/>
                  <a:gd name="T28" fmla="*/ 0 w 845"/>
                  <a:gd name="T29" fmla="*/ 868 h 899"/>
                  <a:gd name="T30" fmla="*/ 33 w 845"/>
                  <a:gd name="T31" fmla="*/ 899 h 899"/>
                  <a:gd name="T32" fmla="*/ 814 w 845"/>
                  <a:gd name="T33" fmla="*/ 899 h 899"/>
                  <a:gd name="T34" fmla="*/ 845 w 845"/>
                  <a:gd name="T35" fmla="*/ 868 h 899"/>
                  <a:gd name="T36" fmla="*/ 845 w 845"/>
                  <a:gd name="T37" fmla="*/ 826 h 899"/>
                  <a:gd name="T38" fmla="*/ 814 w 845"/>
                  <a:gd name="T39" fmla="*/ 793 h 899"/>
                  <a:gd name="T40" fmla="*/ 790 w 845"/>
                  <a:gd name="T41" fmla="*/ 793 h 899"/>
                  <a:gd name="T42" fmla="*/ 790 w 845"/>
                  <a:gd name="T43" fmla="*/ 320 h 899"/>
                  <a:gd name="T44" fmla="*/ 813 w 845"/>
                  <a:gd name="T45" fmla="*/ 320 h 899"/>
                  <a:gd name="T46" fmla="*/ 477 w 845"/>
                  <a:gd name="T47" fmla="*/ 320 h 899"/>
                  <a:gd name="T48" fmla="*/ 477 w 845"/>
                  <a:gd name="T49" fmla="*/ 793 h 899"/>
                  <a:gd name="T50" fmla="*/ 371 w 845"/>
                  <a:gd name="T51" fmla="*/ 793 h 899"/>
                  <a:gd name="T52" fmla="*/ 371 w 845"/>
                  <a:gd name="T53" fmla="*/ 320 h 899"/>
                  <a:gd name="T54" fmla="*/ 477 w 845"/>
                  <a:gd name="T55" fmla="*/ 320 h 899"/>
                  <a:gd name="T56" fmla="*/ 157 w 845"/>
                  <a:gd name="T57" fmla="*/ 320 h 899"/>
                  <a:gd name="T58" fmla="*/ 266 w 845"/>
                  <a:gd name="T59" fmla="*/ 320 h 899"/>
                  <a:gd name="T60" fmla="*/ 266 w 845"/>
                  <a:gd name="T61" fmla="*/ 793 h 899"/>
                  <a:gd name="T62" fmla="*/ 157 w 845"/>
                  <a:gd name="T63" fmla="*/ 793 h 899"/>
                  <a:gd name="T64" fmla="*/ 157 w 845"/>
                  <a:gd name="T65" fmla="*/ 320 h 899"/>
                  <a:gd name="T66" fmla="*/ 685 w 845"/>
                  <a:gd name="T67" fmla="*/ 793 h 899"/>
                  <a:gd name="T68" fmla="*/ 582 w 845"/>
                  <a:gd name="T69" fmla="*/ 793 h 899"/>
                  <a:gd name="T70" fmla="*/ 582 w 845"/>
                  <a:gd name="T71" fmla="*/ 320 h 899"/>
                  <a:gd name="T72" fmla="*/ 685 w 845"/>
                  <a:gd name="T73" fmla="*/ 320 h 899"/>
                  <a:gd name="T74" fmla="*/ 685 w 845"/>
                  <a:gd name="T75" fmla="*/ 793 h 899"/>
                  <a:gd name="T76" fmla="*/ 685 w 845"/>
                  <a:gd name="T77" fmla="*/ 793 h 899"/>
                  <a:gd name="T78" fmla="*/ 685 w 845"/>
                  <a:gd name="T79" fmla="*/ 793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5" h="899">
                    <a:moveTo>
                      <a:pt x="813" y="320"/>
                    </a:moveTo>
                    <a:cubicBezTo>
                      <a:pt x="831" y="320"/>
                      <a:pt x="845" y="304"/>
                      <a:pt x="845" y="287"/>
                    </a:cubicBezTo>
                    <a:cubicBezTo>
                      <a:pt x="845" y="181"/>
                      <a:pt x="845" y="181"/>
                      <a:pt x="845" y="181"/>
                    </a:cubicBezTo>
                    <a:cubicBezTo>
                      <a:pt x="845" y="164"/>
                      <a:pt x="831" y="144"/>
                      <a:pt x="815" y="138"/>
                    </a:cubicBezTo>
                    <a:cubicBezTo>
                      <a:pt x="453" y="7"/>
                      <a:pt x="453" y="7"/>
                      <a:pt x="453" y="7"/>
                    </a:cubicBezTo>
                    <a:cubicBezTo>
                      <a:pt x="437" y="0"/>
                      <a:pt x="410" y="0"/>
                      <a:pt x="393" y="7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14" y="144"/>
                      <a:pt x="0" y="164"/>
                      <a:pt x="0" y="181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0" y="304"/>
                      <a:pt x="16" y="320"/>
                      <a:pt x="33" y="320"/>
                    </a:cubicBezTo>
                    <a:cubicBezTo>
                      <a:pt x="51" y="320"/>
                      <a:pt x="51" y="320"/>
                      <a:pt x="51" y="320"/>
                    </a:cubicBezTo>
                    <a:cubicBezTo>
                      <a:pt x="51" y="793"/>
                      <a:pt x="51" y="793"/>
                      <a:pt x="51" y="793"/>
                    </a:cubicBezTo>
                    <a:cubicBezTo>
                      <a:pt x="33" y="793"/>
                      <a:pt x="33" y="793"/>
                      <a:pt x="33" y="793"/>
                    </a:cubicBezTo>
                    <a:cubicBezTo>
                      <a:pt x="15" y="793"/>
                      <a:pt x="0" y="808"/>
                      <a:pt x="0" y="826"/>
                    </a:cubicBezTo>
                    <a:cubicBezTo>
                      <a:pt x="0" y="868"/>
                      <a:pt x="0" y="868"/>
                      <a:pt x="0" y="868"/>
                    </a:cubicBezTo>
                    <a:cubicBezTo>
                      <a:pt x="0" y="885"/>
                      <a:pt x="15" y="899"/>
                      <a:pt x="33" y="899"/>
                    </a:cubicBezTo>
                    <a:cubicBezTo>
                      <a:pt x="814" y="899"/>
                      <a:pt x="814" y="899"/>
                      <a:pt x="814" y="899"/>
                    </a:cubicBezTo>
                    <a:cubicBezTo>
                      <a:pt x="832" y="899"/>
                      <a:pt x="845" y="885"/>
                      <a:pt x="845" y="868"/>
                    </a:cubicBezTo>
                    <a:cubicBezTo>
                      <a:pt x="845" y="826"/>
                      <a:pt x="845" y="826"/>
                      <a:pt x="845" y="826"/>
                    </a:cubicBezTo>
                    <a:cubicBezTo>
                      <a:pt x="845" y="808"/>
                      <a:pt x="832" y="793"/>
                      <a:pt x="814" y="793"/>
                    </a:cubicBezTo>
                    <a:cubicBezTo>
                      <a:pt x="790" y="793"/>
                      <a:pt x="790" y="793"/>
                      <a:pt x="790" y="793"/>
                    </a:cubicBezTo>
                    <a:cubicBezTo>
                      <a:pt x="790" y="320"/>
                      <a:pt x="790" y="320"/>
                      <a:pt x="790" y="320"/>
                    </a:cubicBezTo>
                    <a:lnTo>
                      <a:pt x="813" y="320"/>
                    </a:lnTo>
                    <a:close/>
                    <a:moveTo>
                      <a:pt x="477" y="320"/>
                    </a:moveTo>
                    <a:cubicBezTo>
                      <a:pt x="477" y="793"/>
                      <a:pt x="477" y="793"/>
                      <a:pt x="477" y="793"/>
                    </a:cubicBezTo>
                    <a:cubicBezTo>
                      <a:pt x="371" y="793"/>
                      <a:pt x="371" y="793"/>
                      <a:pt x="371" y="793"/>
                    </a:cubicBezTo>
                    <a:cubicBezTo>
                      <a:pt x="371" y="320"/>
                      <a:pt x="371" y="320"/>
                      <a:pt x="371" y="320"/>
                    </a:cubicBezTo>
                    <a:lnTo>
                      <a:pt x="477" y="320"/>
                    </a:lnTo>
                    <a:close/>
                    <a:moveTo>
                      <a:pt x="157" y="320"/>
                    </a:moveTo>
                    <a:cubicBezTo>
                      <a:pt x="266" y="320"/>
                      <a:pt x="266" y="320"/>
                      <a:pt x="266" y="320"/>
                    </a:cubicBezTo>
                    <a:cubicBezTo>
                      <a:pt x="266" y="793"/>
                      <a:pt x="266" y="793"/>
                      <a:pt x="266" y="793"/>
                    </a:cubicBezTo>
                    <a:cubicBezTo>
                      <a:pt x="157" y="793"/>
                      <a:pt x="157" y="793"/>
                      <a:pt x="157" y="793"/>
                    </a:cubicBezTo>
                    <a:lnTo>
                      <a:pt x="157" y="320"/>
                    </a:lnTo>
                    <a:close/>
                    <a:moveTo>
                      <a:pt x="685" y="793"/>
                    </a:moveTo>
                    <a:cubicBezTo>
                      <a:pt x="582" y="793"/>
                      <a:pt x="582" y="793"/>
                      <a:pt x="582" y="793"/>
                    </a:cubicBezTo>
                    <a:cubicBezTo>
                      <a:pt x="582" y="320"/>
                      <a:pt x="582" y="320"/>
                      <a:pt x="582" y="320"/>
                    </a:cubicBezTo>
                    <a:cubicBezTo>
                      <a:pt x="685" y="320"/>
                      <a:pt x="685" y="320"/>
                      <a:pt x="685" y="320"/>
                    </a:cubicBezTo>
                    <a:lnTo>
                      <a:pt x="685" y="793"/>
                    </a:lnTo>
                    <a:close/>
                    <a:moveTo>
                      <a:pt x="685" y="793"/>
                    </a:moveTo>
                    <a:cubicBezTo>
                      <a:pt x="685" y="793"/>
                      <a:pt x="685" y="793"/>
                      <a:pt x="685" y="79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62" name="Freeform 48"/>
          <p:cNvSpPr>
            <a:spLocks noEditPoints="1"/>
          </p:cNvSpPr>
          <p:nvPr/>
        </p:nvSpPr>
        <p:spPr bwMode="auto">
          <a:xfrm>
            <a:off x="9706966" y="3190757"/>
            <a:ext cx="420967" cy="387290"/>
          </a:xfrm>
          <a:custGeom>
            <a:avLst/>
            <a:gdLst>
              <a:gd name="T0" fmla="*/ 29 w 73"/>
              <a:gd name="T1" fmla="*/ 65 h 65"/>
              <a:gd name="T2" fmla="*/ 0 w 73"/>
              <a:gd name="T3" fmla="*/ 65 h 65"/>
              <a:gd name="T4" fmla="*/ 0 w 73"/>
              <a:gd name="T5" fmla="*/ 39 h 65"/>
              <a:gd name="T6" fmla="*/ 8 w 73"/>
              <a:gd name="T7" fmla="*/ 12 h 65"/>
              <a:gd name="T8" fmla="*/ 29 w 73"/>
              <a:gd name="T9" fmla="*/ 0 h 65"/>
              <a:gd name="T10" fmla="*/ 29 w 73"/>
              <a:gd name="T11" fmla="*/ 10 h 65"/>
              <a:gd name="T12" fmla="*/ 18 w 73"/>
              <a:gd name="T13" fmla="*/ 17 h 65"/>
              <a:gd name="T14" fmla="*/ 12 w 73"/>
              <a:gd name="T15" fmla="*/ 35 h 65"/>
              <a:gd name="T16" fmla="*/ 29 w 73"/>
              <a:gd name="T17" fmla="*/ 35 h 65"/>
              <a:gd name="T18" fmla="*/ 29 w 73"/>
              <a:gd name="T19" fmla="*/ 65 h 65"/>
              <a:gd name="T20" fmla="*/ 73 w 73"/>
              <a:gd name="T21" fmla="*/ 65 h 65"/>
              <a:gd name="T22" fmla="*/ 43 w 73"/>
              <a:gd name="T23" fmla="*/ 65 h 65"/>
              <a:gd name="T24" fmla="*/ 43 w 73"/>
              <a:gd name="T25" fmla="*/ 39 h 65"/>
              <a:gd name="T26" fmla="*/ 52 w 73"/>
              <a:gd name="T27" fmla="*/ 12 h 65"/>
              <a:gd name="T28" fmla="*/ 73 w 73"/>
              <a:gd name="T29" fmla="*/ 0 h 65"/>
              <a:gd name="T30" fmla="*/ 73 w 73"/>
              <a:gd name="T31" fmla="*/ 10 h 65"/>
              <a:gd name="T32" fmla="*/ 62 w 73"/>
              <a:gd name="T33" fmla="*/ 17 h 65"/>
              <a:gd name="T34" fmla="*/ 56 w 73"/>
              <a:gd name="T35" fmla="*/ 35 h 65"/>
              <a:gd name="T36" fmla="*/ 73 w 73"/>
              <a:gd name="T37" fmla="*/ 35 h 65"/>
              <a:gd name="T38" fmla="*/ 73 w 73"/>
              <a:gd name="T39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" h="65">
                <a:moveTo>
                  <a:pt x="29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28"/>
                  <a:pt x="2" y="18"/>
                  <a:pt x="8" y="12"/>
                </a:cubicBezTo>
                <a:cubicBezTo>
                  <a:pt x="13" y="6"/>
                  <a:pt x="20" y="2"/>
                  <a:pt x="29" y="0"/>
                </a:cubicBezTo>
                <a:cubicBezTo>
                  <a:pt x="29" y="10"/>
                  <a:pt x="29" y="10"/>
                  <a:pt x="29" y="10"/>
                </a:cubicBezTo>
                <a:cubicBezTo>
                  <a:pt x="24" y="11"/>
                  <a:pt x="21" y="14"/>
                  <a:pt x="18" y="17"/>
                </a:cubicBezTo>
                <a:cubicBezTo>
                  <a:pt x="14" y="21"/>
                  <a:pt x="12" y="27"/>
                  <a:pt x="12" y="35"/>
                </a:cubicBezTo>
                <a:cubicBezTo>
                  <a:pt x="29" y="35"/>
                  <a:pt x="29" y="35"/>
                  <a:pt x="29" y="35"/>
                </a:cubicBezTo>
                <a:lnTo>
                  <a:pt x="29" y="65"/>
                </a:lnTo>
                <a:close/>
                <a:moveTo>
                  <a:pt x="73" y="65"/>
                </a:moveTo>
                <a:cubicBezTo>
                  <a:pt x="43" y="65"/>
                  <a:pt x="43" y="65"/>
                  <a:pt x="43" y="65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28"/>
                  <a:pt x="46" y="18"/>
                  <a:pt x="52" y="12"/>
                </a:cubicBezTo>
                <a:cubicBezTo>
                  <a:pt x="57" y="6"/>
                  <a:pt x="64" y="2"/>
                  <a:pt x="73" y="0"/>
                </a:cubicBezTo>
                <a:cubicBezTo>
                  <a:pt x="73" y="10"/>
                  <a:pt x="73" y="10"/>
                  <a:pt x="73" y="10"/>
                </a:cubicBezTo>
                <a:cubicBezTo>
                  <a:pt x="68" y="11"/>
                  <a:pt x="64" y="14"/>
                  <a:pt x="62" y="17"/>
                </a:cubicBezTo>
                <a:cubicBezTo>
                  <a:pt x="58" y="21"/>
                  <a:pt x="56" y="27"/>
                  <a:pt x="56" y="35"/>
                </a:cubicBezTo>
                <a:cubicBezTo>
                  <a:pt x="73" y="35"/>
                  <a:pt x="73" y="35"/>
                  <a:pt x="73" y="35"/>
                </a:cubicBezTo>
                <a:lnTo>
                  <a:pt x="7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3" name="Freeform 49"/>
          <p:cNvSpPr>
            <a:spLocks noEditPoints="1"/>
          </p:cNvSpPr>
          <p:nvPr/>
        </p:nvSpPr>
        <p:spPr bwMode="auto">
          <a:xfrm>
            <a:off x="10896903" y="3431797"/>
            <a:ext cx="400721" cy="364084"/>
          </a:xfrm>
          <a:custGeom>
            <a:avLst/>
            <a:gdLst>
              <a:gd name="T0" fmla="*/ 29 w 73"/>
              <a:gd name="T1" fmla="*/ 25 h 64"/>
              <a:gd name="T2" fmla="*/ 21 w 73"/>
              <a:gd name="T3" fmla="*/ 52 h 64"/>
              <a:gd name="T4" fmla="*/ 0 w 73"/>
              <a:gd name="T5" fmla="*/ 64 h 64"/>
              <a:gd name="T6" fmla="*/ 0 w 73"/>
              <a:gd name="T7" fmla="*/ 64 h 64"/>
              <a:gd name="T8" fmla="*/ 0 w 73"/>
              <a:gd name="T9" fmla="*/ 53 h 64"/>
              <a:gd name="T10" fmla="*/ 10 w 73"/>
              <a:gd name="T11" fmla="*/ 46 h 64"/>
              <a:gd name="T12" fmla="*/ 16 w 73"/>
              <a:gd name="T13" fmla="*/ 29 h 64"/>
              <a:gd name="T14" fmla="*/ 0 w 73"/>
              <a:gd name="T15" fmla="*/ 29 h 64"/>
              <a:gd name="T16" fmla="*/ 0 w 73"/>
              <a:gd name="T17" fmla="*/ 0 h 64"/>
              <a:gd name="T18" fmla="*/ 29 w 73"/>
              <a:gd name="T19" fmla="*/ 0 h 64"/>
              <a:gd name="T20" fmla="*/ 29 w 73"/>
              <a:gd name="T21" fmla="*/ 25 h 64"/>
              <a:gd name="T22" fmla="*/ 73 w 73"/>
              <a:gd name="T23" fmla="*/ 25 h 64"/>
              <a:gd name="T24" fmla="*/ 65 w 73"/>
              <a:gd name="T25" fmla="*/ 52 h 64"/>
              <a:gd name="T26" fmla="*/ 44 w 73"/>
              <a:gd name="T27" fmla="*/ 64 h 64"/>
              <a:gd name="T28" fmla="*/ 43 w 73"/>
              <a:gd name="T29" fmla="*/ 64 h 64"/>
              <a:gd name="T30" fmla="*/ 43 w 73"/>
              <a:gd name="T31" fmla="*/ 53 h 64"/>
              <a:gd name="T32" fmla="*/ 54 w 73"/>
              <a:gd name="T33" fmla="*/ 46 h 64"/>
              <a:gd name="T34" fmla="*/ 60 w 73"/>
              <a:gd name="T35" fmla="*/ 29 h 64"/>
              <a:gd name="T36" fmla="*/ 43 w 73"/>
              <a:gd name="T37" fmla="*/ 29 h 64"/>
              <a:gd name="T38" fmla="*/ 43 w 73"/>
              <a:gd name="T39" fmla="*/ 0 h 64"/>
              <a:gd name="T40" fmla="*/ 73 w 73"/>
              <a:gd name="T41" fmla="*/ 0 h 64"/>
              <a:gd name="T42" fmla="*/ 73 w 73"/>
              <a:gd name="T43" fmla="*/ 2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" h="64">
                <a:moveTo>
                  <a:pt x="29" y="25"/>
                </a:moveTo>
                <a:cubicBezTo>
                  <a:pt x="29" y="37"/>
                  <a:pt x="26" y="46"/>
                  <a:pt x="21" y="52"/>
                </a:cubicBezTo>
                <a:cubicBezTo>
                  <a:pt x="16" y="57"/>
                  <a:pt x="9" y="61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3"/>
                  <a:pt x="0" y="53"/>
                  <a:pt x="0" y="53"/>
                </a:cubicBezTo>
                <a:cubicBezTo>
                  <a:pt x="5" y="51"/>
                  <a:pt x="8" y="49"/>
                  <a:pt x="10" y="46"/>
                </a:cubicBezTo>
                <a:cubicBezTo>
                  <a:pt x="14" y="43"/>
                  <a:pt x="16" y="37"/>
                  <a:pt x="16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0"/>
                  <a:pt x="0" y="0"/>
                  <a:pt x="0" y="0"/>
                </a:cubicBezTo>
                <a:cubicBezTo>
                  <a:pt x="29" y="0"/>
                  <a:pt x="29" y="0"/>
                  <a:pt x="29" y="0"/>
                </a:cubicBezTo>
                <a:lnTo>
                  <a:pt x="29" y="25"/>
                </a:lnTo>
                <a:close/>
                <a:moveTo>
                  <a:pt x="73" y="25"/>
                </a:moveTo>
                <a:cubicBezTo>
                  <a:pt x="73" y="37"/>
                  <a:pt x="70" y="46"/>
                  <a:pt x="65" y="52"/>
                </a:cubicBezTo>
                <a:cubicBezTo>
                  <a:pt x="60" y="57"/>
                  <a:pt x="53" y="61"/>
                  <a:pt x="44" y="64"/>
                </a:cubicBezTo>
                <a:cubicBezTo>
                  <a:pt x="43" y="64"/>
                  <a:pt x="43" y="64"/>
                  <a:pt x="43" y="64"/>
                </a:cubicBezTo>
                <a:cubicBezTo>
                  <a:pt x="43" y="53"/>
                  <a:pt x="43" y="53"/>
                  <a:pt x="43" y="53"/>
                </a:cubicBezTo>
                <a:cubicBezTo>
                  <a:pt x="48" y="51"/>
                  <a:pt x="52" y="49"/>
                  <a:pt x="54" y="46"/>
                </a:cubicBezTo>
                <a:cubicBezTo>
                  <a:pt x="57" y="43"/>
                  <a:pt x="59" y="37"/>
                  <a:pt x="60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0"/>
                  <a:pt x="43" y="0"/>
                  <a:pt x="43" y="0"/>
                </a:cubicBezTo>
                <a:cubicBezTo>
                  <a:pt x="73" y="0"/>
                  <a:pt x="73" y="0"/>
                  <a:pt x="73" y="0"/>
                </a:cubicBezTo>
                <a:lnTo>
                  <a:pt x="7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6" name="그룹 65"/>
          <p:cNvGrpSpPr/>
          <p:nvPr/>
        </p:nvGrpSpPr>
        <p:grpSpPr>
          <a:xfrm rot="16200000">
            <a:off x="9725234" y="3475147"/>
            <a:ext cx="1022350" cy="2735263"/>
            <a:chOff x="5349876" y="3325815"/>
            <a:chExt cx="1022350" cy="2735263"/>
          </a:xfrm>
        </p:grpSpPr>
        <p:grpSp>
          <p:nvGrpSpPr>
            <p:cNvPr id="69" name="그룹 68"/>
            <p:cNvGrpSpPr/>
            <p:nvPr/>
          </p:nvGrpSpPr>
          <p:grpSpPr>
            <a:xfrm>
              <a:off x="6270626" y="5080002"/>
              <a:ext cx="101600" cy="969963"/>
              <a:chOff x="6270626" y="5080002"/>
              <a:chExt cx="101600" cy="969963"/>
            </a:xfrm>
          </p:grpSpPr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0626" y="5080002"/>
                <a:ext cx="101600" cy="969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6976" y="5080002"/>
                <a:ext cx="79375" cy="966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0" name="그룹 69"/>
            <p:cNvGrpSpPr/>
            <p:nvPr/>
          </p:nvGrpSpPr>
          <p:grpSpPr>
            <a:xfrm>
              <a:off x="5349876" y="5080002"/>
              <a:ext cx="90488" cy="981076"/>
              <a:chOff x="5349876" y="5080002"/>
              <a:chExt cx="90488" cy="981076"/>
            </a:xfrm>
          </p:grpSpPr>
          <p:pic>
            <p:nvPicPr>
              <p:cNvPr id="79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9876" y="5080002"/>
                <a:ext cx="90488" cy="969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4639" y="5094290"/>
                <a:ext cx="79375" cy="966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" name="Rectangle 21"/>
            <p:cNvSpPr>
              <a:spLocks noChangeArrowheads="1"/>
            </p:cNvSpPr>
            <p:nvPr/>
          </p:nvSpPr>
          <p:spPr bwMode="auto">
            <a:xfrm>
              <a:off x="5419726" y="5138740"/>
              <a:ext cx="866775" cy="868363"/>
            </a:xfrm>
            <a:prstGeom prst="rect">
              <a:avLst/>
            </a:pr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Rectangle 22"/>
            <p:cNvSpPr>
              <a:spLocks noChangeArrowheads="1"/>
            </p:cNvSpPr>
            <p:nvPr/>
          </p:nvSpPr>
          <p:spPr bwMode="auto">
            <a:xfrm>
              <a:off x="5419726" y="5138740"/>
              <a:ext cx="866775" cy="86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27"/>
            <p:cNvSpPr>
              <a:spLocks/>
            </p:cNvSpPr>
            <p:nvPr/>
          </p:nvSpPr>
          <p:spPr bwMode="auto">
            <a:xfrm>
              <a:off x="5419726" y="3719515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28"/>
            <p:cNvSpPr>
              <a:spLocks/>
            </p:cNvSpPr>
            <p:nvPr/>
          </p:nvSpPr>
          <p:spPr bwMode="auto">
            <a:xfrm>
              <a:off x="5419726" y="3325815"/>
              <a:ext cx="866775" cy="1233488"/>
            </a:xfrm>
            <a:custGeom>
              <a:avLst/>
              <a:gdLst>
                <a:gd name="T0" fmla="*/ 546 w 546"/>
                <a:gd name="T1" fmla="*/ 230 h 777"/>
                <a:gd name="T2" fmla="*/ 272 w 546"/>
                <a:gd name="T3" fmla="*/ 0 h 777"/>
                <a:gd name="T4" fmla="*/ 0 w 546"/>
                <a:gd name="T5" fmla="*/ 230 h 777"/>
                <a:gd name="T6" fmla="*/ 0 w 546"/>
                <a:gd name="T7" fmla="*/ 230 h 777"/>
                <a:gd name="T8" fmla="*/ 0 w 546"/>
                <a:gd name="T9" fmla="*/ 777 h 777"/>
                <a:gd name="T10" fmla="*/ 546 w 546"/>
                <a:gd name="T11" fmla="*/ 777 h 777"/>
                <a:gd name="T12" fmla="*/ 546 w 546"/>
                <a:gd name="T13" fmla="*/ 230 h 777"/>
                <a:gd name="T14" fmla="*/ 546 w 546"/>
                <a:gd name="T15" fmla="*/ 23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777">
                  <a:moveTo>
                    <a:pt x="546" y="230"/>
                  </a:moveTo>
                  <a:lnTo>
                    <a:pt x="272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546" y="777"/>
                  </a:lnTo>
                  <a:lnTo>
                    <a:pt x="546" y="230"/>
                  </a:lnTo>
                  <a:lnTo>
                    <a:pt x="546" y="2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Rectangle 33"/>
            <p:cNvSpPr>
              <a:spLocks noChangeArrowheads="1"/>
            </p:cNvSpPr>
            <p:nvPr/>
          </p:nvSpPr>
          <p:spPr bwMode="auto">
            <a:xfrm>
              <a:off x="5419726" y="5138740"/>
              <a:ext cx="431800" cy="868363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Rectangle 34"/>
            <p:cNvSpPr>
              <a:spLocks noChangeArrowheads="1"/>
            </p:cNvSpPr>
            <p:nvPr/>
          </p:nvSpPr>
          <p:spPr bwMode="auto">
            <a:xfrm>
              <a:off x="5419726" y="5138740"/>
              <a:ext cx="431800" cy="86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42"/>
            <p:cNvSpPr>
              <a:spLocks/>
            </p:cNvSpPr>
            <p:nvPr/>
          </p:nvSpPr>
          <p:spPr bwMode="auto">
            <a:xfrm>
              <a:off x="5419726" y="3719515"/>
              <a:ext cx="431800" cy="1233487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tx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43"/>
            <p:cNvSpPr>
              <a:spLocks/>
            </p:cNvSpPr>
            <p:nvPr/>
          </p:nvSpPr>
          <p:spPr bwMode="auto">
            <a:xfrm>
              <a:off x="5419726" y="3325815"/>
              <a:ext cx="431800" cy="1233488"/>
            </a:xfrm>
            <a:custGeom>
              <a:avLst/>
              <a:gdLst>
                <a:gd name="T0" fmla="*/ 272 w 272"/>
                <a:gd name="T1" fmla="*/ 0 h 777"/>
                <a:gd name="T2" fmla="*/ 0 w 272"/>
                <a:gd name="T3" fmla="*/ 230 h 777"/>
                <a:gd name="T4" fmla="*/ 0 w 272"/>
                <a:gd name="T5" fmla="*/ 230 h 777"/>
                <a:gd name="T6" fmla="*/ 0 w 272"/>
                <a:gd name="T7" fmla="*/ 777 h 777"/>
                <a:gd name="T8" fmla="*/ 272 w 272"/>
                <a:gd name="T9" fmla="*/ 777 h 777"/>
                <a:gd name="T10" fmla="*/ 272 w 272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2" h="777">
                  <a:moveTo>
                    <a:pt x="272" y="0"/>
                  </a:moveTo>
                  <a:lnTo>
                    <a:pt x="0" y="230"/>
                  </a:lnTo>
                  <a:lnTo>
                    <a:pt x="0" y="230"/>
                  </a:lnTo>
                  <a:lnTo>
                    <a:pt x="0" y="777"/>
                  </a:lnTo>
                  <a:lnTo>
                    <a:pt x="272" y="777"/>
                  </a:lnTo>
                  <a:lnTo>
                    <a:pt x="2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글꼴">
      <a:majorFont>
        <a:latin typeface="HY강B"/>
        <a:ea typeface="HY강B"/>
        <a:cs typeface=""/>
      </a:majorFont>
      <a:minorFont>
        <a:latin typeface="HY강B"/>
        <a:ea typeface="HY강B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4842</TotalTime>
  <Words>252</Words>
  <Application>Microsoft Office PowerPoint</Application>
  <PresentationFormat>와이드스크린</PresentationFormat>
  <Paragraphs>86</Paragraphs>
  <Slides>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HY강B</vt:lpstr>
      <vt:lpstr>KBIZ한마음고딕 R</vt:lpstr>
      <vt:lpstr>맑은 고딕</vt:lpstr>
      <vt:lpstr>조선일보명조</vt:lpstr>
      <vt:lpstr>Arial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358</cp:revision>
  <dcterms:created xsi:type="dcterms:W3CDTF">2016-07-21T06:59:42Z</dcterms:created>
  <dcterms:modified xsi:type="dcterms:W3CDTF">2016-08-29T02:14:34Z</dcterms:modified>
</cp:coreProperties>
</file>