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1"/>
  </p:handoutMasterIdLst>
  <p:sldIdLst>
    <p:sldId id="257" r:id="rId2"/>
    <p:sldId id="258" r:id="rId3"/>
    <p:sldId id="270" r:id="rId4"/>
    <p:sldId id="272" r:id="rId5"/>
    <p:sldId id="273" r:id="rId6"/>
    <p:sldId id="259" r:id="rId7"/>
    <p:sldId id="269" r:id="rId8"/>
    <p:sldId id="265" r:id="rId9"/>
    <p:sldId id="266" r:id="rId1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5050"/>
    <a:srgbClr val="FBB03B"/>
    <a:srgbClr val="5CC5C9"/>
    <a:srgbClr val="A4DADA"/>
    <a:srgbClr val="FDE0B1"/>
    <a:srgbClr val="FCC874"/>
    <a:srgbClr val="673B94"/>
    <a:srgbClr val="C9C9C7"/>
    <a:srgbClr val="A6A6A6"/>
    <a:srgbClr val="FF89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6582" autoAdjust="0"/>
  </p:normalViewPr>
  <p:slideViewPr>
    <p:cSldViewPr snapToGrid="0" showGuides="1">
      <p:cViewPr>
        <p:scale>
          <a:sx n="75" d="100"/>
          <a:sy n="75" d="100"/>
        </p:scale>
        <p:origin x="804" y="930"/>
      </p:cViewPr>
      <p:guideLst>
        <p:guide orient="horz" pos="2137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0" d="100"/>
          <a:sy n="90" d="100"/>
        </p:scale>
        <p:origin x="369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02590E-EFEE-4BD7-BCB5-4E86B8A569D6}" type="datetimeFigureOut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2016-08-18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CDCDA-8D3C-465B-BA8D-DC72B256772E}" type="slidenum">
              <a:rPr lang="ko-KR" altLang="en-US" smtClean="0">
                <a:latin typeface="HY강B" panose="02030600000101010101" pitchFamily="18" charset="-127"/>
                <a:ea typeface="HY강B" panose="02030600000101010101" pitchFamily="18" charset="-127"/>
              </a:rPr>
              <a:t>‹#›</a:t>
            </a:fld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975485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표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자유형 15"/>
          <p:cNvSpPr/>
          <p:nvPr userDrawn="1"/>
        </p:nvSpPr>
        <p:spPr>
          <a:xfrm>
            <a:off x="3457575" y="571500"/>
            <a:ext cx="5276850" cy="4972050"/>
          </a:xfrm>
          <a:custGeom>
            <a:avLst/>
            <a:gdLst>
              <a:gd name="connsiteX0" fmla="*/ 0 w 5276850"/>
              <a:gd name="connsiteY0" fmla="*/ 0 h 4972050"/>
              <a:gd name="connsiteX1" fmla="*/ 5276850 w 5276850"/>
              <a:gd name="connsiteY1" fmla="*/ 0 h 4972050"/>
              <a:gd name="connsiteX2" fmla="*/ 5276850 w 5276850"/>
              <a:gd name="connsiteY2" fmla="*/ 4972050 h 4972050"/>
              <a:gd name="connsiteX3" fmla="*/ 0 w 5276850"/>
              <a:gd name="connsiteY3" fmla="*/ 4972050 h 4972050"/>
              <a:gd name="connsiteX4" fmla="*/ 0 w 5276850"/>
              <a:gd name="connsiteY4" fmla="*/ 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6850" h="4972050">
                <a:moveTo>
                  <a:pt x="0" y="0"/>
                </a:moveTo>
                <a:lnTo>
                  <a:pt x="5276850" y="0"/>
                </a:lnTo>
                <a:lnTo>
                  <a:pt x="5276850" y="4972050"/>
                </a:lnTo>
                <a:lnTo>
                  <a:pt x="0" y="4972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56000"/>
            </a:schemeClr>
          </a:solidFill>
          <a:ln w="63500">
            <a:solidFill>
              <a:srgbClr val="FF0000">
                <a:alpha val="4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4" name="자유형 13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0 h 6858000"/>
              <a:gd name="connsiteX5" fmla="*/ 3457575 w 12192000"/>
              <a:gd name="connsiteY5" fmla="*/ 571500 h 6858000"/>
              <a:gd name="connsiteX6" fmla="*/ 3457575 w 12192000"/>
              <a:gd name="connsiteY6" fmla="*/ 5543550 h 6858000"/>
              <a:gd name="connsiteX7" fmla="*/ 8734425 w 12192000"/>
              <a:gd name="connsiteY7" fmla="*/ 5543550 h 6858000"/>
              <a:gd name="connsiteX8" fmla="*/ 8734425 w 12192000"/>
              <a:gd name="connsiteY8" fmla="*/ 571500 h 6858000"/>
              <a:gd name="connsiteX9" fmla="*/ 3457575 w 12192000"/>
              <a:gd name="connsiteY9" fmla="*/ 5715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457575" y="571500"/>
                </a:moveTo>
                <a:lnTo>
                  <a:pt x="3457575" y="5543550"/>
                </a:lnTo>
                <a:lnTo>
                  <a:pt x="8734425" y="5543550"/>
                </a:lnTo>
                <a:lnTo>
                  <a:pt x="8734425" y="571500"/>
                </a:lnTo>
                <a:lnTo>
                  <a:pt x="3457575" y="5715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15" name="자유형 14"/>
          <p:cNvSpPr/>
          <p:nvPr userDrawn="1"/>
        </p:nvSpPr>
        <p:spPr>
          <a:xfrm>
            <a:off x="3457575" y="558800"/>
            <a:ext cx="5276850" cy="4972050"/>
          </a:xfrm>
          <a:custGeom>
            <a:avLst/>
            <a:gdLst>
              <a:gd name="connsiteX0" fmla="*/ 0 w 5276850"/>
              <a:gd name="connsiteY0" fmla="*/ 0 h 4972050"/>
              <a:gd name="connsiteX1" fmla="*/ 5276850 w 5276850"/>
              <a:gd name="connsiteY1" fmla="*/ 0 h 4972050"/>
              <a:gd name="connsiteX2" fmla="*/ 5276850 w 5276850"/>
              <a:gd name="connsiteY2" fmla="*/ 4972050 h 4972050"/>
              <a:gd name="connsiteX3" fmla="*/ 0 w 5276850"/>
              <a:gd name="connsiteY3" fmla="*/ 4972050 h 4972050"/>
              <a:gd name="connsiteX4" fmla="*/ 0 w 5276850"/>
              <a:gd name="connsiteY4" fmla="*/ 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6850" h="4972050">
                <a:moveTo>
                  <a:pt x="0" y="0"/>
                </a:moveTo>
                <a:lnTo>
                  <a:pt x="5276850" y="0"/>
                </a:lnTo>
                <a:lnTo>
                  <a:pt x="5276850" y="4972050"/>
                </a:lnTo>
                <a:lnTo>
                  <a:pt x="0" y="4972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43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자유형 5"/>
          <p:cNvSpPr/>
          <p:nvPr userDrawn="1"/>
        </p:nvSpPr>
        <p:spPr>
          <a:xfrm>
            <a:off x="3627437" y="743517"/>
            <a:ext cx="4911725" cy="4628016"/>
          </a:xfrm>
          <a:custGeom>
            <a:avLst/>
            <a:gdLst>
              <a:gd name="connsiteX0" fmla="*/ 0 w 5276850"/>
              <a:gd name="connsiteY0" fmla="*/ 0 h 4972050"/>
              <a:gd name="connsiteX1" fmla="*/ 5276850 w 5276850"/>
              <a:gd name="connsiteY1" fmla="*/ 0 h 4972050"/>
              <a:gd name="connsiteX2" fmla="*/ 5276850 w 5276850"/>
              <a:gd name="connsiteY2" fmla="*/ 4972050 h 4972050"/>
              <a:gd name="connsiteX3" fmla="*/ 0 w 5276850"/>
              <a:gd name="connsiteY3" fmla="*/ 4972050 h 4972050"/>
              <a:gd name="connsiteX4" fmla="*/ 0 w 5276850"/>
              <a:gd name="connsiteY4" fmla="*/ 0 h 497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6850" h="4972050">
                <a:moveTo>
                  <a:pt x="0" y="0"/>
                </a:moveTo>
                <a:lnTo>
                  <a:pt x="5276850" y="0"/>
                </a:lnTo>
                <a:lnTo>
                  <a:pt x="5276850" y="4972050"/>
                </a:lnTo>
                <a:lnTo>
                  <a:pt x="0" y="497205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3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4415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2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2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우측배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9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8" name="직사각형 7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1689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1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" name="직사각형 8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034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우측배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>
          <a:xfrm>
            <a:off x="2565400" y="0"/>
            <a:ext cx="9626600" cy="6858000"/>
          </a:xfrm>
          <a:prstGeom prst="rect">
            <a:avLst/>
          </a:prstGeom>
          <a:blipFill dpi="0" rotWithShape="1">
            <a:blip r:embed="rId2">
              <a:alphaModFix amt="30000"/>
            </a:blip>
            <a:srcRect/>
            <a:stretch>
              <a:fillRect l="1000" r="-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>
            <a:off x="2209800" y="0"/>
            <a:ext cx="876300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25680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측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>
            <a:off x="0" y="0"/>
            <a:ext cx="10157460" cy="6858000"/>
          </a:xfrm>
          <a:prstGeom prst="rect">
            <a:avLst/>
          </a:prstGeom>
          <a:blipFill dpi="0" rotWithShape="1">
            <a:blip r:embed="rId2">
              <a:alphaModFix amt="37000"/>
            </a:blip>
            <a:srcRect/>
            <a:stretch>
              <a:fillRect l="-9000" t="-6000" r="8000" b="-8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직사각형 4"/>
          <p:cNvSpPr/>
          <p:nvPr userDrawn="1"/>
        </p:nvSpPr>
        <p:spPr>
          <a:xfrm flipH="1">
            <a:off x="203200" y="0"/>
            <a:ext cx="10638972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12977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좌우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50000"/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47000">
                <a:sysClr val="windowText" lastClr="000000"/>
              </a:gs>
              <a:gs pos="20000">
                <a:srgbClr val="000000">
                  <a:alpha val="70000"/>
                </a:srgbClr>
              </a:gs>
              <a:gs pos="0">
                <a:srgbClr val="000000">
                  <a:alpha val="0"/>
                </a:srgbClr>
              </a:gs>
              <a:gs pos="100000">
                <a:sysClr val="windowText" lastClr="000000">
                  <a:alpha val="0"/>
                </a:sysClr>
              </a:gs>
              <a:gs pos="85000">
                <a:sysClr val="windowText" lastClr="000000">
                  <a:alpha val="7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61965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배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7807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18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65" r:id="rId2"/>
    <p:sldLayoutId id="2147483663" r:id="rId3"/>
    <p:sldLayoutId id="2147483664" r:id="rId4"/>
    <p:sldLayoutId id="2147483662" r:id="rId5"/>
    <p:sldLayoutId id="2147483671" r:id="rId6"/>
    <p:sldLayoutId id="2147483669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0209446" y="224618"/>
            <a:ext cx="185980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ko-KR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XEMI</a:t>
            </a:r>
          </a:p>
          <a:p>
            <a:pPr algn="r"/>
            <a:r>
              <a:rPr lang="ko-KR" altLang="en-US" sz="1400" b="1" dirty="0">
                <a:solidFill>
                  <a:prstClr val="white">
                    <a:lumMod val="50000"/>
                    <a:lumOff val="50000"/>
                  </a:prst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블랙스튜디오 템플릿</a:t>
            </a:r>
            <a:endParaRPr lang="en-US" altLang="ko-KR" sz="1400" b="1" dirty="0">
              <a:solidFill>
                <a:prstClr val="white">
                  <a:lumMod val="50000"/>
                  <a:lumOff val="50000"/>
                </a:prst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5" name="제목 1"/>
          <p:cNvSpPr txBox="1">
            <a:spLocks/>
          </p:cNvSpPr>
          <p:nvPr/>
        </p:nvSpPr>
        <p:spPr>
          <a:xfrm>
            <a:off x="3166494" y="4097104"/>
            <a:ext cx="58590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ko-KR" altLang="en-US" sz="360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제목을 입력해주세요</a:t>
            </a:r>
            <a:endParaRPr lang="ko-KR" altLang="en-US" sz="16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5045872" y="5076096"/>
            <a:ext cx="21002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sz="1600" dirty="0">
                <a:solidFill>
                  <a:schemeClr val="tx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B" panose="02030600000101010101" pitchFamily="18" charset="-127"/>
                <a:ea typeface="HY강B" panose="02030600000101010101" pitchFamily="18" charset="-127"/>
              </a:rPr>
              <a:t>부제목을 입력하세요</a:t>
            </a:r>
          </a:p>
        </p:txBody>
      </p:sp>
      <p:grpSp>
        <p:nvGrpSpPr>
          <p:cNvPr id="18" name="그룹 17"/>
          <p:cNvGrpSpPr/>
          <p:nvPr/>
        </p:nvGrpSpPr>
        <p:grpSpPr>
          <a:xfrm>
            <a:off x="5547859" y="3643215"/>
            <a:ext cx="1067254" cy="736164"/>
            <a:chOff x="463550" y="3871913"/>
            <a:chExt cx="3228975" cy="2227262"/>
          </a:xfrm>
        </p:grpSpPr>
        <p:sp>
          <p:nvSpPr>
            <p:cNvPr id="7" name="Freeform 5"/>
            <p:cNvSpPr>
              <a:spLocks/>
            </p:cNvSpPr>
            <p:nvPr/>
          </p:nvSpPr>
          <p:spPr bwMode="auto">
            <a:xfrm>
              <a:off x="2989263" y="4105275"/>
              <a:ext cx="425450" cy="71437"/>
            </a:xfrm>
            <a:custGeom>
              <a:avLst/>
              <a:gdLst>
                <a:gd name="T0" fmla="*/ 7 w 113"/>
                <a:gd name="T1" fmla="*/ 0 h 19"/>
                <a:gd name="T2" fmla="*/ 106 w 113"/>
                <a:gd name="T3" fmla="*/ 0 h 19"/>
                <a:gd name="T4" fmla="*/ 113 w 113"/>
                <a:gd name="T5" fmla="*/ 8 h 19"/>
                <a:gd name="T6" fmla="*/ 113 w 113"/>
                <a:gd name="T7" fmla="*/ 19 h 19"/>
                <a:gd name="T8" fmla="*/ 0 w 113"/>
                <a:gd name="T9" fmla="*/ 19 h 19"/>
                <a:gd name="T10" fmla="*/ 0 w 113"/>
                <a:gd name="T11" fmla="*/ 8 h 19"/>
                <a:gd name="T12" fmla="*/ 7 w 11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9">
                  <a:moveTo>
                    <a:pt x="7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10" y="0"/>
                    <a:pt x="113" y="4"/>
                    <a:pt x="113" y="8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1385888" y="4365625"/>
              <a:ext cx="485775" cy="738187"/>
            </a:xfrm>
            <a:custGeom>
              <a:avLst/>
              <a:gdLst>
                <a:gd name="T0" fmla="*/ 98 w 129"/>
                <a:gd name="T1" fmla="*/ 196 h 196"/>
                <a:gd name="T2" fmla="*/ 129 w 129"/>
                <a:gd name="T3" fmla="*/ 0 h 196"/>
                <a:gd name="T4" fmla="*/ 31 w 129"/>
                <a:gd name="T5" fmla="*/ 63 h 196"/>
                <a:gd name="T6" fmla="*/ 0 w 129"/>
                <a:gd name="T7" fmla="*/ 114 h 196"/>
                <a:gd name="T8" fmla="*/ 98 w 129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96">
                  <a:moveTo>
                    <a:pt x="98" y="196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92" y="10"/>
                    <a:pt x="58" y="32"/>
                    <a:pt x="31" y="63"/>
                  </a:cubicBezTo>
                  <a:cubicBezTo>
                    <a:pt x="18" y="79"/>
                    <a:pt x="8" y="96"/>
                    <a:pt x="0" y="114"/>
                  </a:cubicBezTo>
                  <a:lnTo>
                    <a:pt x="98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2225675" y="4637088"/>
              <a:ext cx="635000" cy="642937"/>
            </a:xfrm>
            <a:custGeom>
              <a:avLst/>
              <a:gdLst>
                <a:gd name="T0" fmla="*/ 0 w 169"/>
                <a:gd name="T1" fmla="*/ 42 h 171"/>
                <a:gd name="T2" fmla="*/ 153 w 169"/>
                <a:gd name="T3" fmla="*/ 171 h 171"/>
                <a:gd name="T4" fmla="*/ 120 w 169"/>
                <a:gd name="T5" fmla="*/ 0 h 171"/>
                <a:gd name="T6" fmla="*/ 0 w 169"/>
                <a:gd name="T7" fmla="*/ 4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71">
                  <a:moveTo>
                    <a:pt x="0" y="42"/>
                  </a:moveTo>
                  <a:cubicBezTo>
                    <a:pt x="153" y="171"/>
                    <a:pt x="153" y="171"/>
                    <a:pt x="153" y="171"/>
                  </a:cubicBezTo>
                  <a:cubicBezTo>
                    <a:pt x="169" y="112"/>
                    <a:pt x="157" y="49"/>
                    <a:pt x="120" y="0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1890713" y="4311650"/>
              <a:ext cx="722313" cy="504825"/>
            </a:xfrm>
            <a:custGeom>
              <a:avLst/>
              <a:gdLst>
                <a:gd name="T0" fmla="*/ 0 w 192"/>
                <a:gd name="T1" fmla="*/ 134 h 134"/>
                <a:gd name="T2" fmla="*/ 192 w 192"/>
                <a:gd name="T3" fmla="*/ 66 h 134"/>
                <a:gd name="T4" fmla="*/ 178 w 192"/>
                <a:gd name="T5" fmla="*/ 53 h 134"/>
                <a:gd name="T6" fmla="*/ 20 w 192"/>
                <a:gd name="T7" fmla="*/ 8 h 134"/>
                <a:gd name="T8" fmla="*/ 0 w 192"/>
                <a:gd name="T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4">
                  <a:moveTo>
                    <a:pt x="0" y="134"/>
                  </a:moveTo>
                  <a:cubicBezTo>
                    <a:pt x="192" y="66"/>
                    <a:pt x="192" y="66"/>
                    <a:pt x="192" y="66"/>
                  </a:cubicBezTo>
                  <a:cubicBezTo>
                    <a:pt x="188" y="61"/>
                    <a:pt x="183" y="57"/>
                    <a:pt x="178" y="53"/>
                  </a:cubicBezTo>
                  <a:cubicBezTo>
                    <a:pt x="133" y="15"/>
                    <a:pt x="75" y="0"/>
                    <a:pt x="20" y="8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1292225" y="4884738"/>
              <a:ext cx="647700" cy="674687"/>
            </a:xfrm>
            <a:custGeom>
              <a:avLst/>
              <a:gdLst>
                <a:gd name="T0" fmla="*/ 52 w 172"/>
                <a:gd name="T1" fmla="*/ 174 h 179"/>
                <a:gd name="T2" fmla="*/ 172 w 172"/>
                <a:gd name="T3" fmla="*/ 130 h 179"/>
                <a:gd name="T4" fmla="*/ 17 w 172"/>
                <a:gd name="T5" fmla="*/ 0 h 179"/>
                <a:gd name="T6" fmla="*/ 54 w 172"/>
                <a:gd name="T7" fmla="*/ 179 h 179"/>
                <a:gd name="T8" fmla="*/ 52 w 172"/>
                <a:gd name="T9" fmla="*/ 1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9">
                  <a:moveTo>
                    <a:pt x="52" y="174"/>
                  </a:moveTo>
                  <a:cubicBezTo>
                    <a:pt x="172" y="130"/>
                    <a:pt x="172" y="130"/>
                    <a:pt x="172" y="13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62"/>
                    <a:pt x="13" y="129"/>
                    <a:pt x="54" y="179"/>
                  </a:cubicBezTo>
                  <a:lnTo>
                    <a:pt x="52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270125" y="5062538"/>
              <a:ext cx="500063" cy="749300"/>
            </a:xfrm>
            <a:custGeom>
              <a:avLst/>
              <a:gdLst>
                <a:gd name="T0" fmla="*/ 35 w 133"/>
                <a:gd name="T1" fmla="*/ 0 h 199"/>
                <a:gd name="T2" fmla="*/ 0 w 133"/>
                <a:gd name="T3" fmla="*/ 199 h 199"/>
                <a:gd name="T4" fmla="*/ 102 w 133"/>
                <a:gd name="T5" fmla="*/ 135 h 199"/>
                <a:gd name="T6" fmla="*/ 133 w 133"/>
                <a:gd name="T7" fmla="*/ 82 h 199"/>
                <a:gd name="T8" fmla="*/ 35 w 133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99">
                  <a:moveTo>
                    <a:pt x="35" y="0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38" y="189"/>
                    <a:pt x="74" y="167"/>
                    <a:pt x="102" y="135"/>
                  </a:cubicBezTo>
                  <a:cubicBezTo>
                    <a:pt x="115" y="119"/>
                    <a:pt x="126" y="101"/>
                    <a:pt x="133" y="82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1547813" y="5356225"/>
              <a:ext cx="711200" cy="501650"/>
            </a:xfrm>
            <a:custGeom>
              <a:avLst/>
              <a:gdLst>
                <a:gd name="T0" fmla="*/ 189 w 189"/>
                <a:gd name="T1" fmla="*/ 0 h 133"/>
                <a:gd name="T2" fmla="*/ 0 w 189"/>
                <a:gd name="T3" fmla="*/ 69 h 133"/>
                <a:gd name="T4" fmla="*/ 13 w 189"/>
                <a:gd name="T5" fmla="*/ 81 h 133"/>
                <a:gd name="T6" fmla="*/ 167 w 189"/>
                <a:gd name="T7" fmla="*/ 126 h 133"/>
                <a:gd name="T8" fmla="*/ 189 w 189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33">
                  <a:moveTo>
                    <a:pt x="189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4" y="73"/>
                    <a:pt x="8" y="77"/>
                    <a:pt x="13" y="81"/>
                  </a:cubicBezTo>
                  <a:cubicBezTo>
                    <a:pt x="57" y="118"/>
                    <a:pt x="113" y="133"/>
                    <a:pt x="167" y="12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4" name="Freeform 12"/>
            <p:cNvSpPr>
              <a:spLocks noEditPoints="1"/>
            </p:cNvSpPr>
            <p:nvPr/>
          </p:nvSpPr>
          <p:spPr bwMode="auto">
            <a:xfrm>
              <a:off x="463550" y="3871913"/>
              <a:ext cx="3228975" cy="2227262"/>
            </a:xfrm>
            <a:custGeom>
              <a:avLst/>
              <a:gdLst>
                <a:gd name="T0" fmla="*/ 345 w 858"/>
                <a:gd name="T1" fmla="*/ 0 h 591"/>
                <a:gd name="T2" fmla="*/ 513 w 858"/>
                <a:gd name="T3" fmla="*/ 0 h 591"/>
                <a:gd name="T4" fmla="*/ 627 w 858"/>
                <a:gd name="T5" fmla="*/ 92 h 591"/>
                <a:gd name="T6" fmla="*/ 795 w 858"/>
                <a:gd name="T7" fmla="*/ 92 h 591"/>
                <a:gd name="T8" fmla="*/ 858 w 858"/>
                <a:gd name="T9" fmla="*/ 154 h 591"/>
                <a:gd name="T10" fmla="*/ 858 w 858"/>
                <a:gd name="T11" fmla="*/ 207 h 591"/>
                <a:gd name="T12" fmla="*/ 844 w 858"/>
                <a:gd name="T13" fmla="*/ 207 h 591"/>
                <a:gd name="T14" fmla="*/ 844 w 858"/>
                <a:gd name="T15" fmla="*/ 154 h 591"/>
                <a:gd name="T16" fmla="*/ 795 w 858"/>
                <a:gd name="T17" fmla="*/ 106 h 591"/>
                <a:gd name="T18" fmla="*/ 616 w 858"/>
                <a:gd name="T19" fmla="*/ 106 h 591"/>
                <a:gd name="T20" fmla="*/ 613 w 858"/>
                <a:gd name="T21" fmla="*/ 95 h 591"/>
                <a:gd name="T22" fmla="*/ 513 w 858"/>
                <a:gd name="T23" fmla="*/ 14 h 591"/>
                <a:gd name="T24" fmla="*/ 345 w 858"/>
                <a:gd name="T25" fmla="*/ 14 h 591"/>
                <a:gd name="T26" fmla="*/ 245 w 858"/>
                <a:gd name="T27" fmla="*/ 95 h 591"/>
                <a:gd name="T28" fmla="*/ 242 w 858"/>
                <a:gd name="T29" fmla="*/ 106 h 591"/>
                <a:gd name="T30" fmla="*/ 62 w 858"/>
                <a:gd name="T31" fmla="*/ 106 h 591"/>
                <a:gd name="T32" fmla="*/ 14 w 858"/>
                <a:gd name="T33" fmla="*/ 154 h 591"/>
                <a:gd name="T34" fmla="*/ 14 w 858"/>
                <a:gd name="T35" fmla="*/ 207 h 591"/>
                <a:gd name="T36" fmla="*/ 0 w 858"/>
                <a:gd name="T37" fmla="*/ 207 h 591"/>
                <a:gd name="T38" fmla="*/ 0 w 858"/>
                <a:gd name="T39" fmla="*/ 154 h 591"/>
                <a:gd name="T40" fmla="*/ 62 w 858"/>
                <a:gd name="T41" fmla="*/ 92 h 591"/>
                <a:gd name="T42" fmla="*/ 231 w 858"/>
                <a:gd name="T43" fmla="*/ 92 h 591"/>
                <a:gd name="T44" fmla="*/ 345 w 858"/>
                <a:gd name="T45" fmla="*/ 0 h 591"/>
                <a:gd name="T46" fmla="*/ 858 w 858"/>
                <a:gd name="T47" fmla="*/ 478 h 591"/>
                <a:gd name="T48" fmla="*/ 858 w 858"/>
                <a:gd name="T49" fmla="*/ 529 h 591"/>
                <a:gd name="T50" fmla="*/ 795 w 858"/>
                <a:gd name="T51" fmla="*/ 591 h 591"/>
                <a:gd name="T52" fmla="*/ 62 w 858"/>
                <a:gd name="T53" fmla="*/ 591 h 591"/>
                <a:gd name="T54" fmla="*/ 0 w 858"/>
                <a:gd name="T55" fmla="*/ 529 h 591"/>
                <a:gd name="T56" fmla="*/ 0 w 858"/>
                <a:gd name="T57" fmla="*/ 478 h 591"/>
                <a:gd name="T58" fmla="*/ 14 w 858"/>
                <a:gd name="T59" fmla="*/ 478 h 591"/>
                <a:gd name="T60" fmla="*/ 14 w 858"/>
                <a:gd name="T61" fmla="*/ 529 h 591"/>
                <a:gd name="T62" fmla="*/ 62 w 858"/>
                <a:gd name="T63" fmla="*/ 577 h 591"/>
                <a:gd name="T64" fmla="*/ 795 w 858"/>
                <a:gd name="T65" fmla="*/ 577 h 591"/>
                <a:gd name="T66" fmla="*/ 844 w 858"/>
                <a:gd name="T67" fmla="*/ 529 h 591"/>
                <a:gd name="T68" fmla="*/ 844 w 858"/>
                <a:gd name="T69" fmla="*/ 478 h 591"/>
                <a:gd name="T70" fmla="*/ 858 w 858"/>
                <a:gd name="T71" fmla="*/ 478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8" h="591">
                  <a:moveTo>
                    <a:pt x="345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568" y="0"/>
                    <a:pt x="615" y="39"/>
                    <a:pt x="627" y="92"/>
                  </a:cubicBezTo>
                  <a:cubicBezTo>
                    <a:pt x="795" y="92"/>
                    <a:pt x="795" y="92"/>
                    <a:pt x="795" y="92"/>
                  </a:cubicBezTo>
                  <a:cubicBezTo>
                    <a:pt x="830" y="92"/>
                    <a:pt x="858" y="120"/>
                    <a:pt x="858" y="154"/>
                  </a:cubicBezTo>
                  <a:cubicBezTo>
                    <a:pt x="858" y="207"/>
                    <a:pt x="858" y="207"/>
                    <a:pt x="858" y="207"/>
                  </a:cubicBezTo>
                  <a:cubicBezTo>
                    <a:pt x="844" y="207"/>
                    <a:pt x="844" y="207"/>
                    <a:pt x="844" y="207"/>
                  </a:cubicBezTo>
                  <a:cubicBezTo>
                    <a:pt x="844" y="154"/>
                    <a:pt x="844" y="154"/>
                    <a:pt x="844" y="154"/>
                  </a:cubicBezTo>
                  <a:cubicBezTo>
                    <a:pt x="844" y="127"/>
                    <a:pt x="822" y="106"/>
                    <a:pt x="795" y="106"/>
                  </a:cubicBezTo>
                  <a:cubicBezTo>
                    <a:pt x="616" y="106"/>
                    <a:pt x="616" y="106"/>
                    <a:pt x="616" y="106"/>
                  </a:cubicBezTo>
                  <a:cubicBezTo>
                    <a:pt x="613" y="95"/>
                    <a:pt x="613" y="95"/>
                    <a:pt x="613" y="95"/>
                  </a:cubicBezTo>
                  <a:cubicBezTo>
                    <a:pt x="603" y="48"/>
                    <a:pt x="561" y="14"/>
                    <a:pt x="513" y="14"/>
                  </a:cubicBezTo>
                  <a:cubicBezTo>
                    <a:pt x="345" y="14"/>
                    <a:pt x="345" y="14"/>
                    <a:pt x="345" y="14"/>
                  </a:cubicBezTo>
                  <a:cubicBezTo>
                    <a:pt x="297" y="14"/>
                    <a:pt x="255" y="48"/>
                    <a:pt x="245" y="95"/>
                  </a:cubicBezTo>
                  <a:cubicBezTo>
                    <a:pt x="242" y="106"/>
                    <a:pt x="242" y="106"/>
                    <a:pt x="242" y="106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36" y="106"/>
                    <a:pt x="14" y="127"/>
                    <a:pt x="14" y="154"/>
                  </a:cubicBezTo>
                  <a:cubicBezTo>
                    <a:pt x="14" y="207"/>
                    <a:pt x="14" y="207"/>
                    <a:pt x="14" y="20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20"/>
                    <a:pt x="28" y="92"/>
                    <a:pt x="62" y="92"/>
                  </a:cubicBezTo>
                  <a:cubicBezTo>
                    <a:pt x="231" y="92"/>
                    <a:pt x="231" y="92"/>
                    <a:pt x="231" y="92"/>
                  </a:cubicBezTo>
                  <a:cubicBezTo>
                    <a:pt x="243" y="39"/>
                    <a:pt x="289" y="0"/>
                    <a:pt x="345" y="0"/>
                  </a:cubicBezTo>
                  <a:close/>
                  <a:moveTo>
                    <a:pt x="858" y="478"/>
                  </a:moveTo>
                  <a:cubicBezTo>
                    <a:pt x="858" y="529"/>
                    <a:pt x="858" y="529"/>
                    <a:pt x="858" y="529"/>
                  </a:cubicBezTo>
                  <a:cubicBezTo>
                    <a:pt x="858" y="563"/>
                    <a:pt x="830" y="591"/>
                    <a:pt x="795" y="591"/>
                  </a:cubicBezTo>
                  <a:cubicBezTo>
                    <a:pt x="62" y="591"/>
                    <a:pt x="62" y="591"/>
                    <a:pt x="62" y="591"/>
                  </a:cubicBezTo>
                  <a:cubicBezTo>
                    <a:pt x="28" y="591"/>
                    <a:pt x="0" y="563"/>
                    <a:pt x="0" y="529"/>
                  </a:cubicBezTo>
                  <a:cubicBezTo>
                    <a:pt x="0" y="478"/>
                    <a:pt x="0" y="478"/>
                    <a:pt x="0" y="478"/>
                  </a:cubicBezTo>
                  <a:cubicBezTo>
                    <a:pt x="14" y="478"/>
                    <a:pt x="14" y="478"/>
                    <a:pt x="14" y="478"/>
                  </a:cubicBezTo>
                  <a:cubicBezTo>
                    <a:pt x="14" y="529"/>
                    <a:pt x="14" y="529"/>
                    <a:pt x="14" y="529"/>
                  </a:cubicBezTo>
                  <a:cubicBezTo>
                    <a:pt x="14" y="555"/>
                    <a:pt x="36" y="577"/>
                    <a:pt x="62" y="577"/>
                  </a:cubicBezTo>
                  <a:cubicBezTo>
                    <a:pt x="795" y="577"/>
                    <a:pt x="795" y="577"/>
                    <a:pt x="795" y="577"/>
                  </a:cubicBezTo>
                  <a:cubicBezTo>
                    <a:pt x="822" y="577"/>
                    <a:pt x="844" y="555"/>
                    <a:pt x="844" y="529"/>
                  </a:cubicBezTo>
                  <a:cubicBezTo>
                    <a:pt x="844" y="478"/>
                    <a:pt x="844" y="478"/>
                    <a:pt x="844" y="478"/>
                  </a:cubicBezTo>
                  <a:lnTo>
                    <a:pt x="858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779463" y="4094163"/>
              <a:ext cx="422275" cy="74612"/>
            </a:xfrm>
            <a:custGeom>
              <a:avLst/>
              <a:gdLst>
                <a:gd name="T0" fmla="*/ 6 w 112"/>
                <a:gd name="T1" fmla="*/ 0 h 20"/>
                <a:gd name="T2" fmla="*/ 105 w 112"/>
                <a:gd name="T3" fmla="*/ 0 h 20"/>
                <a:gd name="T4" fmla="*/ 112 w 112"/>
                <a:gd name="T5" fmla="*/ 9 h 20"/>
                <a:gd name="T6" fmla="*/ 112 w 112"/>
                <a:gd name="T7" fmla="*/ 20 h 20"/>
                <a:gd name="T8" fmla="*/ 0 w 112"/>
                <a:gd name="T9" fmla="*/ 20 h 20"/>
                <a:gd name="T10" fmla="*/ 0 w 112"/>
                <a:gd name="T11" fmla="*/ 9 h 20"/>
                <a:gd name="T12" fmla="*/ 6 w 112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0">
                  <a:moveTo>
                    <a:pt x="6" y="0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2" y="4"/>
                    <a:pt x="112" y="9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1250950" y="4256088"/>
              <a:ext cx="1655763" cy="1657350"/>
            </a:xfrm>
            <a:custGeom>
              <a:avLst/>
              <a:gdLst>
                <a:gd name="T0" fmla="*/ 220 w 440"/>
                <a:gd name="T1" fmla="*/ 434 h 440"/>
                <a:gd name="T2" fmla="*/ 371 w 440"/>
                <a:gd name="T3" fmla="*/ 372 h 440"/>
                <a:gd name="T4" fmla="*/ 434 w 440"/>
                <a:gd name="T5" fmla="*/ 220 h 440"/>
                <a:gd name="T6" fmla="*/ 371 w 440"/>
                <a:gd name="T7" fmla="*/ 69 h 440"/>
                <a:gd name="T8" fmla="*/ 220 w 440"/>
                <a:gd name="T9" fmla="*/ 7 h 440"/>
                <a:gd name="T10" fmla="*/ 69 w 440"/>
                <a:gd name="T11" fmla="*/ 69 h 440"/>
                <a:gd name="T12" fmla="*/ 6 w 440"/>
                <a:gd name="T13" fmla="*/ 220 h 440"/>
                <a:gd name="T14" fmla="*/ 69 w 440"/>
                <a:gd name="T15" fmla="*/ 372 h 440"/>
                <a:gd name="T16" fmla="*/ 220 w 440"/>
                <a:gd name="T17" fmla="*/ 434 h 440"/>
                <a:gd name="T18" fmla="*/ 375 w 440"/>
                <a:gd name="T19" fmla="*/ 376 h 440"/>
                <a:gd name="T20" fmla="*/ 220 w 440"/>
                <a:gd name="T21" fmla="*/ 440 h 440"/>
                <a:gd name="T22" fmla="*/ 64 w 440"/>
                <a:gd name="T23" fmla="*/ 376 h 440"/>
                <a:gd name="T24" fmla="*/ 0 w 440"/>
                <a:gd name="T25" fmla="*/ 220 h 440"/>
                <a:gd name="T26" fmla="*/ 64 w 440"/>
                <a:gd name="T27" fmla="*/ 65 h 440"/>
                <a:gd name="T28" fmla="*/ 220 w 440"/>
                <a:gd name="T29" fmla="*/ 0 h 440"/>
                <a:gd name="T30" fmla="*/ 375 w 440"/>
                <a:gd name="T31" fmla="*/ 65 h 440"/>
                <a:gd name="T32" fmla="*/ 440 w 440"/>
                <a:gd name="T33" fmla="*/ 220 h 440"/>
                <a:gd name="T34" fmla="*/ 375 w 440"/>
                <a:gd name="T35" fmla="*/ 376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440">
                  <a:moveTo>
                    <a:pt x="220" y="434"/>
                  </a:moveTo>
                  <a:cubicBezTo>
                    <a:pt x="279" y="434"/>
                    <a:pt x="332" y="410"/>
                    <a:pt x="371" y="372"/>
                  </a:cubicBezTo>
                  <a:cubicBezTo>
                    <a:pt x="410" y="333"/>
                    <a:pt x="434" y="279"/>
                    <a:pt x="434" y="220"/>
                  </a:cubicBezTo>
                  <a:cubicBezTo>
                    <a:pt x="434" y="161"/>
                    <a:pt x="410" y="108"/>
                    <a:pt x="371" y="69"/>
                  </a:cubicBezTo>
                  <a:cubicBezTo>
                    <a:pt x="332" y="31"/>
                    <a:pt x="279" y="7"/>
                    <a:pt x="220" y="7"/>
                  </a:cubicBezTo>
                  <a:cubicBezTo>
                    <a:pt x="161" y="7"/>
                    <a:pt x="107" y="31"/>
                    <a:pt x="69" y="69"/>
                  </a:cubicBezTo>
                  <a:cubicBezTo>
                    <a:pt x="30" y="108"/>
                    <a:pt x="6" y="161"/>
                    <a:pt x="6" y="220"/>
                  </a:cubicBezTo>
                  <a:cubicBezTo>
                    <a:pt x="6" y="279"/>
                    <a:pt x="30" y="333"/>
                    <a:pt x="69" y="372"/>
                  </a:cubicBezTo>
                  <a:cubicBezTo>
                    <a:pt x="107" y="410"/>
                    <a:pt x="161" y="434"/>
                    <a:pt x="220" y="434"/>
                  </a:cubicBezTo>
                  <a:close/>
                  <a:moveTo>
                    <a:pt x="375" y="376"/>
                  </a:moveTo>
                  <a:cubicBezTo>
                    <a:pt x="336" y="416"/>
                    <a:pt x="281" y="440"/>
                    <a:pt x="220" y="440"/>
                  </a:cubicBezTo>
                  <a:cubicBezTo>
                    <a:pt x="159" y="440"/>
                    <a:pt x="104" y="416"/>
                    <a:pt x="64" y="376"/>
                  </a:cubicBezTo>
                  <a:cubicBezTo>
                    <a:pt x="25" y="336"/>
                    <a:pt x="0" y="281"/>
                    <a:pt x="0" y="220"/>
                  </a:cubicBezTo>
                  <a:cubicBezTo>
                    <a:pt x="0" y="160"/>
                    <a:pt x="25" y="105"/>
                    <a:pt x="64" y="65"/>
                  </a:cubicBezTo>
                  <a:cubicBezTo>
                    <a:pt x="104" y="25"/>
                    <a:pt x="159" y="0"/>
                    <a:pt x="220" y="0"/>
                  </a:cubicBezTo>
                  <a:cubicBezTo>
                    <a:pt x="281" y="0"/>
                    <a:pt x="336" y="25"/>
                    <a:pt x="375" y="65"/>
                  </a:cubicBezTo>
                  <a:cubicBezTo>
                    <a:pt x="415" y="105"/>
                    <a:pt x="440" y="160"/>
                    <a:pt x="440" y="220"/>
                  </a:cubicBezTo>
                  <a:cubicBezTo>
                    <a:pt x="440" y="281"/>
                    <a:pt x="415" y="336"/>
                    <a:pt x="375" y="376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776996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그룹 12"/>
          <p:cNvGrpSpPr/>
          <p:nvPr/>
        </p:nvGrpSpPr>
        <p:grpSpPr>
          <a:xfrm>
            <a:off x="5442856" y="1468366"/>
            <a:ext cx="6255657" cy="2292313"/>
            <a:chOff x="5442856" y="1468366"/>
            <a:chExt cx="6255657" cy="2292313"/>
          </a:xfrm>
        </p:grpSpPr>
        <p:pic>
          <p:nvPicPr>
            <p:cNvPr id="35" name="Picture 30" descr="C:\BDU (D)\조미진\자료\png이미지\155.pn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</a:blip>
            <a:srcRect/>
            <a:stretch>
              <a:fillRect/>
            </a:stretch>
          </p:blipFill>
          <p:spPr bwMode="auto">
            <a:xfrm>
              <a:off x="5442856" y="1468366"/>
              <a:ext cx="6255657" cy="229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6" name="TextBox 35"/>
            <p:cNvSpPr txBox="1"/>
            <p:nvPr/>
          </p:nvSpPr>
          <p:spPr>
            <a:xfrm>
              <a:off x="5913791" y="1937878"/>
              <a:ext cx="1148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spc="-15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학습목표</a:t>
              </a:r>
              <a:endParaRPr lang="ko-KR" altLang="en-US" sz="2000" spc="-15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306800" y="2161662"/>
              <a:ext cx="37321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목표를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5864225" y="1819609"/>
              <a:ext cx="231775" cy="236538"/>
            </a:xfrm>
            <a:custGeom>
              <a:avLst/>
              <a:gdLst>
                <a:gd name="T0" fmla="*/ 61 w 61"/>
                <a:gd name="T1" fmla="*/ 0 h 62"/>
                <a:gd name="T2" fmla="*/ 22 w 61"/>
                <a:gd name="T3" fmla="*/ 0 h 62"/>
                <a:gd name="T4" fmla="*/ 0 w 61"/>
                <a:gd name="T5" fmla="*/ 22 h 62"/>
                <a:gd name="T6" fmla="*/ 0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6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62"/>
                    <a:pt x="0" y="62"/>
                    <a:pt x="0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6896872" y="1819609"/>
              <a:ext cx="231775" cy="236538"/>
            </a:xfrm>
            <a:custGeom>
              <a:avLst/>
              <a:gdLst>
                <a:gd name="T0" fmla="*/ 0 w 61"/>
                <a:gd name="T1" fmla="*/ 0 h 62"/>
                <a:gd name="T2" fmla="*/ 39 w 61"/>
                <a:gd name="T3" fmla="*/ 0 h 62"/>
                <a:gd name="T4" fmla="*/ 61 w 61"/>
                <a:gd name="T5" fmla="*/ 22 h 62"/>
                <a:gd name="T6" fmla="*/ 61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1" y="10"/>
                    <a:pt x="61" y="22"/>
                  </a:cubicBezTo>
                  <a:cubicBezTo>
                    <a:pt x="61" y="62"/>
                    <a:pt x="61" y="62"/>
                    <a:pt x="61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6893325" y="2234959"/>
              <a:ext cx="231775" cy="233363"/>
            </a:xfrm>
            <a:custGeom>
              <a:avLst/>
              <a:gdLst>
                <a:gd name="T0" fmla="*/ 0 w 61"/>
                <a:gd name="T1" fmla="*/ 61 h 61"/>
                <a:gd name="T2" fmla="*/ 39 w 61"/>
                <a:gd name="T3" fmla="*/ 61 h 61"/>
                <a:gd name="T4" fmla="*/ 61 w 61"/>
                <a:gd name="T5" fmla="*/ 39 h 61"/>
                <a:gd name="T6" fmla="*/ 61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0" y="61"/>
                  </a:moveTo>
                  <a:cubicBezTo>
                    <a:pt x="39" y="61"/>
                    <a:pt x="39" y="61"/>
                    <a:pt x="39" y="61"/>
                  </a:cubicBezTo>
                  <a:cubicBezTo>
                    <a:pt x="51" y="61"/>
                    <a:pt x="61" y="51"/>
                    <a:pt x="61" y="39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5870340" y="2234959"/>
              <a:ext cx="231775" cy="233363"/>
            </a:xfrm>
            <a:custGeom>
              <a:avLst/>
              <a:gdLst>
                <a:gd name="T0" fmla="*/ 61 w 61"/>
                <a:gd name="T1" fmla="*/ 61 h 61"/>
                <a:gd name="T2" fmla="*/ 22 w 61"/>
                <a:gd name="T3" fmla="*/ 61 h 61"/>
                <a:gd name="T4" fmla="*/ 0 w 61"/>
                <a:gd name="T5" fmla="*/ 39 h 61"/>
                <a:gd name="T6" fmla="*/ 0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61" y="61"/>
                  </a:moveTo>
                  <a:cubicBezTo>
                    <a:pt x="22" y="61"/>
                    <a:pt x="22" y="61"/>
                    <a:pt x="22" y="61"/>
                  </a:cubicBezTo>
                  <a:cubicBezTo>
                    <a:pt x="10" y="61"/>
                    <a:pt x="0" y="51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442856" y="4230191"/>
            <a:ext cx="6255657" cy="2292313"/>
            <a:chOff x="5442856" y="4230191"/>
            <a:chExt cx="6255657" cy="2292313"/>
          </a:xfrm>
        </p:grpSpPr>
        <p:pic>
          <p:nvPicPr>
            <p:cNvPr id="46" name="Picture 30" descr="C:\BDU (D)\조미진\자료\png이미지\155.png"/>
            <p:cNvPicPr>
              <a:picLocks noChangeAspect="1" noChangeArrowheads="1"/>
            </p:cNvPicPr>
            <p:nvPr/>
          </p:nvPicPr>
          <p:blipFill>
            <a:blip r:embed="rId2" cstate="print">
              <a:grayscl/>
            </a:blip>
            <a:srcRect/>
            <a:stretch>
              <a:fillRect/>
            </a:stretch>
          </p:blipFill>
          <p:spPr bwMode="auto">
            <a:xfrm>
              <a:off x="5442856" y="4230191"/>
              <a:ext cx="6255657" cy="22923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7" name="TextBox 46"/>
            <p:cNvSpPr txBox="1"/>
            <p:nvPr/>
          </p:nvSpPr>
          <p:spPr>
            <a:xfrm>
              <a:off x="5913791" y="4699703"/>
              <a:ext cx="1148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spc="-15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학습내용</a:t>
              </a:r>
              <a:endParaRPr lang="ko-KR" altLang="en-US" sz="2000" spc="-15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306800" y="4923487"/>
              <a:ext cx="373211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</a:t>
              </a:r>
              <a:r>
                <a:rPr lang="ko-KR" altLang="en-US" sz="160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내용을 </a:t>
              </a: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내용을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indent="-342900">
                <a:lnSpc>
                  <a:spcPct val="150000"/>
                </a:lnSpc>
                <a:buFont typeface="+mj-lt"/>
                <a:buAutoNum type="arabicPeriod"/>
              </a:pPr>
              <a:r>
                <a:rPr lang="ko-KR" altLang="en-US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내용을 적어 주십시오</a:t>
              </a:r>
              <a:r>
                <a:rPr lang="en-US" altLang="ko-KR" sz="1600" dirty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9" name="Freeform 5"/>
            <p:cNvSpPr>
              <a:spLocks/>
            </p:cNvSpPr>
            <p:nvPr/>
          </p:nvSpPr>
          <p:spPr bwMode="auto">
            <a:xfrm>
              <a:off x="5864225" y="4581434"/>
              <a:ext cx="231775" cy="236538"/>
            </a:xfrm>
            <a:custGeom>
              <a:avLst/>
              <a:gdLst>
                <a:gd name="T0" fmla="*/ 61 w 61"/>
                <a:gd name="T1" fmla="*/ 0 h 62"/>
                <a:gd name="T2" fmla="*/ 22 w 61"/>
                <a:gd name="T3" fmla="*/ 0 h 62"/>
                <a:gd name="T4" fmla="*/ 0 w 61"/>
                <a:gd name="T5" fmla="*/ 22 h 62"/>
                <a:gd name="T6" fmla="*/ 0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6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62"/>
                    <a:pt x="0" y="62"/>
                    <a:pt x="0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0" name="Freeform 6"/>
            <p:cNvSpPr>
              <a:spLocks/>
            </p:cNvSpPr>
            <p:nvPr/>
          </p:nvSpPr>
          <p:spPr bwMode="auto">
            <a:xfrm>
              <a:off x="6896872" y="4581434"/>
              <a:ext cx="231775" cy="236538"/>
            </a:xfrm>
            <a:custGeom>
              <a:avLst/>
              <a:gdLst>
                <a:gd name="T0" fmla="*/ 0 w 61"/>
                <a:gd name="T1" fmla="*/ 0 h 62"/>
                <a:gd name="T2" fmla="*/ 39 w 61"/>
                <a:gd name="T3" fmla="*/ 0 h 62"/>
                <a:gd name="T4" fmla="*/ 61 w 61"/>
                <a:gd name="T5" fmla="*/ 22 h 62"/>
                <a:gd name="T6" fmla="*/ 61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1" y="10"/>
                    <a:pt x="61" y="22"/>
                  </a:cubicBezTo>
                  <a:cubicBezTo>
                    <a:pt x="61" y="62"/>
                    <a:pt x="61" y="62"/>
                    <a:pt x="61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6893325" y="4996784"/>
              <a:ext cx="231775" cy="233363"/>
            </a:xfrm>
            <a:custGeom>
              <a:avLst/>
              <a:gdLst>
                <a:gd name="T0" fmla="*/ 0 w 61"/>
                <a:gd name="T1" fmla="*/ 61 h 61"/>
                <a:gd name="T2" fmla="*/ 39 w 61"/>
                <a:gd name="T3" fmla="*/ 61 h 61"/>
                <a:gd name="T4" fmla="*/ 61 w 61"/>
                <a:gd name="T5" fmla="*/ 39 h 61"/>
                <a:gd name="T6" fmla="*/ 61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0" y="61"/>
                  </a:moveTo>
                  <a:cubicBezTo>
                    <a:pt x="39" y="61"/>
                    <a:pt x="39" y="61"/>
                    <a:pt x="39" y="61"/>
                  </a:cubicBezTo>
                  <a:cubicBezTo>
                    <a:pt x="51" y="61"/>
                    <a:pt x="61" y="51"/>
                    <a:pt x="61" y="39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52" name="Freeform 8"/>
            <p:cNvSpPr>
              <a:spLocks/>
            </p:cNvSpPr>
            <p:nvPr/>
          </p:nvSpPr>
          <p:spPr bwMode="auto">
            <a:xfrm>
              <a:off x="5870340" y="4996784"/>
              <a:ext cx="231775" cy="233363"/>
            </a:xfrm>
            <a:custGeom>
              <a:avLst/>
              <a:gdLst>
                <a:gd name="T0" fmla="*/ 61 w 61"/>
                <a:gd name="T1" fmla="*/ 61 h 61"/>
                <a:gd name="T2" fmla="*/ 22 w 61"/>
                <a:gd name="T3" fmla="*/ 61 h 61"/>
                <a:gd name="T4" fmla="*/ 0 w 61"/>
                <a:gd name="T5" fmla="*/ 39 h 61"/>
                <a:gd name="T6" fmla="*/ 0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61" y="61"/>
                  </a:moveTo>
                  <a:cubicBezTo>
                    <a:pt x="22" y="61"/>
                    <a:pt x="22" y="61"/>
                    <a:pt x="22" y="61"/>
                  </a:cubicBezTo>
                  <a:cubicBezTo>
                    <a:pt x="10" y="61"/>
                    <a:pt x="0" y="51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8521700" y="227012"/>
            <a:ext cx="3421606" cy="471488"/>
            <a:chOff x="2280194" y="2796290"/>
            <a:chExt cx="3071812" cy="357188"/>
          </a:xfrm>
        </p:grpSpPr>
        <p:sp>
          <p:nvSpPr>
            <p:cNvPr id="73" name="모서리가 둥근 직사각형 72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4" name="자유형 73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78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학습목표 및 내용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9" name="부제목 2"/>
          <p:cNvSpPr txBox="1">
            <a:spLocks/>
          </p:cNvSpPr>
          <p:nvPr/>
        </p:nvSpPr>
        <p:spPr>
          <a:xfrm>
            <a:off x="8418570" y="124924"/>
            <a:ext cx="497435" cy="38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endParaRPr lang="ko-KR" altLang="en-US" sz="18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775481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8521700" y="227012"/>
            <a:ext cx="3421606" cy="471488"/>
            <a:chOff x="2280194" y="2796290"/>
            <a:chExt cx="3071812" cy="357188"/>
          </a:xfrm>
        </p:grpSpPr>
        <p:sp>
          <p:nvSpPr>
            <p:cNvPr id="26" name="모서리가 둥근 직사각형 25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7" name="자유형 26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29" name="부제목 2"/>
          <p:cNvSpPr txBox="1">
            <a:spLocks/>
          </p:cNvSpPr>
          <p:nvPr/>
        </p:nvSpPr>
        <p:spPr>
          <a:xfrm>
            <a:off x="8418570" y="124924"/>
            <a:ext cx="497435" cy="38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endParaRPr lang="ko-KR" altLang="en-US" sz="18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0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pic>
        <p:nvPicPr>
          <p:cNvPr id="90" name="그림 89"/>
          <p:cNvPicPr>
            <a:picLocks noChangeAspect="1"/>
          </p:cNvPicPr>
          <p:nvPr/>
        </p:nvPicPr>
        <p:blipFill>
          <a:blip r:embed="rId2"/>
          <a:srcRect l="730" t="934" r="730" b="934"/>
          <a:stretch>
            <a:fillRect/>
          </a:stretch>
        </p:blipFill>
        <p:spPr>
          <a:xfrm>
            <a:off x="5491252" y="1531349"/>
            <a:ext cx="553357" cy="553357"/>
          </a:xfrm>
          <a:custGeom>
            <a:avLst/>
            <a:gdLst>
              <a:gd name="connsiteX0" fmla="*/ 723900 w 1447800"/>
              <a:gd name="connsiteY0" fmla="*/ 0 h 1447800"/>
              <a:gd name="connsiteX1" fmla="*/ 1447800 w 1447800"/>
              <a:gd name="connsiteY1" fmla="*/ 723900 h 1447800"/>
              <a:gd name="connsiteX2" fmla="*/ 723900 w 1447800"/>
              <a:gd name="connsiteY2" fmla="*/ 1447800 h 1447800"/>
              <a:gd name="connsiteX3" fmla="*/ 0 w 1447800"/>
              <a:gd name="connsiteY3" fmla="*/ 723900 h 1447800"/>
              <a:gd name="connsiteX4" fmla="*/ 723900 w 144780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447800">
                <a:moveTo>
                  <a:pt x="723900" y="0"/>
                </a:moveTo>
                <a:cubicBezTo>
                  <a:pt x="1123699" y="0"/>
                  <a:pt x="1447800" y="324101"/>
                  <a:pt x="1447800" y="723900"/>
                </a:cubicBezTo>
                <a:cubicBezTo>
                  <a:pt x="1447800" y="1123699"/>
                  <a:pt x="1123699" y="1447800"/>
                  <a:pt x="723900" y="1447800"/>
                </a:cubicBezTo>
                <a:cubicBezTo>
                  <a:pt x="324101" y="1447800"/>
                  <a:pt x="0" y="1123699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</p:spPr>
      </p:pic>
      <p:sp>
        <p:nvSpPr>
          <p:cNvPr id="91" name="텍스트 개체 틀 8"/>
          <p:cNvSpPr txBox="1">
            <a:spLocks/>
          </p:cNvSpPr>
          <p:nvPr/>
        </p:nvSpPr>
        <p:spPr>
          <a:xfrm>
            <a:off x="6319280" y="2407473"/>
            <a:ext cx="5437372" cy="31645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홈의 단락에서 줄 간격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, </a:t>
            </a: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글머리 기호 수정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줄 간격은 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1.5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로 설정 되어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서식의 단락에서 수정 가능합니다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</a:t>
            </a: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16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92" name="부제목 2"/>
          <p:cNvSpPr txBox="1">
            <a:spLocks/>
          </p:cNvSpPr>
          <p:nvPr/>
        </p:nvSpPr>
        <p:spPr>
          <a:xfrm>
            <a:off x="6089966" y="1516834"/>
            <a:ext cx="2897903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  <a:buClr>
                <a:schemeClr val="tx1"/>
              </a:buClr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</a:t>
            </a: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입력하세요</a:t>
            </a:r>
            <a:r>
              <a:rPr lang="en-US" altLang="ko-KR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7011838" y="5625445"/>
            <a:ext cx="4171584" cy="655310"/>
            <a:chOff x="7011838" y="5625445"/>
            <a:chExt cx="4171584" cy="655310"/>
          </a:xfrm>
        </p:grpSpPr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7011838" y="5625445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10782701" y="5647735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359811" y="5819090"/>
              <a:ext cx="34591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입력하십시오</a:t>
              </a:r>
              <a:r>
                <a:rPr lang="en-US" altLang="ko-KR" sz="2400" b="1" i="1" dirty="0">
                  <a:solidFill>
                    <a:prstClr val="white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2400" b="1" i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014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모서리가 둥근 직사각형 14"/>
          <p:cNvSpPr/>
          <p:nvPr/>
        </p:nvSpPr>
        <p:spPr>
          <a:xfrm>
            <a:off x="517837" y="4948048"/>
            <a:ext cx="5590863" cy="1592452"/>
          </a:xfrm>
          <a:prstGeom prst="roundRect">
            <a:avLst>
              <a:gd name="adj" fmla="val 1267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29" name="그룹 28"/>
          <p:cNvGrpSpPr/>
          <p:nvPr/>
        </p:nvGrpSpPr>
        <p:grpSpPr>
          <a:xfrm rot="798429">
            <a:off x="2922560" y="2075541"/>
            <a:ext cx="2981103" cy="2129359"/>
            <a:chOff x="1194529" y="1921316"/>
            <a:chExt cx="2981103" cy="2129359"/>
          </a:xfrm>
        </p:grpSpPr>
        <p:sp>
          <p:nvSpPr>
            <p:cNvPr id="30" name="자유형 29"/>
            <p:cNvSpPr/>
            <p:nvPr/>
          </p:nvSpPr>
          <p:spPr>
            <a:xfrm>
              <a:off x="1274380" y="1974550"/>
              <a:ext cx="2821401" cy="1703487"/>
            </a:xfrm>
            <a:custGeom>
              <a:avLst/>
              <a:gdLst>
                <a:gd name="connsiteX0" fmla="*/ 0 w 2821401"/>
                <a:gd name="connsiteY0" fmla="*/ 0 h 1703487"/>
                <a:gd name="connsiteX1" fmla="*/ 2821401 w 2821401"/>
                <a:gd name="connsiteY1" fmla="*/ 0 h 1703487"/>
                <a:gd name="connsiteX2" fmla="*/ 2821401 w 2821401"/>
                <a:gd name="connsiteY2" fmla="*/ 1703487 h 1703487"/>
                <a:gd name="connsiteX3" fmla="*/ 0 w 2821401"/>
                <a:gd name="connsiteY3" fmla="*/ 1703487 h 1703487"/>
                <a:gd name="connsiteX4" fmla="*/ 0 w 2821401"/>
                <a:gd name="connsiteY4" fmla="*/ 0 h 170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401" h="1703487">
                  <a:moveTo>
                    <a:pt x="0" y="0"/>
                  </a:moveTo>
                  <a:lnTo>
                    <a:pt x="2821401" y="0"/>
                  </a:lnTo>
                  <a:lnTo>
                    <a:pt x="2821401" y="1703487"/>
                  </a:lnTo>
                  <a:lnTo>
                    <a:pt x="0" y="170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grayscl/>
              </a:blip>
              <a:stretch>
                <a:fillRect/>
              </a:stretch>
            </a:blipFill>
            <a:ln w="15875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1" name="자유형 30"/>
            <p:cNvSpPr/>
            <p:nvPr/>
          </p:nvSpPr>
          <p:spPr>
            <a:xfrm>
              <a:off x="1194529" y="1921316"/>
              <a:ext cx="2981103" cy="2129359"/>
            </a:xfrm>
            <a:custGeom>
              <a:avLst/>
              <a:gdLst>
                <a:gd name="connsiteX0" fmla="*/ 0 w 2981103"/>
                <a:gd name="connsiteY0" fmla="*/ 0 h 2129359"/>
                <a:gd name="connsiteX1" fmla="*/ 2981103 w 2981103"/>
                <a:gd name="connsiteY1" fmla="*/ 0 h 2129359"/>
                <a:gd name="connsiteX2" fmla="*/ 2981103 w 2981103"/>
                <a:gd name="connsiteY2" fmla="*/ 2129359 h 2129359"/>
                <a:gd name="connsiteX3" fmla="*/ 0 w 2981103"/>
                <a:gd name="connsiteY3" fmla="*/ 2129359 h 2129359"/>
                <a:gd name="connsiteX4" fmla="*/ 0 w 2981103"/>
                <a:gd name="connsiteY4" fmla="*/ 0 h 2129359"/>
                <a:gd name="connsiteX5" fmla="*/ 79851 w 2981103"/>
                <a:gd name="connsiteY5" fmla="*/ 53234 h 2129359"/>
                <a:gd name="connsiteX6" fmla="*/ 79851 w 2981103"/>
                <a:gd name="connsiteY6" fmla="*/ 1756721 h 2129359"/>
                <a:gd name="connsiteX7" fmla="*/ 2901252 w 2981103"/>
                <a:gd name="connsiteY7" fmla="*/ 1756721 h 2129359"/>
                <a:gd name="connsiteX8" fmla="*/ 2901252 w 2981103"/>
                <a:gd name="connsiteY8" fmla="*/ 53234 h 2129359"/>
                <a:gd name="connsiteX9" fmla="*/ 79851 w 2981103"/>
                <a:gd name="connsiteY9" fmla="*/ 53234 h 212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1103" h="2129359">
                  <a:moveTo>
                    <a:pt x="0" y="0"/>
                  </a:moveTo>
                  <a:lnTo>
                    <a:pt x="2981103" y="0"/>
                  </a:lnTo>
                  <a:lnTo>
                    <a:pt x="2981103" y="2129359"/>
                  </a:lnTo>
                  <a:lnTo>
                    <a:pt x="0" y="2129359"/>
                  </a:lnTo>
                  <a:lnTo>
                    <a:pt x="0" y="0"/>
                  </a:lnTo>
                  <a:close/>
                  <a:moveTo>
                    <a:pt x="79851" y="53234"/>
                  </a:moveTo>
                  <a:lnTo>
                    <a:pt x="79851" y="1756721"/>
                  </a:lnTo>
                  <a:lnTo>
                    <a:pt x="2901252" y="1756721"/>
                  </a:lnTo>
                  <a:lnTo>
                    <a:pt x="2901252" y="53234"/>
                  </a:lnTo>
                  <a:lnTo>
                    <a:pt x="79851" y="53234"/>
                  </a:lnTo>
                  <a:close/>
                </a:path>
              </a:pathLst>
            </a:custGeom>
            <a:solidFill>
              <a:srgbClr val="EAEAEA"/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35" name="그룹 34"/>
          <p:cNvGrpSpPr/>
          <p:nvPr/>
        </p:nvGrpSpPr>
        <p:grpSpPr>
          <a:xfrm>
            <a:off x="8521700" y="227012"/>
            <a:ext cx="3421606" cy="471488"/>
            <a:chOff x="2280194" y="2796290"/>
            <a:chExt cx="3071812" cy="357188"/>
          </a:xfrm>
        </p:grpSpPr>
        <p:sp>
          <p:nvSpPr>
            <p:cNvPr id="36" name="모서리가 둥근 직사각형 35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7" name="자유형 36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8" name="부제목 2"/>
          <p:cNvSpPr txBox="1">
            <a:spLocks/>
          </p:cNvSpPr>
          <p:nvPr/>
        </p:nvSpPr>
        <p:spPr>
          <a:xfrm>
            <a:off x="8418570" y="124924"/>
            <a:ext cx="497435" cy="38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endParaRPr lang="ko-KR" altLang="en-US" sz="18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9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14" name="그룹 13"/>
          <p:cNvGrpSpPr/>
          <p:nvPr/>
        </p:nvGrpSpPr>
        <p:grpSpPr>
          <a:xfrm rot="20852181">
            <a:off x="521430" y="979627"/>
            <a:ext cx="2981103" cy="2129359"/>
            <a:chOff x="1194529" y="1921316"/>
            <a:chExt cx="2981103" cy="2129359"/>
          </a:xfrm>
        </p:grpSpPr>
        <p:sp>
          <p:nvSpPr>
            <p:cNvPr id="23" name="자유형 22"/>
            <p:cNvSpPr/>
            <p:nvPr/>
          </p:nvSpPr>
          <p:spPr>
            <a:xfrm>
              <a:off x="1274380" y="1974551"/>
              <a:ext cx="2821401" cy="1703487"/>
            </a:xfrm>
            <a:custGeom>
              <a:avLst/>
              <a:gdLst>
                <a:gd name="connsiteX0" fmla="*/ 0 w 2821401"/>
                <a:gd name="connsiteY0" fmla="*/ 0 h 1703487"/>
                <a:gd name="connsiteX1" fmla="*/ 2821401 w 2821401"/>
                <a:gd name="connsiteY1" fmla="*/ 0 h 1703487"/>
                <a:gd name="connsiteX2" fmla="*/ 2821401 w 2821401"/>
                <a:gd name="connsiteY2" fmla="*/ 1703487 h 1703487"/>
                <a:gd name="connsiteX3" fmla="*/ 0 w 2821401"/>
                <a:gd name="connsiteY3" fmla="*/ 1703487 h 1703487"/>
                <a:gd name="connsiteX4" fmla="*/ 0 w 2821401"/>
                <a:gd name="connsiteY4" fmla="*/ 0 h 170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401" h="1703487">
                  <a:moveTo>
                    <a:pt x="0" y="0"/>
                  </a:moveTo>
                  <a:lnTo>
                    <a:pt x="2821401" y="0"/>
                  </a:lnTo>
                  <a:lnTo>
                    <a:pt x="2821401" y="1703487"/>
                  </a:lnTo>
                  <a:lnTo>
                    <a:pt x="0" y="170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  <a:ln w="15875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2" name="자유형 21"/>
            <p:cNvSpPr/>
            <p:nvPr/>
          </p:nvSpPr>
          <p:spPr>
            <a:xfrm>
              <a:off x="1194529" y="1921316"/>
              <a:ext cx="2981103" cy="2129359"/>
            </a:xfrm>
            <a:custGeom>
              <a:avLst/>
              <a:gdLst>
                <a:gd name="connsiteX0" fmla="*/ 0 w 2981103"/>
                <a:gd name="connsiteY0" fmla="*/ 0 h 2129359"/>
                <a:gd name="connsiteX1" fmla="*/ 2981103 w 2981103"/>
                <a:gd name="connsiteY1" fmla="*/ 0 h 2129359"/>
                <a:gd name="connsiteX2" fmla="*/ 2981103 w 2981103"/>
                <a:gd name="connsiteY2" fmla="*/ 2129359 h 2129359"/>
                <a:gd name="connsiteX3" fmla="*/ 0 w 2981103"/>
                <a:gd name="connsiteY3" fmla="*/ 2129359 h 2129359"/>
                <a:gd name="connsiteX4" fmla="*/ 0 w 2981103"/>
                <a:gd name="connsiteY4" fmla="*/ 0 h 2129359"/>
                <a:gd name="connsiteX5" fmla="*/ 79851 w 2981103"/>
                <a:gd name="connsiteY5" fmla="*/ 53234 h 2129359"/>
                <a:gd name="connsiteX6" fmla="*/ 79851 w 2981103"/>
                <a:gd name="connsiteY6" fmla="*/ 1756721 h 2129359"/>
                <a:gd name="connsiteX7" fmla="*/ 2901252 w 2981103"/>
                <a:gd name="connsiteY7" fmla="*/ 1756721 h 2129359"/>
                <a:gd name="connsiteX8" fmla="*/ 2901252 w 2981103"/>
                <a:gd name="connsiteY8" fmla="*/ 53234 h 2129359"/>
                <a:gd name="connsiteX9" fmla="*/ 79851 w 2981103"/>
                <a:gd name="connsiteY9" fmla="*/ 53234 h 212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1103" h="2129359">
                  <a:moveTo>
                    <a:pt x="0" y="0"/>
                  </a:moveTo>
                  <a:lnTo>
                    <a:pt x="2981103" y="0"/>
                  </a:lnTo>
                  <a:lnTo>
                    <a:pt x="2981103" y="2129359"/>
                  </a:lnTo>
                  <a:lnTo>
                    <a:pt x="0" y="2129359"/>
                  </a:lnTo>
                  <a:lnTo>
                    <a:pt x="0" y="0"/>
                  </a:lnTo>
                  <a:close/>
                  <a:moveTo>
                    <a:pt x="79851" y="53234"/>
                  </a:moveTo>
                  <a:lnTo>
                    <a:pt x="79851" y="1756721"/>
                  </a:lnTo>
                  <a:lnTo>
                    <a:pt x="2901252" y="1756721"/>
                  </a:lnTo>
                  <a:lnTo>
                    <a:pt x="2901252" y="53234"/>
                  </a:lnTo>
                  <a:lnTo>
                    <a:pt x="79851" y="53234"/>
                  </a:lnTo>
                  <a:close/>
                </a:path>
              </a:pathLst>
            </a:custGeom>
            <a:solidFill>
              <a:srgbClr val="EAEAEA"/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2" name="텍스트 개체 틀 8"/>
          <p:cNvSpPr txBox="1">
            <a:spLocks/>
          </p:cNvSpPr>
          <p:nvPr/>
        </p:nvSpPr>
        <p:spPr>
          <a:xfrm>
            <a:off x="707779" y="5048274"/>
            <a:ext cx="5310962" cy="134537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내용이미지는 도형 서식에서 그림 또는 질감 채우기로 변경할 수 있습니다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이곳에 텍스트를 입력하세요</a:t>
            </a:r>
            <a:r>
              <a:rPr lang="en-US" altLang="ko-KR" sz="1600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600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0" name="텍스트 개체 틀 8"/>
          <p:cNvSpPr txBox="1">
            <a:spLocks/>
          </p:cNvSpPr>
          <p:nvPr/>
        </p:nvSpPr>
        <p:spPr>
          <a:xfrm>
            <a:off x="542162" y="4107340"/>
            <a:ext cx="1807338" cy="727096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ko-KR" sz="4400" dirty="0" smtClean="0">
                <a:solidFill>
                  <a:schemeClr val="tx1">
                    <a:lumMod val="7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TEXT</a:t>
            </a:r>
            <a:endParaRPr lang="ko-KR" altLang="en-US" sz="4400" dirty="0">
              <a:solidFill>
                <a:schemeClr val="tx1">
                  <a:lumMod val="75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>
            <a:off x="428379" y="4948048"/>
            <a:ext cx="578192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87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2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/>
          <p:cNvCxnSpPr/>
          <p:nvPr/>
        </p:nvCxnSpPr>
        <p:spPr>
          <a:xfrm>
            <a:off x="7958684" y="5233320"/>
            <a:ext cx="3984622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/>
          <p:cNvGrpSpPr/>
          <p:nvPr/>
        </p:nvGrpSpPr>
        <p:grpSpPr>
          <a:xfrm>
            <a:off x="8521700" y="227012"/>
            <a:ext cx="3421606" cy="471488"/>
            <a:chOff x="2280194" y="2796290"/>
            <a:chExt cx="3071812" cy="357188"/>
          </a:xfrm>
        </p:grpSpPr>
        <p:sp>
          <p:nvSpPr>
            <p:cNvPr id="36" name="모서리가 둥근 직사각형 35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7" name="자유형 36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8" name="부제목 2"/>
          <p:cNvSpPr txBox="1">
            <a:spLocks/>
          </p:cNvSpPr>
          <p:nvPr/>
        </p:nvSpPr>
        <p:spPr>
          <a:xfrm>
            <a:off x="8418570" y="124924"/>
            <a:ext cx="497435" cy="38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endParaRPr lang="ko-KR" altLang="en-US" sz="18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9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3902023" y="1289614"/>
            <a:ext cx="6722065" cy="3949700"/>
            <a:chOff x="6311902" y="1879601"/>
            <a:chExt cx="5397501" cy="3171423"/>
          </a:xfrm>
          <a:blipFill dpi="0" rotWithShape="1">
            <a:blip r:embed="rId2">
              <a:alphaModFix amt="45000"/>
            </a:blip>
            <a:srcRect/>
            <a:stretch>
              <a:fillRect/>
            </a:stretch>
          </a:blipFill>
        </p:grpSpPr>
        <p:sp>
          <p:nvSpPr>
            <p:cNvPr id="3" name="다이아몬드 2"/>
            <p:cNvSpPr/>
            <p:nvPr/>
          </p:nvSpPr>
          <p:spPr>
            <a:xfrm>
              <a:off x="6311902" y="3006324"/>
              <a:ext cx="2044700" cy="2044700"/>
            </a:xfrm>
            <a:prstGeom prst="diamond">
              <a:avLst/>
            </a:prstGeom>
            <a:grpFill/>
            <a:ln w="25400">
              <a:solidFill>
                <a:srgbClr val="FF0000">
                  <a:alpha val="4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" name="다이아몬드 9"/>
            <p:cNvSpPr/>
            <p:nvPr/>
          </p:nvSpPr>
          <p:spPr>
            <a:xfrm>
              <a:off x="7429502" y="1879601"/>
              <a:ext cx="2044700" cy="2044700"/>
            </a:xfrm>
            <a:prstGeom prst="diamond">
              <a:avLst/>
            </a:prstGeom>
            <a:grpFill/>
            <a:ln w="25400">
              <a:solidFill>
                <a:schemeClr val="tx1">
                  <a:alpha val="4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" name="다이아몬드 10"/>
            <p:cNvSpPr/>
            <p:nvPr/>
          </p:nvSpPr>
          <p:spPr>
            <a:xfrm>
              <a:off x="9664703" y="1901422"/>
              <a:ext cx="2044700" cy="2044700"/>
            </a:xfrm>
            <a:prstGeom prst="diamond">
              <a:avLst/>
            </a:prstGeom>
            <a:grpFill/>
            <a:ln w="25400">
              <a:solidFill>
                <a:schemeClr val="tx1">
                  <a:alpha val="4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2" name="다이아몬드 11"/>
            <p:cNvSpPr/>
            <p:nvPr/>
          </p:nvSpPr>
          <p:spPr>
            <a:xfrm>
              <a:off x="8547100" y="2997200"/>
              <a:ext cx="2044700" cy="2044700"/>
            </a:xfrm>
            <a:prstGeom prst="diamond">
              <a:avLst/>
            </a:prstGeom>
            <a:grpFill/>
            <a:ln w="25400">
              <a:solidFill>
                <a:srgbClr val="FF0000">
                  <a:alpha val="4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21" name="텍스트 개체 틀 8"/>
          <p:cNvSpPr txBox="1">
            <a:spLocks/>
          </p:cNvSpPr>
          <p:nvPr/>
        </p:nvSpPr>
        <p:spPr>
          <a:xfrm>
            <a:off x="4298306" y="3481296"/>
            <a:ext cx="1788003" cy="76394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4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TEXT</a:t>
            </a:r>
            <a:endParaRPr lang="ko-KR" altLang="en-US" sz="4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2" name="텍스트 개체 틀 8"/>
          <p:cNvSpPr txBox="1">
            <a:spLocks/>
          </p:cNvSpPr>
          <p:nvPr/>
        </p:nvSpPr>
        <p:spPr>
          <a:xfrm>
            <a:off x="5690169" y="2204164"/>
            <a:ext cx="1788003" cy="76394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4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TEXT</a:t>
            </a:r>
            <a:endParaRPr lang="ko-KR" altLang="en-US" sz="4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3" name="텍스트 개체 틀 8"/>
          <p:cNvSpPr txBox="1">
            <a:spLocks/>
          </p:cNvSpPr>
          <p:nvPr/>
        </p:nvSpPr>
        <p:spPr>
          <a:xfrm>
            <a:off x="8473596" y="2204164"/>
            <a:ext cx="1788003" cy="76394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4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TEXT</a:t>
            </a:r>
            <a:endParaRPr lang="ko-KR" altLang="en-US" sz="4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4" name="텍스트 개체 틀 8"/>
          <p:cNvSpPr txBox="1">
            <a:spLocks/>
          </p:cNvSpPr>
          <p:nvPr/>
        </p:nvSpPr>
        <p:spPr>
          <a:xfrm>
            <a:off x="7082032" y="3519729"/>
            <a:ext cx="1788003" cy="76394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4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TEXT</a:t>
            </a:r>
            <a:endParaRPr lang="ko-KR" altLang="en-US" sz="4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6" name="텍스트 개체 틀 8"/>
          <p:cNvSpPr txBox="1">
            <a:spLocks/>
          </p:cNvSpPr>
          <p:nvPr/>
        </p:nvSpPr>
        <p:spPr>
          <a:xfrm>
            <a:off x="8297365" y="4495197"/>
            <a:ext cx="3754935" cy="76394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40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TEXT </a:t>
            </a:r>
            <a:r>
              <a:rPr lang="en-US" altLang="ko-KR" sz="32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to text</a:t>
            </a:r>
            <a:endParaRPr lang="ko-KR" altLang="en-US" sz="32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27" name="텍스트 개체 틀 8"/>
          <p:cNvSpPr txBox="1">
            <a:spLocks/>
          </p:cNvSpPr>
          <p:nvPr/>
        </p:nvSpPr>
        <p:spPr>
          <a:xfrm>
            <a:off x="8379187" y="5260063"/>
            <a:ext cx="3232243" cy="1199084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이미지는 그룹 형태로 전체 적용이 되어있습니다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</a:p>
          <a:p>
            <a:pPr algn="ctr">
              <a:lnSpc>
                <a:spcPct val="100000"/>
              </a:lnSpc>
            </a:pPr>
            <a:r>
              <a:rPr lang="ko-KR" altLang="en-US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다른 이미지 적용 시에도 그룹 형태로 전체 적용해주시기 바랍니다</a:t>
            </a:r>
            <a:r>
              <a: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en-US" sz="1400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95847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그림 7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901" y="177609"/>
            <a:ext cx="5049089" cy="5648766"/>
          </a:xfrm>
          <a:prstGeom prst="rect">
            <a:avLst/>
          </a:prstGeom>
        </p:spPr>
      </p:pic>
      <p:grpSp>
        <p:nvGrpSpPr>
          <p:cNvPr id="73" name="그룹 72"/>
          <p:cNvGrpSpPr/>
          <p:nvPr/>
        </p:nvGrpSpPr>
        <p:grpSpPr>
          <a:xfrm flipH="1">
            <a:off x="317584" y="177609"/>
            <a:ext cx="5636916" cy="5648766"/>
            <a:chOff x="7228091" y="685728"/>
            <a:chExt cx="3228932" cy="2939846"/>
          </a:xfrm>
        </p:grpSpPr>
        <p:sp>
          <p:nvSpPr>
            <p:cNvPr id="74" name="직사각형 73"/>
            <p:cNvSpPr/>
            <p:nvPr/>
          </p:nvSpPr>
          <p:spPr>
            <a:xfrm>
              <a:off x="7228091" y="685728"/>
              <a:ext cx="3228932" cy="2939846"/>
            </a:xfrm>
            <a:prstGeom prst="rect">
              <a:avLst/>
            </a:prstGeom>
            <a:gradFill>
              <a:gsLst>
                <a:gs pos="38000">
                  <a:srgbClr val="000000">
                    <a:alpha val="9000"/>
                  </a:srgbClr>
                </a:gs>
                <a:gs pos="18000">
                  <a:schemeClr val="bg1"/>
                </a:gs>
                <a:gs pos="100000">
                  <a:schemeClr val="bg1"/>
                </a:gs>
                <a:gs pos="84000">
                  <a:schemeClr val="bg1">
                    <a:alpha val="0"/>
                  </a:schemeClr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5" name="직사각형 74"/>
            <p:cNvSpPr/>
            <p:nvPr/>
          </p:nvSpPr>
          <p:spPr>
            <a:xfrm>
              <a:off x="7618982" y="685728"/>
              <a:ext cx="2838040" cy="2939846"/>
            </a:xfrm>
            <a:prstGeom prst="rect">
              <a:avLst/>
            </a:prstGeom>
            <a:gradFill flip="none" rotWithShape="1">
              <a:gsLst>
                <a:gs pos="25000">
                  <a:srgbClr val="000000">
                    <a:alpha val="9000"/>
                  </a:srgbClr>
                </a:gs>
                <a:gs pos="0">
                  <a:schemeClr val="bg1"/>
                </a:gs>
                <a:gs pos="100000">
                  <a:schemeClr val="bg1"/>
                </a:gs>
                <a:gs pos="84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cxnSp>
        <p:nvCxnSpPr>
          <p:cNvPr id="58" name="직선 연결선 57"/>
          <p:cNvCxnSpPr/>
          <p:nvPr/>
        </p:nvCxnSpPr>
        <p:spPr>
          <a:xfrm>
            <a:off x="0" y="5160487"/>
            <a:ext cx="6756400" cy="0"/>
          </a:xfrm>
          <a:prstGeom prst="line">
            <a:avLst/>
          </a:prstGeom>
          <a:ln w="254000">
            <a:solidFill>
              <a:srgbClr val="FF0000">
                <a:alpha val="4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그룹 26"/>
          <p:cNvGrpSpPr/>
          <p:nvPr/>
        </p:nvGrpSpPr>
        <p:grpSpPr>
          <a:xfrm>
            <a:off x="8521700" y="227012"/>
            <a:ext cx="3421606" cy="471488"/>
            <a:chOff x="2280194" y="2796290"/>
            <a:chExt cx="3071812" cy="357188"/>
          </a:xfrm>
        </p:grpSpPr>
        <p:sp>
          <p:nvSpPr>
            <p:cNvPr id="28" name="모서리가 둥근 직사각형 27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0" name="자유형 29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4" name="부제목 2"/>
          <p:cNvSpPr txBox="1">
            <a:spLocks/>
          </p:cNvSpPr>
          <p:nvPr/>
        </p:nvSpPr>
        <p:spPr>
          <a:xfrm>
            <a:off x="8418570" y="124924"/>
            <a:ext cx="497435" cy="38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endParaRPr lang="ko-KR" altLang="en-US" sz="18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5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sp>
        <p:nvSpPr>
          <p:cNvPr id="76" name="직사각형 75"/>
          <p:cNvSpPr/>
          <p:nvPr/>
        </p:nvSpPr>
        <p:spPr>
          <a:xfrm flipH="1">
            <a:off x="2410273" y="0"/>
            <a:ext cx="4579210" cy="6858000"/>
          </a:xfrm>
          <a:prstGeom prst="rect">
            <a:avLst/>
          </a:prstGeom>
          <a:gradFill flip="none" rotWithShape="1">
            <a:gsLst>
              <a:gs pos="23000">
                <a:sysClr val="windowText" lastClr="000000"/>
              </a:gs>
              <a:gs pos="100000">
                <a:sysClr val="windowText" lastClr="000000">
                  <a:alpha val="0"/>
                </a:sysClr>
              </a:gs>
              <a:gs pos="74000">
                <a:sysClr val="windowText" lastClr="000000">
                  <a:alpha val="10000"/>
                </a:sysClr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 dirty="0">
              <a:blipFill>
                <a:blip r:embed="rId3"/>
                <a:stretch>
                  <a:fillRect/>
                </a:stretch>
              </a:blip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71" name="그룹 70"/>
          <p:cNvGrpSpPr/>
          <p:nvPr/>
        </p:nvGrpSpPr>
        <p:grpSpPr>
          <a:xfrm>
            <a:off x="586945" y="3871746"/>
            <a:ext cx="4697473" cy="2252727"/>
            <a:chOff x="6667053" y="2036959"/>
            <a:chExt cx="4697473" cy="2252727"/>
          </a:xfrm>
        </p:grpSpPr>
        <p:sp>
          <p:nvSpPr>
            <p:cNvPr id="56" name="텍스트 개체 틀 8"/>
            <p:cNvSpPr txBox="1">
              <a:spLocks/>
            </p:cNvSpPr>
            <p:nvPr/>
          </p:nvSpPr>
          <p:spPr>
            <a:xfrm>
              <a:off x="6667053" y="2697624"/>
              <a:ext cx="4697473" cy="763942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50000"/>
                </a:lnSpc>
                <a:buNone/>
              </a:pPr>
              <a:r>
                <a:rPr lang="en-US" altLang="ko-KR" sz="8000" dirty="0" smtClean="0">
                  <a:latin typeface="나눔손글씨 붓" panose="03060600000000000000" pitchFamily="66" charset="-127"/>
                  <a:ea typeface="나눔손글씨 붓" panose="03060600000000000000" pitchFamily="66" charset="-127"/>
                </a:rPr>
                <a:t>TEXT </a:t>
              </a:r>
              <a:r>
                <a:rPr lang="en-US" altLang="ko-KR" sz="6600" dirty="0" smtClean="0">
                  <a:latin typeface="나눔손글씨 붓" panose="03060600000000000000" pitchFamily="66" charset="-127"/>
                  <a:ea typeface="나눔손글씨 붓" panose="03060600000000000000" pitchFamily="66" charset="-127"/>
                </a:rPr>
                <a:t>to text?</a:t>
              </a:r>
              <a:endParaRPr lang="ko-KR" altLang="en-US" sz="6600" dirty="0">
                <a:latin typeface="나눔손글씨 붓" panose="03060600000000000000" pitchFamily="66" charset="-127"/>
                <a:ea typeface="나눔손글씨 붓" panose="03060600000000000000" pitchFamily="66" charset="-127"/>
              </a:endParaRPr>
            </a:p>
          </p:txBody>
        </p:sp>
        <p:sp>
          <p:nvSpPr>
            <p:cNvPr id="69" name="Freeform 48"/>
            <p:cNvSpPr>
              <a:spLocks noEditPoints="1"/>
            </p:cNvSpPr>
            <p:nvPr/>
          </p:nvSpPr>
          <p:spPr bwMode="auto">
            <a:xfrm>
              <a:off x="8805306" y="3902396"/>
              <a:ext cx="420967" cy="387290"/>
            </a:xfrm>
            <a:custGeom>
              <a:avLst/>
              <a:gdLst>
                <a:gd name="T0" fmla="*/ 29 w 73"/>
                <a:gd name="T1" fmla="*/ 65 h 65"/>
                <a:gd name="T2" fmla="*/ 0 w 73"/>
                <a:gd name="T3" fmla="*/ 65 h 65"/>
                <a:gd name="T4" fmla="*/ 0 w 73"/>
                <a:gd name="T5" fmla="*/ 39 h 65"/>
                <a:gd name="T6" fmla="*/ 8 w 73"/>
                <a:gd name="T7" fmla="*/ 12 h 65"/>
                <a:gd name="T8" fmla="*/ 29 w 73"/>
                <a:gd name="T9" fmla="*/ 0 h 65"/>
                <a:gd name="T10" fmla="*/ 29 w 73"/>
                <a:gd name="T11" fmla="*/ 10 h 65"/>
                <a:gd name="T12" fmla="*/ 18 w 73"/>
                <a:gd name="T13" fmla="*/ 17 h 65"/>
                <a:gd name="T14" fmla="*/ 12 w 73"/>
                <a:gd name="T15" fmla="*/ 35 h 65"/>
                <a:gd name="T16" fmla="*/ 29 w 73"/>
                <a:gd name="T17" fmla="*/ 35 h 65"/>
                <a:gd name="T18" fmla="*/ 29 w 73"/>
                <a:gd name="T19" fmla="*/ 65 h 65"/>
                <a:gd name="T20" fmla="*/ 73 w 73"/>
                <a:gd name="T21" fmla="*/ 65 h 65"/>
                <a:gd name="T22" fmla="*/ 43 w 73"/>
                <a:gd name="T23" fmla="*/ 65 h 65"/>
                <a:gd name="T24" fmla="*/ 43 w 73"/>
                <a:gd name="T25" fmla="*/ 39 h 65"/>
                <a:gd name="T26" fmla="*/ 52 w 73"/>
                <a:gd name="T27" fmla="*/ 12 h 65"/>
                <a:gd name="T28" fmla="*/ 73 w 73"/>
                <a:gd name="T29" fmla="*/ 0 h 65"/>
                <a:gd name="T30" fmla="*/ 73 w 73"/>
                <a:gd name="T31" fmla="*/ 10 h 65"/>
                <a:gd name="T32" fmla="*/ 62 w 73"/>
                <a:gd name="T33" fmla="*/ 17 h 65"/>
                <a:gd name="T34" fmla="*/ 56 w 73"/>
                <a:gd name="T35" fmla="*/ 35 h 65"/>
                <a:gd name="T36" fmla="*/ 73 w 73"/>
                <a:gd name="T37" fmla="*/ 35 h 65"/>
                <a:gd name="T38" fmla="*/ 73 w 73"/>
                <a:gd name="T39" fmla="*/ 65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3" h="65">
                  <a:moveTo>
                    <a:pt x="29" y="65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0" y="28"/>
                    <a:pt x="2" y="18"/>
                    <a:pt x="8" y="12"/>
                  </a:cubicBezTo>
                  <a:cubicBezTo>
                    <a:pt x="13" y="6"/>
                    <a:pt x="20" y="2"/>
                    <a:pt x="29" y="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4" y="11"/>
                    <a:pt x="21" y="14"/>
                    <a:pt x="18" y="17"/>
                  </a:cubicBezTo>
                  <a:cubicBezTo>
                    <a:pt x="14" y="21"/>
                    <a:pt x="12" y="27"/>
                    <a:pt x="12" y="35"/>
                  </a:cubicBezTo>
                  <a:cubicBezTo>
                    <a:pt x="29" y="35"/>
                    <a:pt x="29" y="35"/>
                    <a:pt x="29" y="35"/>
                  </a:cubicBezTo>
                  <a:lnTo>
                    <a:pt x="29" y="65"/>
                  </a:lnTo>
                  <a:close/>
                  <a:moveTo>
                    <a:pt x="73" y="65"/>
                  </a:moveTo>
                  <a:cubicBezTo>
                    <a:pt x="43" y="65"/>
                    <a:pt x="43" y="65"/>
                    <a:pt x="43" y="65"/>
                  </a:cubicBezTo>
                  <a:cubicBezTo>
                    <a:pt x="43" y="39"/>
                    <a:pt x="43" y="39"/>
                    <a:pt x="43" y="39"/>
                  </a:cubicBezTo>
                  <a:cubicBezTo>
                    <a:pt x="43" y="28"/>
                    <a:pt x="46" y="18"/>
                    <a:pt x="52" y="12"/>
                  </a:cubicBezTo>
                  <a:cubicBezTo>
                    <a:pt x="57" y="6"/>
                    <a:pt x="64" y="2"/>
                    <a:pt x="73" y="0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68" y="11"/>
                    <a:pt x="64" y="14"/>
                    <a:pt x="62" y="17"/>
                  </a:cubicBezTo>
                  <a:cubicBezTo>
                    <a:pt x="58" y="21"/>
                    <a:pt x="56" y="27"/>
                    <a:pt x="56" y="35"/>
                  </a:cubicBezTo>
                  <a:cubicBezTo>
                    <a:pt x="73" y="35"/>
                    <a:pt x="73" y="35"/>
                    <a:pt x="73" y="35"/>
                  </a:cubicBezTo>
                  <a:lnTo>
                    <a:pt x="73" y="65"/>
                  </a:ln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0" name="Freeform 49"/>
            <p:cNvSpPr>
              <a:spLocks noEditPoints="1"/>
            </p:cNvSpPr>
            <p:nvPr/>
          </p:nvSpPr>
          <p:spPr bwMode="auto">
            <a:xfrm>
              <a:off x="8815429" y="2036959"/>
              <a:ext cx="400721" cy="364084"/>
            </a:xfrm>
            <a:custGeom>
              <a:avLst/>
              <a:gdLst>
                <a:gd name="T0" fmla="*/ 29 w 73"/>
                <a:gd name="T1" fmla="*/ 25 h 64"/>
                <a:gd name="T2" fmla="*/ 21 w 73"/>
                <a:gd name="T3" fmla="*/ 52 h 64"/>
                <a:gd name="T4" fmla="*/ 0 w 73"/>
                <a:gd name="T5" fmla="*/ 64 h 64"/>
                <a:gd name="T6" fmla="*/ 0 w 73"/>
                <a:gd name="T7" fmla="*/ 64 h 64"/>
                <a:gd name="T8" fmla="*/ 0 w 73"/>
                <a:gd name="T9" fmla="*/ 53 h 64"/>
                <a:gd name="T10" fmla="*/ 10 w 73"/>
                <a:gd name="T11" fmla="*/ 46 h 64"/>
                <a:gd name="T12" fmla="*/ 16 w 73"/>
                <a:gd name="T13" fmla="*/ 29 h 64"/>
                <a:gd name="T14" fmla="*/ 0 w 73"/>
                <a:gd name="T15" fmla="*/ 29 h 64"/>
                <a:gd name="T16" fmla="*/ 0 w 73"/>
                <a:gd name="T17" fmla="*/ 0 h 64"/>
                <a:gd name="T18" fmla="*/ 29 w 73"/>
                <a:gd name="T19" fmla="*/ 0 h 64"/>
                <a:gd name="T20" fmla="*/ 29 w 73"/>
                <a:gd name="T21" fmla="*/ 25 h 64"/>
                <a:gd name="T22" fmla="*/ 73 w 73"/>
                <a:gd name="T23" fmla="*/ 25 h 64"/>
                <a:gd name="T24" fmla="*/ 65 w 73"/>
                <a:gd name="T25" fmla="*/ 52 h 64"/>
                <a:gd name="T26" fmla="*/ 44 w 73"/>
                <a:gd name="T27" fmla="*/ 64 h 64"/>
                <a:gd name="T28" fmla="*/ 43 w 73"/>
                <a:gd name="T29" fmla="*/ 64 h 64"/>
                <a:gd name="T30" fmla="*/ 43 w 73"/>
                <a:gd name="T31" fmla="*/ 53 h 64"/>
                <a:gd name="T32" fmla="*/ 54 w 73"/>
                <a:gd name="T33" fmla="*/ 46 h 64"/>
                <a:gd name="T34" fmla="*/ 60 w 73"/>
                <a:gd name="T35" fmla="*/ 29 h 64"/>
                <a:gd name="T36" fmla="*/ 43 w 73"/>
                <a:gd name="T37" fmla="*/ 29 h 64"/>
                <a:gd name="T38" fmla="*/ 43 w 73"/>
                <a:gd name="T39" fmla="*/ 0 h 64"/>
                <a:gd name="T40" fmla="*/ 73 w 73"/>
                <a:gd name="T41" fmla="*/ 0 h 64"/>
                <a:gd name="T42" fmla="*/ 73 w 73"/>
                <a:gd name="T43" fmla="*/ 25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3" h="64">
                  <a:moveTo>
                    <a:pt x="29" y="25"/>
                  </a:moveTo>
                  <a:cubicBezTo>
                    <a:pt x="29" y="37"/>
                    <a:pt x="26" y="46"/>
                    <a:pt x="21" y="52"/>
                  </a:cubicBezTo>
                  <a:cubicBezTo>
                    <a:pt x="16" y="57"/>
                    <a:pt x="9" y="61"/>
                    <a:pt x="0" y="64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5" y="51"/>
                    <a:pt x="8" y="49"/>
                    <a:pt x="10" y="46"/>
                  </a:cubicBezTo>
                  <a:cubicBezTo>
                    <a:pt x="14" y="43"/>
                    <a:pt x="16" y="37"/>
                    <a:pt x="16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9" y="0"/>
                    <a:pt x="29" y="0"/>
                    <a:pt x="29" y="0"/>
                  </a:cubicBezTo>
                  <a:lnTo>
                    <a:pt x="29" y="25"/>
                  </a:lnTo>
                  <a:close/>
                  <a:moveTo>
                    <a:pt x="73" y="25"/>
                  </a:moveTo>
                  <a:cubicBezTo>
                    <a:pt x="73" y="37"/>
                    <a:pt x="70" y="46"/>
                    <a:pt x="65" y="52"/>
                  </a:cubicBezTo>
                  <a:cubicBezTo>
                    <a:pt x="60" y="57"/>
                    <a:pt x="53" y="61"/>
                    <a:pt x="44" y="64"/>
                  </a:cubicBezTo>
                  <a:cubicBezTo>
                    <a:pt x="43" y="64"/>
                    <a:pt x="43" y="64"/>
                    <a:pt x="43" y="64"/>
                  </a:cubicBezTo>
                  <a:cubicBezTo>
                    <a:pt x="43" y="53"/>
                    <a:pt x="43" y="53"/>
                    <a:pt x="43" y="53"/>
                  </a:cubicBezTo>
                  <a:cubicBezTo>
                    <a:pt x="48" y="51"/>
                    <a:pt x="52" y="49"/>
                    <a:pt x="54" y="46"/>
                  </a:cubicBezTo>
                  <a:cubicBezTo>
                    <a:pt x="57" y="43"/>
                    <a:pt x="59" y="37"/>
                    <a:pt x="60" y="29"/>
                  </a:cubicBezTo>
                  <a:cubicBezTo>
                    <a:pt x="43" y="29"/>
                    <a:pt x="43" y="29"/>
                    <a:pt x="43" y="29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73" y="25"/>
                  </a:lnTo>
                  <a:close/>
                </a:path>
              </a:pathLst>
            </a:custGeom>
            <a:solidFill>
              <a:srgbClr val="FF0000">
                <a:alpha val="90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77" name="직사각형 76"/>
          <p:cNvSpPr/>
          <p:nvPr/>
        </p:nvSpPr>
        <p:spPr>
          <a:xfrm>
            <a:off x="44761" y="6418768"/>
            <a:ext cx="75082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chemeClr val="tx1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인물 이미지 위에 </a:t>
            </a:r>
            <a:r>
              <a:rPr lang="ko-KR" altLang="en-US" sz="1600" dirty="0" err="1">
                <a:solidFill>
                  <a:schemeClr val="tx1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그라데이션</a:t>
            </a:r>
            <a:r>
              <a:rPr lang="ko-KR" altLang="en-US" sz="1600" dirty="0">
                <a:solidFill>
                  <a:schemeClr val="tx1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도형이 있어 </a:t>
            </a:r>
            <a:r>
              <a:rPr lang="ko-KR" altLang="en-US" sz="1600" dirty="0" smtClean="0">
                <a:solidFill>
                  <a:schemeClr val="tx1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이미지를 배경에 </a:t>
            </a:r>
            <a:r>
              <a:rPr lang="ko-KR" altLang="en-US" sz="1600" dirty="0">
                <a:solidFill>
                  <a:schemeClr val="tx1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자연스럽게 합니다</a:t>
            </a:r>
            <a:r>
              <a:rPr lang="en-US" altLang="ko-KR" sz="1600" dirty="0" smtClean="0">
                <a:solidFill>
                  <a:schemeClr val="tx1">
                    <a:lumMod val="50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en-US" altLang="ko-KR" sz="1600" dirty="0">
              <a:solidFill>
                <a:schemeClr val="tx1">
                  <a:lumMod val="50000"/>
                </a:schemeClr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0863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그룹 35"/>
          <p:cNvGrpSpPr/>
          <p:nvPr/>
        </p:nvGrpSpPr>
        <p:grpSpPr>
          <a:xfrm>
            <a:off x="8521700" y="227012"/>
            <a:ext cx="3421606" cy="471488"/>
            <a:chOff x="2280194" y="2796290"/>
            <a:chExt cx="3071812" cy="357188"/>
          </a:xfrm>
        </p:grpSpPr>
        <p:sp>
          <p:nvSpPr>
            <p:cNvPr id="37" name="모서리가 둥근 직사각형 36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40" name="자유형 39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41" name="부제목 2"/>
          <p:cNvSpPr txBox="1">
            <a:spLocks/>
          </p:cNvSpPr>
          <p:nvPr/>
        </p:nvSpPr>
        <p:spPr>
          <a:xfrm>
            <a:off x="8418570" y="124924"/>
            <a:ext cx="497435" cy="38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endParaRPr lang="ko-KR" altLang="en-US" sz="18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42" name="부제목 2"/>
          <p:cNvSpPr txBox="1">
            <a:spLocks/>
          </p:cNvSpPr>
          <p:nvPr/>
        </p:nvSpPr>
        <p:spPr>
          <a:xfrm>
            <a:off x="95443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제목을 입력하세요</a:t>
            </a:r>
          </a:p>
        </p:txBody>
      </p:sp>
      <p:grpSp>
        <p:nvGrpSpPr>
          <p:cNvPr id="198" name="그룹 197"/>
          <p:cNvGrpSpPr/>
          <p:nvPr/>
        </p:nvGrpSpPr>
        <p:grpSpPr>
          <a:xfrm>
            <a:off x="-360599" y="1004157"/>
            <a:ext cx="3933371" cy="5417683"/>
            <a:chOff x="-360599" y="1004157"/>
            <a:chExt cx="3933371" cy="5417683"/>
          </a:xfrm>
        </p:grpSpPr>
        <p:grpSp>
          <p:nvGrpSpPr>
            <p:cNvPr id="194" name="그룹 193"/>
            <p:cNvGrpSpPr/>
            <p:nvPr/>
          </p:nvGrpSpPr>
          <p:grpSpPr>
            <a:xfrm>
              <a:off x="-360599" y="1004157"/>
              <a:ext cx="3933371" cy="5417683"/>
              <a:chOff x="-360599" y="1004157"/>
              <a:chExt cx="3933371" cy="5417683"/>
            </a:xfrm>
          </p:grpSpPr>
          <p:sp>
            <p:nvSpPr>
              <p:cNvPr id="130" name="모서리가 둥근 직사각형 129"/>
              <p:cNvSpPr/>
              <p:nvPr/>
            </p:nvSpPr>
            <p:spPr>
              <a:xfrm>
                <a:off x="-360599" y="1004157"/>
                <a:ext cx="3933371" cy="5417683"/>
              </a:xfrm>
              <a:prstGeom prst="roundRect">
                <a:avLst>
                  <a:gd name="adj" fmla="val 12016"/>
                </a:avLst>
              </a:prstGeom>
              <a:solidFill>
                <a:schemeClr val="bg1">
                  <a:lumMod val="65000"/>
                  <a:lumOff val="35000"/>
                  <a:alpha val="50000"/>
                </a:schemeClr>
              </a:solidFill>
              <a:ln w="25400">
                <a:solidFill>
                  <a:schemeClr val="tx1">
                    <a:alpha val="4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1" name="Oval 14"/>
              <p:cNvSpPr>
                <a:spLocks noChangeArrowheads="1"/>
              </p:cNvSpPr>
              <p:nvPr/>
            </p:nvSpPr>
            <p:spPr bwMode="auto">
              <a:xfrm>
                <a:off x="1051546" y="1314391"/>
                <a:ext cx="165100" cy="17303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2" name="Line 15"/>
              <p:cNvSpPr>
                <a:spLocks noChangeShapeType="1"/>
              </p:cNvSpPr>
              <p:nvPr/>
            </p:nvSpPr>
            <p:spPr bwMode="auto">
              <a:xfrm flipV="1">
                <a:off x="1134096" y="1187391"/>
                <a:ext cx="0" cy="46037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3" name="Line 16"/>
              <p:cNvSpPr>
                <a:spLocks noChangeShapeType="1"/>
              </p:cNvSpPr>
              <p:nvPr/>
            </p:nvSpPr>
            <p:spPr bwMode="auto">
              <a:xfrm flipV="1">
                <a:off x="1249984" y="1249304"/>
                <a:ext cx="30163" cy="34925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4" name="Line 17"/>
              <p:cNvSpPr>
                <a:spLocks noChangeShapeType="1"/>
              </p:cNvSpPr>
              <p:nvPr/>
            </p:nvSpPr>
            <p:spPr bwMode="auto">
              <a:xfrm>
                <a:off x="1299196" y="1398529"/>
                <a:ext cx="41275" cy="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5" name="Line 18"/>
              <p:cNvSpPr>
                <a:spLocks noChangeShapeType="1"/>
              </p:cNvSpPr>
              <p:nvPr/>
            </p:nvSpPr>
            <p:spPr bwMode="auto">
              <a:xfrm>
                <a:off x="1249984" y="1517591"/>
                <a:ext cx="30163" cy="3175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6" name="Line 19"/>
              <p:cNvSpPr>
                <a:spLocks noChangeShapeType="1"/>
              </p:cNvSpPr>
              <p:nvPr/>
            </p:nvSpPr>
            <p:spPr bwMode="auto">
              <a:xfrm>
                <a:off x="1134096" y="1568391"/>
                <a:ext cx="0" cy="46037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7" name="Line 20"/>
              <p:cNvSpPr>
                <a:spLocks noChangeShapeType="1"/>
              </p:cNvSpPr>
              <p:nvPr/>
            </p:nvSpPr>
            <p:spPr bwMode="auto">
              <a:xfrm flipH="1">
                <a:off x="986459" y="1517591"/>
                <a:ext cx="30163" cy="3175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8" name="Line 21"/>
              <p:cNvSpPr>
                <a:spLocks noChangeShapeType="1"/>
              </p:cNvSpPr>
              <p:nvPr/>
            </p:nvSpPr>
            <p:spPr bwMode="auto">
              <a:xfrm flipH="1">
                <a:off x="926134" y="1398529"/>
                <a:ext cx="46038" cy="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79" name="Line 22"/>
              <p:cNvSpPr>
                <a:spLocks noChangeShapeType="1"/>
              </p:cNvSpPr>
              <p:nvPr/>
            </p:nvSpPr>
            <p:spPr bwMode="auto">
              <a:xfrm flipH="1" flipV="1">
                <a:off x="986459" y="1249304"/>
                <a:ext cx="30163" cy="34925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0" name="Line 23"/>
              <p:cNvSpPr>
                <a:spLocks noChangeShapeType="1"/>
              </p:cNvSpPr>
              <p:nvPr/>
            </p:nvSpPr>
            <p:spPr bwMode="auto">
              <a:xfrm>
                <a:off x="1430959" y="1406466"/>
                <a:ext cx="2141813" cy="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1" name="Line 24"/>
              <p:cNvSpPr>
                <a:spLocks noChangeShapeType="1"/>
              </p:cNvSpPr>
              <p:nvPr/>
            </p:nvSpPr>
            <p:spPr bwMode="auto">
              <a:xfrm>
                <a:off x="1427784" y="1319154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4" name="Line 27"/>
              <p:cNvSpPr>
                <a:spLocks noChangeShapeType="1"/>
              </p:cNvSpPr>
              <p:nvPr/>
            </p:nvSpPr>
            <p:spPr bwMode="auto">
              <a:xfrm>
                <a:off x="3472484" y="1319154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5" name="Line 28"/>
              <p:cNvSpPr>
                <a:spLocks noChangeShapeType="1"/>
              </p:cNvSpPr>
              <p:nvPr/>
            </p:nvSpPr>
            <p:spPr bwMode="auto">
              <a:xfrm>
                <a:off x="3134346" y="1319154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6" name="Line 29"/>
              <p:cNvSpPr>
                <a:spLocks noChangeShapeType="1"/>
              </p:cNvSpPr>
              <p:nvPr/>
            </p:nvSpPr>
            <p:spPr bwMode="auto">
              <a:xfrm>
                <a:off x="2793034" y="1319154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7" name="Line 30"/>
              <p:cNvSpPr>
                <a:spLocks noChangeShapeType="1"/>
              </p:cNvSpPr>
              <p:nvPr/>
            </p:nvSpPr>
            <p:spPr bwMode="auto">
              <a:xfrm>
                <a:off x="2450134" y="1319154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8" name="Line 31"/>
              <p:cNvSpPr>
                <a:spLocks noChangeShapeType="1"/>
              </p:cNvSpPr>
              <p:nvPr/>
            </p:nvSpPr>
            <p:spPr bwMode="auto">
              <a:xfrm>
                <a:off x="2107234" y="1319154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89" name="Line 32"/>
              <p:cNvSpPr>
                <a:spLocks noChangeShapeType="1"/>
              </p:cNvSpPr>
              <p:nvPr/>
            </p:nvSpPr>
            <p:spPr bwMode="auto">
              <a:xfrm>
                <a:off x="1769096" y="1319154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chemeClr val="tx1">
                    <a:alpha val="45000"/>
                  </a:scheme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90" name="Freeform 33"/>
              <p:cNvSpPr>
                <a:spLocks/>
              </p:cNvSpPr>
              <p:nvPr/>
            </p:nvSpPr>
            <p:spPr bwMode="auto">
              <a:xfrm>
                <a:off x="2391396" y="1203266"/>
                <a:ext cx="136525" cy="61912"/>
              </a:xfrm>
              <a:custGeom>
                <a:avLst/>
                <a:gdLst>
                  <a:gd name="T0" fmla="*/ 34 w 36"/>
                  <a:gd name="T1" fmla="*/ 0 h 16"/>
                  <a:gd name="T2" fmla="*/ 35 w 36"/>
                  <a:gd name="T3" fmla="*/ 1 h 16"/>
                  <a:gd name="T4" fmla="*/ 20 w 36"/>
                  <a:gd name="T5" fmla="*/ 15 h 16"/>
                  <a:gd name="T6" fmla="*/ 16 w 36"/>
                  <a:gd name="T7" fmla="*/ 15 h 16"/>
                  <a:gd name="T8" fmla="*/ 1 w 36"/>
                  <a:gd name="T9" fmla="*/ 1 h 16"/>
                  <a:gd name="T10" fmla="*/ 2 w 36"/>
                  <a:gd name="T11" fmla="*/ 0 h 16"/>
                  <a:gd name="T12" fmla="*/ 34 w 36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6">
                    <a:moveTo>
                      <a:pt x="34" y="0"/>
                    </a:moveTo>
                    <a:cubicBezTo>
                      <a:pt x="36" y="0"/>
                      <a:pt x="36" y="0"/>
                      <a:pt x="35" y="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7" y="16"/>
                      <a:pt x="16" y="1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2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91" name="텍스트 개체 틀 8"/>
              <p:cNvSpPr txBox="1">
                <a:spLocks/>
              </p:cNvSpPr>
              <p:nvPr/>
            </p:nvSpPr>
            <p:spPr>
              <a:xfrm>
                <a:off x="1684481" y="1590616"/>
                <a:ext cx="1788003" cy="763942"/>
              </a:xfrm>
              <a:prstGeom prst="rect">
                <a:avLst/>
              </a:prstGeom>
              <a:noFill/>
            </p:spPr>
            <p:txBody>
              <a:bodyPr anchor="ctr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4400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TEXT</a:t>
                </a:r>
                <a:endParaRPr lang="ko-KR" altLang="en-US" sz="44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96" name="텍스트 개체 틀 8"/>
            <p:cNvSpPr txBox="1">
              <a:spLocks/>
            </p:cNvSpPr>
            <p:nvPr/>
          </p:nvSpPr>
          <p:spPr>
            <a:xfrm>
              <a:off x="188652" y="2226895"/>
              <a:ext cx="2945875" cy="4152391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endPara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endPara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199" name="그룹 198"/>
          <p:cNvGrpSpPr/>
          <p:nvPr/>
        </p:nvGrpSpPr>
        <p:grpSpPr>
          <a:xfrm>
            <a:off x="8667286" y="1004157"/>
            <a:ext cx="3933371" cy="5417683"/>
            <a:chOff x="8667286" y="1004157"/>
            <a:chExt cx="3933371" cy="5417683"/>
          </a:xfrm>
        </p:grpSpPr>
        <p:grpSp>
          <p:nvGrpSpPr>
            <p:cNvPr id="195" name="그룹 194"/>
            <p:cNvGrpSpPr/>
            <p:nvPr/>
          </p:nvGrpSpPr>
          <p:grpSpPr>
            <a:xfrm>
              <a:off x="8667286" y="1004157"/>
              <a:ext cx="3933371" cy="5417683"/>
              <a:chOff x="8667286" y="1004157"/>
              <a:chExt cx="3933371" cy="5417683"/>
            </a:xfrm>
          </p:grpSpPr>
          <p:sp>
            <p:nvSpPr>
              <p:cNvPr id="2" name="모서리가 둥근 직사각형 1"/>
              <p:cNvSpPr/>
              <p:nvPr/>
            </p:nvSpPr>
            <p:spPr>
              <a:xfrm>
                <a:off x="8667286" y="1004157"/>
                <a:ext cx="3933371" cy="5417683"/>
              </a:xfrm>
              <a:prstGeom prst="roundRect">
                <a:avLst>
                  <a:gd name="adj" fmla="val 12016"/>
                </a:avLst>
              </a:prstGeom>
              <a:solidFill>
                <a:schemeClr val="bg1">
                  <a:lumMod val="65000"/>
                  <a:lumOff val="35000"/>
                  <a:alpha val="50000"/>
                </a:schemeClr>
              </a:solidFill>
              <a:ln w="25400">
                <a:solidFill>
                  <a:srgbClr val="FF0000">
                    <a:alpha val="45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6" name="Oval 5"/>
              <p:cNvSpPr>
                <a:spLocks noChangeArrowheads="1"/>
              </p:cNvSpPr>
              <p:nvPr/>
            </p:nvSpPr>
            <p:spPr bwMode="auto">
              <a:xfrm>
                <a:off x="11185136" y="1299310"/>
                <a:ext cx="241300" cy="249237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2" name="Line 6"/>
              <p:cNvSpPr>
                <a:spLocks noChangeShapeType="1"/>
              </p:cNvSpPr>
              <p:nvPr/>
            </p:nvSpPr>
            <p:spPr bwMode="auto">
              <a:xfrm flipV="1">
                <a:off x="11305786" y="1210410"/>
                <a:ext cx="0" cy="46037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3" name="Line 7"/>
              <p:cNvSpPr>
                <a:spLocks noChangeShapeType="1"/>
              </p:cNvSpPr>
              <p:nvPr/>
            </p:nvSpPr>
            <p:spPr bwMode="auto">
              <a:xfrm flipV="1">
                <a:off x="11418498" y="1272323"/>
                <a:ext cx="33338" cy="34925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4" name="Line 8"/>
              <p:cNvSpPr>
                <a:spLocks noChangeShapeType="1"/>
              </p:cNvSpPr>
              <p:nvPr/>
            </p:nvSpPr>
            <p:spPr bwMode="auto">
              <a:xfrm>
                <a:off x="11467711" y="1421548"/>
                <a:ext cx="44450" cy="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5" name="Line 9"/>
              <p:cNvSpPr>
                <a:spLocks noChangeShapeType="1"/>
              </p:cNvSpPr>
              <p:nvPr/>
            </p:nvSpPr>
            <p:spPr bwMode="auto">
              <a:xfrm>
                <a:off x="11418498" y="1540610"/>
                <a:ext cx="33338" cy="3175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6" name="Line 10"/>
              <p:cNvSpPr>
                <a:spLocks noChangeShapeType="1"/>
              </p:cNvSpPr>
              <p:nvPr/>
            </p:nvSpPr>
            <p:spPr bwMode="auto">
              <a:xfrm>
                <a:off x="11305786" y="1591410"/>
                <a:ext cx="0" cy="46037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7" name="Line 11"/>
              <p:cNvSpPr>
                <a:spLocks noChangeShapeType="1"/>
              </p:cNvSpPr>
              <p:nvPr/>
            </p:nvSpPr>
            <p:spPr bwMode="auto">
              <a:xfrm flipH="1">
                <a:off x="11158148" y="1540610"/>
                <a:ext cx="30163" cy="3175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8" name="Line 12"/>
              <p:cNvSpPr>
                <a:spLocks noChangeShapeType="1"/>
              </p:cNvSpPr>
              <p:nvPr/>
            </p:nvSpPr>
            <p:spPr bwMode="auto">
              <a:xfrm flipH="1">
                <a:off x="11099411" y="1421548"/>
                <a:ext cx="41275" cy="0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39" name="Line 13"/>
              <p:cNvSpPr>
                <a:spLocks noChangeShapeType="1"/>
              </p:cNvSpPr>
              <p:nvPr/>
            </p:nvSpPr>
            <p:spPr bwMode="auto">
              <a:xfrm flipH="1" flipV="1">
                <a:off x="11158148" y="1272323"/>
                <a:ext cx="30163" cy="34925"/>
              </a:xfrm>
              <a:prstGeom prst="line">
                <a:avLst/>
              </a:prstGeom>
              <a:noFill/>
              <a:ln w="19050" cap="rnd">
                <a:solidFill>
                  <a:srgbClr val="FF0000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49" name="Line 23"/>
              <p:cNvSpPr>
                <a:spLocks noChangeShapeType="1"/>
              </p:cNvSpPr>
              <p:nvPr/>
            </p:nvSpPr>
            <p:spPr bwMode="auto">
              <a:xfrm>
                <a:off x="8676911" y="1429485"/>
                <a:ext cx="2320900" cy="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1" name="Line 25"/>
              <p:cNvSpPr>
                <a:spLocks noChangeShapeType="1"/>
              </p:cNvSpPr>
              <p:nvPr/>
            </p:nvSpPr>
            <p:spPr bwMode="auto">
              <a:xfrm>
                <a:off x="10997811" y="1342173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2" name="Line 26"/>
              <p:cNvSpPr>
                <a:spLocks noChangeShapeType="1"/>
              </p:cNvSpPr>
              <p:nvPr/>
            </p:nvSpPr>
            <p:spPr bwMode="auto">
              <a:xfrm>
                <a:off x="10654911" y="1342173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3" name="Line 27"/>
              <p:cNvSpPr>
                <a:spLocks noChangeShapeType="1"/>
              </p:cNvSpPr>
              <p:nvPr/>
            </p:nvSpPr>
            <p:spPr bwMode="auto">
              <a:xfrm>
                <a:off x="10312011" y="1342173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4" name="Line 28"/>
              <p:cNvSpPr>
                <a:spLocks noChangeShapeType="1"/>
              </p:cNvSpPr>
              <p:nvPr/>
            </p:nvSpPr>
            <p:spPr bwMode="auto">
              <a:xfrm>
                <a:off x="9973873" y="1342173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5" name="Line 29"/>
              <p:cNvSpPr>
                <a:spLocks noChangeShapeType="1"/>
              </p:cNvSpPr>
              <p:nvPr/>
            </p:nvSpPr>
            <p:spPr bwMode="auto">
              <a:xfrm>
                <a:off x="9632561" y="1342173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6" name="Line 30"/>
              <p:cNvSpPr>
                <a:spLocks noChangeShapeType="1"/>
              </p:cNvSpPr>
              <p:nvPr/>
            </p:nvSpPr>
            <p:spPr bwMode="auto">
              <a:xfrm>
                <a:off x="9289661" y="1342173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7" name="Line 31"/>
              <p:cNvSpPr>
                <a:spLocks noChangeShapeType="1"/>
              </p:cNvSpPr>
              <p:nvPr/>
            </p:nvSpPr>
            <p:spPr bwMode="auto">
              <a:xfrm>
                <a:off x="8946761" y="1342173"/>
                <a:ext cx="0" cy="184150"/>
              </a:xfrm>
              <a:prstGeom prst="line">
                <a:avLst/>
              </a:prstGeom>
              <a:noFill/>
              <a:ln w="30163" cap="rnd">
                <a:solidFill>
                  <a:srgbClr val="FF0000">
                    <a:alpha val="45000"/>
                  </a:srgbClr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59" name="Freeform 33"/>
              <p:cNvSpPr>
                <a:spLocks/>
              </p:cNvSpPr>
              <p:nvPr/>
            </p:nvSpPr>
            <p:spPr bwMode="auto">
              <a:xfrm>
                <a:off x="9221398" y="1226285"/>
                <a:ext cx="136525" cy="61912"/>
              </a:xfrm>
              <a:custGeom>
                <a:avLst/>
                <a:gdLst>
                  <a:gd name="T0" fmla="*/ 34 w 36"/>
                  <a:gd name="T1" fmla="*/ 0 h 16"/>
                  <a:gd name="T2" fmla="*/ 35 w 36"/>
                  <a:gd name="T3" fmla="*/ 1 h 16"/>
                  <a:gd name="T4" fmla="*/ 20 w 36"/>
                  <a:gd name="T5" fmla="*/ 15 h 16"/>
                  <a:gd name="T6" fmla="*/ 16 w 36"/>
                  <a:gd name="T7" fmla="*/ 15 h 16"/>
                  <a:gd name="T8" fmla="*/ 1 w 36"/>
                  <a:gd name="T9" fmla="*/ 1 h 16"/>
                  <a:gd name="T10" fmla="*/ 2 w 36"/>
                  <a:gd name="T11" fmla="*/ 0 h 16"/>
                  <a:gd name="T12" fmla="*/ 34 w 36"/>
                  <a:gd name="T13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16">
                    <a:moveTo>
                      <a:pt x="34" y="0"/>
                    </a:moveTo>
                    <a:cubicBezTo>
                      <a:pt x="36" y="0"/>
                      <a:pt x="36" y="0"/>
                      <a:pt x="35" y="1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19" y="16"/>
                      <a:pt x="17" y="16"/>
                      <a:pt x="16" y="15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0"/>
                      <a:pt x="1" y="0"/>
                      <a:pt x="2" y="0"/>
                    </a:cubicBezTo>
                    <a:lnTo>
                      <a:pt x="3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  <p:sp>
            <p:nvSpPr>
              <p:cNvPr id="192" name="텍스트 개체 틀 8"/>
              <p:cNvSpPr txBox="1">
                <a:spLocks/>
              </p:cNvSpPr>
              <p:nvPr/>
            </p:nvSpPr>
            <p:spPr>
              <a:xfrm>
                <a:off x="8758119" y="1590616"/>
                <a:ext cx="1788003" cy="763942"/>
              </a:xfrm>
              <a:prstGeom prst="rect">
                <a:avLst/>
              </a:prstGeom>
              <a:noFill/>
            </p:spPr>
            <p:txBody>
              <a:bodyPr anchor="ctr">
                <a:noAutofit/>
              </a:bodyPr>
              <a:lstStyle>
                <a:lvl1pPr marL="228600" indent="-228600" algn="l" defTabSz="914400" rtl="0" eaLnBrk="1" latinLnBrk="1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lnSpc>
                    <a:spcPct val="150000"/>
                  </a:lnSpc>
                  <a:buNone/>
                </a:pPr>
                <a:r>
                  <a:rPr lang="en-US" altLang="ko-KR" sz="4400" dirty="0" smtClean="0">
                    <a:latin typeface="HY강B" panose="02030600000101010101" pitchFamily="18" charset="-127"/>
                    <a:ea typeface="HY강B" panose="02030600000101010101" pitchFamily="18" charset="-127"/>
                  </a:rPr>
                  <a:t>TEXT</a:t>
                </a:r>
                <a:endParaRPr lang="ko-KR" altLang="en-US" sz="4400" dirty="0">
                  <a:latin typeface="HY강B" panose="02030600000101010101" pitchFamily="18" charset="-127"/>
                  <a:ea typeface="HY강B" panose="02030600000101010101" pitchFamily="18" charset="-127"/>
                </a:endParaRPr>
              </a:p>
            </p:txBody>
          </p:sp>
        </p:grpSp>
        <p:sp>
          <p:nvSpPr>
            <p:cNvPr id="197" name="텍스트 개체 틀 8"/>
            <p:cNvSpPr txBox="1">
              <a:spLocks/>
            </p:cNvSpPr>
            <p:nvPr/>
          </p:nvSpPr>
          <p:spPr>
            <a:xfrm>
              <a:off x="8958721" y="2226895"/>
              <a:ext cx="2945875" cy="4152391"/>
            </a:xfrm>
            <a:prstGeom prst="rect">
              <a:avLst/>
            </a:prstGeom>
            <a:noFill/>
          </p:spPr>
          <p:txBody>
            <a:bodyPr anchor="ctr">
              <a:noAutofit/>
            </a:bodyPr>
            <a:lstStyle>
              <a:lvl1pPr marL="228600" indent="-228600" algn="l" defTabSz="914400" rtl="0" eaLnBrk="1" latinLnBrk="1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1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  <a:endPara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endParaRPr lang="en-US" altLang="ko-KR" sz="1400" dirty="0" smtClean="0"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입력하세요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>
                  <a:latin typeface="HY강B" panose="02030600000101010101" pitchFamily="18" charset="-127"/>
                  <a:ea typeface="HY강B" panose="02030600000101010101" pitchFamily="18" charset="-127"/>
                </a:rPr>
                <a:t>텍스트를 </a:t>
              </a:r>
              <a:r>
                <a:rPr lang="ko-KR" altLang="en-US" sz="1400" dirty="0" smtClean="0">
                  <a:latin typeface="HY강B" panose="02030600000101010101" pitchFamily="18" charset="-127"/>
                  <a:ea typeface="HY강B" panose="02030600000101010101" pitchFamily="18" charset="-127"/>
                </a:rPr>
                <a:t>입력하세요</a:t>
              </a:r>
              <a:endParaRPr lang="ko-KR" altLang="en-US" sz="1400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692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7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그룹 23"/>
          <p:cNvGrpSpPr/>
          <p:nvPr/>
        </p:nvGrpSpPr>
        <p:grpSpPr>
          <a:xfrm>
            <a:off x="8521700" y="227012"/>
            <a:ext cx="3421606" cy="471488"/>
            <a:chOff x="2280194" y="2796290"/>
            <a:chExt cx="3071812" cy="357188"/>
          </a:xfrm>
        </p:grpSpPr>
        <p:sp>
          <p:nvSpPr>
            <p:cNvPr id="29" name="모서리가 둥근 직사각형 28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2" name="자유형 31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33" name="부제목 2"/>
          <p:cNvSpPr txBox="1">
            <a:spLocks/>
          </p:cNvSpPr>
          <p:nvPr/>
        </p:nvSpPr>
        <p:spPr>
          <a:xfrm>
            <a:off x="8418570" y="124924"/>
            <a:ext cx="497435" cy="384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ko-KR" sz="1800" dirty="0">
                <a:solidFill>
                  <a:srgbClr val="FF0000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+</a:t>
            </a:r>
            <a:endParaRPr lang="ko-KR" altLang="en-US" sz="1800" dirty="0">
              <a:solidFill>
                <a:srgbClr val="FF0000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4" name="부제목 2"/>
          <p:cNvSpPr txBox="1">
            <a:spLocks/>
          </p:cNvSpPr>
          <p:nvPr/>
        </p:nvSpPr>
        <p:spPr>
          <a:xfrm>
            <a:off x="9315766" y="150324"/>
            <a:ext cx="2476670" cy="6216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</a:pPr>
            <a:r>
              <a:rPr lang="ko-KR" altLang="en-US" sz="2000" b="1" dirty="0" smtClean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학습정리</a:t>
            </a:r>
            <a:endParaRPr lang="ko-KR" altLang="en-US" sz="2000" b="1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3" name="그룹 2"/>
          <p:cNvGrpSpPr/>
          <p:nvPr/>
        </p:nvGrpSpPr>
        <p:grpSpPr>
          <a:xfrm>
            <a:off x="6208618" y="1473655"/>
            <a:ext cx="5414773" cy="4738459"/>
            <a:chOff x="6208618" y="1473655"/>
            <a:chExt cx="5414773" cy="4738459"/>
          </a:xfrm>
        </p:grpSpPr>
        <p:sp>
          <p:nvSpPr>
            <p:cNvPr id="8" name="모서리가 둥근 직사각형 7"/>
            <p:cNvSpPr/>
            <p:nvPr/>
          </p:nvSpPr>
          <p:spPr bwMode="auto">
            <a:xfrm>
              <a:off x="6208618" y="1473655"/>
              <a:ext cx="5414773" cy="4738459"/>
            </a:xfrm>
            <a:prstGeom prst="roundRect">
              <a:avLst/>
            </a:prstGeom>
            <a:solidFill>
              <a:sysClr val="window" lastClr="FFFFFF">
                <a:lumMod val="95000"/>
              </a:sysClr>
            </a:solidFill>
            <a:ln w="6350" cap="flat" cmpd="sng" algn="ctr">
              <a:solidFill>
                <a:srgbClr val="4F81BD">
                  <a:shade val="50000"/>
                </a:srgbClr>
              </a:solidFill>
              <a:prstDash val="dash"/>
            </a:ln>
            <a:effectLst>
              <a:glow rad="101600">
                <a:sysClr val="window" lastClr="FFFFFF">
                  <a:lumMod val="65000"/>
                  <a:alpha val="60000"/>
                </a:sysClr>
              </a:glo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9" name="모서리가 둥근 직사각형 8"/>
            <p:cNvSpPr/>
            <p:nvPr/>
          </p:nvSpPr>
          <p:spPr bwMode="auto">
            <a:xfrm>
              <a:off x="6771263" y="1841473"/>
              <a:ext cx="4279951" cy="482734"/>
            </a:xfrm>
            <a:prstGeom prst="roundRect">
              <a:avLst/>
            </a:prstGeom>
            <a:solidFill>
              <a:schemeClr val="tx1">
                <a:lumMod val="85000"/>
              </a:schemeClr>
            </a:solidFill>
            <a:ln w="25400" cap="flat" cmpd="sng" algn="ctr">
              <a:noFill/>
              <a:prstDash val="solid"/>
            </a:ln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Y강B" panose="02030600000101010101" pitchFamily="18" charset="-127"/>
                <a:ea typeface="HY강B" panose="02030600000101010101" pitchFamily="18" charset="-127"/>
                <a:cs typeface="+mn-cs"/>
              </a:endParaRPr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6671586" y="1793672"/>
              <a:ext cx="231775" cy="236538"/>
            </a:xfrm>
            <a:custGeom>
              <a:avLst/>
              <a:gdLst>
                <a:gd name="T0" fmla="*/ 61 w 61"/>
                <a:gd name="T1" fmla="*/ 0 h 62"/>
                <a:gd name="T2" fmla="*/ 22 w 61"/>
                <a:gd name="T3" fmla="*/ 0 h 62"/>
                <a:gd name="T4" fmla="*/ 0 w 61"/>
                <a:gd name="T5" fmla="*/ 22 h 62"/>
                <a:gd name="T6" fmla="*/ 0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6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62"/>
                    <a:pt x="0" y="62"/>
                    <a:pt x="0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10910503" y="1789727"/>
              <a:ext cx="231775" cy="236538"/>
            </a:xfrm>
            <a:custGeom>
              <a:avLst/>
              <a:gdLst>
                <a:gd name="T0" fmla="*/ 0 w 61"/>
                <a:gd name="T1" fmla="*/ 0 h 62"/>
                <a:gd name="T2" fmla="*/ 39 w 61"/>
                <a:gd name="T3" fmla="*/ 0 h 62"/>
                <a:gd name="T4" fmla="*/ 61 w 61"/>
                <a:gd name="T5" fmla="*/ 22 h 62"/>
                <a:gd name="T6" fmla="*/ 61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1" y="10"/>
                    <a:pt x="61" y="22"/>
                  </a:cubicBezTo>
                  <a:cubicBezTo>
                    <a:pt x="61" y="62"/>
                    <a:pt x="61" y="62"/>
                    <a:pt x="61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0" name="Freeform 7"/>
            <p:cNvSpPr>
              <a:spLocks/>
            </p:cNvSpPr>
            <p:nvPr/>
          </p:nvSpPr>
          <p:spPr bwMode="auto">
            <a:xfrm>
              <a:off x="10911747" y="2141644"/>
              <a:ext cx="231775" cy="233363"/>
            </a:xfrm>
            <a:custGeom>
              <a:avLst/>
              <a:gdLst>
                <a:gd name="T0" fmla="*/ 0 w 61"/>
                <a:gd name="T1" fmla="*/ 61 h 61"/>
                <a:gd name="T2" fmla="*/ 39 w 61"/>
                <a:gd name="T3" fmla="*/ 61 h 61"/>
                <a:gd name="T4" fmla="*/ 61 w 61"/>
                <a:gd name="T5" fmla="*/ 39 h 61"/>
                <a:gd name="T6" fmla="*/ 61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0" y="61"/>
                  </a:moveTo>
                  <a:cubicBezTo>
                    <a:pt x="39" y="61"/>
                    <a:pt x="39" y="61"/>
                    <a:pt x="39" y="61"/>
                  </a:cubicBezTo>
                  <a:cubicBezTo>
                    <a:pt x="51" y="61"/>
                    <a:pt x="61" y="51"/>
                    <a:pt x="61" y="39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1" name="Freeform 8"/>
            <p:cNvSpPr>
              <a:spLocks/>
            </p:cNvSpPr>
            <p:nvPr/>
          </p:nvSpPr>
          <p:spPr bwMode="auto">
            <a:xfrm>
              <a:off x="6668076" y="2141645"/>
              <a:ext cx="231775" cy="233363"/>
            </a:xfrm>
            <a:custGeom>
              <a:avLst/>
              <a:gdLst>
                <a:gd name="T0" fmla="*/ 61 w 61"/>
                <a:gd name="T1" fmla="*/ 61 h 61"/>
                <a:gd name="T2" fmla="*/ 22 w 61"/>
                <a:gd name="T3" fmla="*/ 61 h 61"/>
                <a:gd name="T4" fmla="*/ 0 w 61"/>
                <a:gd name="T5" fmla="*/ 39 h 61"/>
                <a:gd name="T6" fmla="*/ 0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61" y="61"/>
                  </a:moveTo>
                  <a:cubicBezTo>
                    <a:pt x="22" y="61"/>
                    <a:pt x="22" y="61"/>
                    <a:pt x="22" y="61"/>
                  </a:cubicBezTo>
                  <a:cubicBezTo>
                    <a:pt x="10" y="61"/>
                    <a:pt x="0" y="51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750259" y="2555900"/>
              <a:ext cx="4278261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 algn="ctr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 smtClean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1450" indent="-171450" algn="ctr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en-US" altLang="ko-KR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171450" indent="-171450" algn="ctr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  <a:p>
              <a:pPr marL="171450" indent="-171450" algn="ctr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</a:p>
            <a:p>
              <a:pPr marL="171450" indent="-171450" algn="ctr">
                <a:lnSpc>
                  <a:spcPct val="250000"/>
                </a:lnSpc>
                <a:buFont typeface="Arial" panose="020B0604020202020204" pitchFamily="34" charset="0"/>
                <a:buChar char="•"/>
              </a:pPr>
              <a:r>
                <a:rPr lang="ko-KR" altLang="en-US" sz="1600" dirty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이곳에 학습 정리를 적어 주십시오</a:t>
              </a:r>
              <a:r>
                <a:rPr lang="en-US" altLang="ko-KR" sz="1600" dirty="0" smtClean="0">
                  <a:solidFill>
                    <a:schemeClr val="bg1"/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.</a:t>
              </a:r>
              <a:endParaRPr lang="ko-KR" altLang="en-US" sz="1600" dirty="0">
                <a:solidFill>
                  <a:schemeClr val="bg1"/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41736" y="1860192"/>
              <a:ext cx="11485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2000" spc="-150" dirty="0" smtClean="0">
                  <a:solidFill>
                    <a:schemeClr val="bg1">
                      <a:lumMod val="85000"/>
                      <a:lumOff val="15000"/>
                    </a:schemeClr>
                  </a:solidFill>
                  <a:latin typeface="HY강B" panose="02030600000101010101" pitchFamily="18" charset="-127"/>
                  <a:ea typeface="HY강B" panose="02030600000101010101" pitchFamily="18" charset="-127"/>
                </a:rPr>
                <a:t>학습목표</a:t>
              </a:r>
              <a:endParaRPr lang="ko-KR" altLang="en-US" sz="2000" spc="-150" dirty="0">
                <a:solidFill>
                  <a:schemeClr val="bg1">
                    <a:lumMod val="85000"/>
                    <a:lumOff val="15000"/>
                  </a:schemeClr>
                </a:solidFill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9778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1588" y="5820286"/>
            <a:ext cx="7532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본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PPT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템플릿은 ㈜ 재미의 소유이며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 </a:t>
            </a:r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타 용도로 사용하실 수 없습니다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.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  <a:p>
            <a:pPr algn="ctr"/>
            <a:r>
              <a:rPr lang="ko-KR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ⓒ </a:t>
            </a:r>
            <a:r>
              <a:rPr lang="en-US" altLang="ko-KR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Copyright 2016 XEMI all right reserved</a:t>
            </a:r>
            <a:endParaRPr lang="ko-KR" altLang="ko-KR" dirty="0">
              <a:solidFill>
                <a:prstClr val="white"/>
              </a:solidFill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2886" y="297545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800" dirty="0">
                <a:solidFill>
                  <a:prstClr val="white"/>
                </a:solidFill>
                <a:latin typeface="HY강B" panose="02030600000101010101" pitchFamily="18" charset="-127"/>
                <a:ea typeface="HY강B" panose="02030600000101010101" pitchFamily="18" charset="-127"/>
              </a:rPr>
              <a:t>사용소스</a:t>
            </a:r>
          </a:p>
        </p:txBody>
      </p:sp>
      <p:sp>
        <p:nvSpPr>
          <p:cNvPr id="27" name="텍스트 개체 틀 8"/>
          <p:cNvSpPr txBox="1">
            <a:spLocks/>
          </p:cNvSpPr>
          <p:nvPr/>
        </p:nvSpPr>
        <p:spPr>
          <a:xfrm>
            <a:off x="5249670" y="2396488"/>
            <a:ext cx="4697473" cy="763942"/>
          </a:xfrm>
          <a:prstGeom prst="rect">
            <a:avLst/>
          </a:prstGeom>
          <a:noFill/>
        </p:spPr>
        <p:txBody>
          <a:bodyPr anchor="ctr">
            <a:no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altLang="ko-KR" sz="4400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‘</a:t>
            </a:r>
            <a:r>
              <a:rPr lang="ko-KR" altLang="en-US" sz="4400" dirty="0" err="1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나눔손글씨</a:t>
            </a:r>
            <a:r>
              <a:rPr lang="ko-KR" altLang="en-US" sz="4400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 붓</a:t>
            </a:r>
            <a:r>
              <a:rPr lang="en-US" altLang="ko-KR" sz="4400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’ </a:t>
            </a:r>
            <a:r>
              <a:rPr lang="ko-KR" altLang="en-US" sz="4400" dirty="0" smtClean="0">
                <a:latin typeface="나눔손글씨 붓" panose="03060600000000000000" pitchFamily="66" charset="-127"/>
                <a:ea typeface="나눔손글씨 붓" panose="03060600000000000000" pitchFamily="66" charset="-127"/>
              </a:rPr>
              <a:t>체 사용</a:t>
            </a:r>
            <a:endParaRPr lang="en-US" altLang="ko-KR" sz="4400" dirty="0" smtClean="0">
              <a:latin typeface="나눔손글씨 붓" panose="03060600000000000000" pitchFamily="66" charset="-127"/>
              <a:ea typeface="나눔손글씨 붓" panose="03060600000000000000" pitchFamily="66" charset="-127"/>
            </a:endParaRPr>
          </a:p>
        </p:txBody>
      </p:sp>
      <p:grpSp>
        <p:nvGrpSpPr>
          <p:cNvPr id="103" name="그룹 102"/>
          <p:cNvGrpSpPr/>
          <p:nvPr/>
        </p:nvGrpSpPr>
        <p:grpSpPr>
          <a:xfrm>
            <a:off x="639548" y="1573846"/>
            <a:ext cx="3746500" cy="428625"/>
            <a:chOff x="587174" y="2370231"/>
            <a:chExt cx="3746500" cy="428625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>
              <a:off x="4006649" y="2459131"/>
              <a:ext cx="241300" cy="2508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4127299" y="2370231"/>
              <a:ext cx="0" cy="46038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4240011" y="2432143"/>
              <a:ext cx="33338" cy="3492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>
              <a:off x="4289224" y="2582956"/>
              <a:ext cx="44450" cy="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4240011" y="2702018"/>
              <a:ext cx="33338" cy="30163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>
              <a:off x="4127299" y="2752818"/>
              <a:ext cx="0" cy="46038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H="1">
              <a:off x="3979661" y="2702018"/>
              <a:ext cx="30163" cy="30163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H="1">
              <a:off x="3920924" y="2582956"/>
              <a:ext cx="41275" cy="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H="1" flipV="1">
              <a:off x="3979661" y="2432143"/>
              <a:ext cx="30163" cy="3492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6" name="Oval 14"/>
            <p:cNvSpPr>
              <a:spLocks noChangeArrowheads="1"/>
            </p:cNvSpPr>
            <p:nvPr/>
          </p:nvSpPr>
          <p:spPr bwMode="auto">
            <a:xfrm>
              <a:off x="712586" y="2497231"/>
              <a:ext cx="165100" cy="17462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795136" y="2370231"/>
              <a:ext cx="0" cy="46038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911024" y="2432143"/>
              <a:ext cx="30163" cy="3492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>
              <a:off x="960236" y="2582956"/>
              <a:ext cx="41275" cy="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>
              <a:off x="911024" y="2702018"/>
              <a:ext cx="30163" cy="30163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>
              <a:off x="795136" y="2752818"/>
              <a:ext cx="0" cy="46038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H="1">
              <a:off x="647499" y="2702018"/>
              <a:ext cx="30163" cy="30163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587174" y="2582956"/>
              <a:ext cx="46038" cy="0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H="1" flipV="1">
              <a:off x="647499" y="2432143"/>
              <a:ext cx="30163" cy="34925"/>
            </a:xfrm>
            <a:prstGeom prst="line">
              <a:avLst/>
            </a:prstGeom>
            <a:noFill/>
            <a:ln w="19050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>
              <a:off x="1091999" y="2590893"/>
              <a:ext cx="2727325" cy="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29" name="Line 24"/>
            <p:cNvSpPr>
              <a:spLocks noChangeShapeType="1"/>
            </p:cNvSpPr>
            <p:nvPr/>
          </p:nvSpPr>
          <p:spPr bwMode="auto">
            <a:xfrm>
              <a:off x="1088824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0" name="Line 25"/>
            <p:cNvSpPr>
              <a:spLocks noChangeShapeType="1"/>
            </p:cNvSpPr>
            <p:nvPr/>
          </p:nvSpPr>
          <p:spPr bwMode="auto">
            <a:xfrm>
              <a:off x="3819324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31" name="Line 26"/>
            <p:cNvSpPr>
              <a:spLocks noChangeShapeType="1"/>
            </p:cNvSpPr>
            <p:nvPr/>
          </p:nvSpPr>
          <p:spPr bwMode="auto">
            <a:xfrm>
              <a:off x="3476424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6" name="Line 27"/>
            <p:cNvSpPr>
              <a:spLocks noChangeShapeType="1"/>
            </p:cNvSpPr>
            <p:nvPr/>
          </p:nvSpPr>
          <p:spPr bwMode="auto">
            <a:xfrm>
              <a:off x="3133524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7" name="Line 28"/>
            <p:cNvSpPr>
              <a:spLocks noChangeShapeType="1"/>
            </p:cNvSpPr>
            <p:nvPr/>
          </p:nvSpPr>
          <p:spPr bwMode="auto">
            <a:xfrm>
              <a:off x="2795386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8" name="Line 29"/>
            <p:cNvSpPr>
              <a:spLocks noChangeShapeType="1"/>
            </p:cNvSpPr>
            <p:nvPr/>
          </p:nvSpPr>
          <p:spPr bwMode="auto">
            <a:xfrm>
              <a:off x="2454074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99" name="Line 30"/>
            <p:cNvSpPr>
              <a:spLocks noChangeShapeType="1"/>
            </p:cNvSpPr>
            <p:nvPr/>
          </p:nvSpPr>
          <p:spPr bwMode="auto">
            <a:xfrm>
              <a:off x="2111174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0" name="Line 31"/>
            <p:cNvSpPr>
              <a:spLocks noChangeShapeType="1"/>
            </p:cNvSpPr>
            <p:nvPr/>
          </p:nvSpPr>
          <p:spPr bwMode="auto">
            <a:xfrm>
              <a:off x="1768274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1" name="Line 32"/>
            <p:cNvSpPr>
              <a:spLocks noChangeShapeType="1"/>
            </p:cNvSpPr>
            <p:nvPr/>
          </p:nvSpPr>
          <p:spPr bwMode="auto">
            <a:xfrm>
              <a:off x="1430136" y="2501993"/>
              <a:ext cx="0" cy="184150"/>
            </a:xfrm>
            <a:prstGeom prst="line">
              <a:avLst/>
            </a:prstGeom>
            <a:noFill/>
            <a:ln w="30163" cap="rnd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102" name="Freeform 33"/>
            <p:cNvSpPr>
              <a:spLocks/>
            </p:cNvSpPr>
            <p:nvPr/>
          </p:nvSpPr>
          <p:spPr bwMode="auto">
            <a:xfrm>
              <a:off x="2042911" y="2386106"/>
              <a:ext cx="136525" cy="61913"/>
            </a:xfrm>
            <a:custGeom>
              <a:avLst/>
              <a:gdLst>
                <a:gd name="T0" fmla="*/ 34 w 36"/>
                <a:gd name="T1" fmla="*/ 0 h 16"/>
                <a:gd name="T2" fmla="*/ 35 w 36"/>
                <a:gd name="T3" fmla="*/ 1 h 16"/>
                <a:gd name="T4" fmla="*/ 20 w 36"/>
                <a:gd name="T5" fmla="*/ 15 h 16"/>
                <a:gd name="T6" fmla="*/ 16 w 36"/>
                <a:gd name="T7" fmla="*/ 15 h 16"/>
                <a:gd name="T8" fmla="*/ 1 w 36"/>
                <a:gd name="T9" fmla="*/ 1 h 16"/>
                <a:gd name="T10" fmla="*/ 2 w 36"/>
                <a:gd name="T11" fmla="*/ 0 h 16"/>
                <a:gd name="T12" fmla="*/ 34 w 36"/>
                <a:gd name="T13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16">
                  <a:moveTo>
                    <a:pt x="34" y="0"/>
                  </a:moveTo>
                  <a:cubicBezTo>
                    <a:pt x="36" y="0"/>
                    <a:pt x="36" y="0"/>
                    <a:pt x="35" y="1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19" y="16"/>
                    <a:pt x="17" y="16"/>
                    <a:pt x="16" y="15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0"/>
                    <a:pt x="1" y="0"/>
                    <a:pt x="2" y="0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62" name="그룹 61"/>
          <p:cNvGrpSpPr/>
          <p:nvPr/>
        </p:nvGrpSpPr>
        <p:grpSpPr>
          <a:xfrm>
            <a:off x="681542" y="2550764"/>
            <a:ext cx="2278211" cy="1627293"/>
            <a:chOff x="1194529" y="1921316"/>
            <a:chExt cx="2981103" cy="2129359"/>
          </a:xfrm>
        </p:grpSpPr>
        <p:sp>
          <p:nvSpPr>
            <p:cNvPr id="63" name="자유형 62"/>
            <p:cNvSpPr/>
            <p:nvPr/>
          </p:nvSpPr>
          <p:spPr>
            <a:xfrm>
              <a:off x="1274380" y="1974551"/>
              <a:ext cx="2821401" cy="1703487"/>
            </a:xfrm>
            <a:custGeom>
              <a:avLst/>
              <a:gdLst>
                <a:gd name="connsiteX0" fmla="*/ 0 w 2821401"/>
                <a:gd name="connsiteY0" fmla="*/ 0 h 1703487"/>
                <a:gd name="connsiteX1" fmla="*/ 2821401 w 2821401"/>
                <a:gd name="connsiteY1" fmla="*/ 0 h 1703487"/>
                <a:gd name="connsiteX2" fmla="*/ 2821401 w 2821401"/>
                <a:gd name="connsiteY2" fmla="*/ 1703487 h 1703487"/>
                <a:gd name="connsiteX3" fmla="*/ 0 w 2821401"/>
                <a:gd name="connsiteY3" fmla="*/ 1703487 h 1703487"/>
                <a:gd name="connsiteX4" fmla="*/ 0 w 2821401"/>
                <a:gd name="connsiteY4" fmla="*/ 0 h 170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1401" h="1703487">
                  <a:moveTo>
                    <a:pt x="0" y="0"/>
                  </a:moveTo>
                  <a:lnTo>
                    <a:pt x="2821401" y="0"/>
                  </a:lnTo>
                  <a:lnTo>
                    <a:pt x="2821401" y="1703487"/>
                  </a:lnTo>
                  <a:lnTo>
                    <a:pt x="0" y="17034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  <a:ln w="15875">
              <a:solidFill>
                <a:srgbClr val="FF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64" name="자유형 63"/>
            <p:cNvSpPr/>
            <p:nvPr/>
          </p:nvSpPr>
          <p:spPr>
            <a:xfrm>
              <a:off x="1194529" y="1921316"/>
              <a:ext cx="2981103" cy="2129359"/>
            </a:xfrm>
            <a:custGeom>
              <a:avLst/>
              <a:gdLst>
                <a:gd name="connsiteX0" fmla="*/ 0 w 2981103"/>
                <a:gd name="connsiteY0" fmla="*/ 0 h 2129359"/>
                <a:gd name="connsiteX1" fmla="*/ 2981103 w 2981103"/>
                <a:gd name="connsiteY1" fmla="*/ 0 h 2129359"/>
                <a:gd name="connsiteX2" fmla="*/ 2981103 w 2981103"/>
                <a:gd name="connsiteY2" fmla="*/ 2129359 h 2129359"/>
                <a:gd name="connsiteX3" fmla="*/ 0 w 2981103"/>
                <a:gd name="connsiteY3" fmla="*/ 2129359 h 2129359"/>
                <a:gd name="connsiteX4" fmla="*/ 0 w 2981103"/>
                <a:gd name="connsiteY4" fmla="*/ 0 h 2129359"/>
                <a:gd name="connsiteX5" fmla="*/ 79851 w 2981103"/>
                <a:gd name="connsiteY5" fmla="*/ 53234 h 2129359"/>
                <a:gd name="connsiteX6" fmla="*/ 79851 w 2981103"/>
                <a:gd name="connsiteY6" fmla="*/ 1756721 h 2129359"/>
                <a:gd name="connsiteX7" fmla="*/ 2901252 w 2981103"/>
                <a:gd name="connsiteY7" fmla="*/ 1756721 h 2129359"/>
                <a:gd name="connsiteX8" fmla="*/ 2901252 w 2981103"/>
                <a:gd name="connsiteY8" fmla="*/ 53234 h 2129359"/>
                <a:gd name="connsiteX9" fmla="*/ 79851 w 2981103"/>
                <a:gd name="connsiteY9" fmla="*/ 53234 h 2129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981103" h="2129359">
                  <a:moveTo>
                    <a:pt x="0" y="0"/>
                  </a:moveTo>
                  <a:lnTo>
                    <a:pt x="2981103" y="0"/>
                  </a:lnTo>
                  <a:lnTo>
                    <a:pt x="2981103" y="2129359"/>
                  </a:lnTo>
                  <a:lnTo>
                    <a:pt x="0" y="2129359"/>
                  </a:lnTo>
                  <a:lnTo>
                    <a:pt x="0" y="0"/>
                  </a:lnTo>
                  <a:close/>
                  <a:moveTo>
                    <a:pt x="79851" y="53234"/>
                  </a:moveTo>
                  <a:lnTo>
                    <a:pt x="79851" y="1756721"/>
                  </a:lnTo>
                  <a:lnTo>
                    <a:pt x="2901252" y="1756721"/>
                  </a:lnTo>
                  <a:lnTo>
                    <a:pt x="2901252" y="53234"/>
                  </a:lnTo>
                  <a:lnTo>
                    <a:pt x="79851" y="53234"/>
                  </a:lnTo>
                  <a:close/>
                </a:path>
              </a:pathLst>
            </a:custGeom>
            <a:solidFill>
              <a:srgbClr val="EAEAEA"/>
            </a:solidFill>
            <a:ln w="12700"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pic>
        <p:nvPicPr>
          <p:cNvPr id="65" name="그림 64"/>
          <p:cNvPicPr>
            <a:picLocks noChangeAspect="1"/>
          </p:cNvPicPr>
          <p:nvPr/>
        </p:nvPicPr>
        <p:blipFill>
          <a:blip r:embed="rId3"/>
          <a:srcRect l="730" t="934" r="730" b="934"/>
          <a:stretch>
            <a:fillRect/>
          </a:stretch>
        </p:blipFill>
        <p:spPr>
          <a:xfrm>
            <a:off x="3481935" y="2992572"/>
            <a:ext cx="2010137" cy="2010137"/>
          </a:xfrm>
          <a:custGeom>
            <a:avLst/>
            <a:gdLst>
              <a:gd name="connsiteX0" fmla="*/ 723900 w 1447800"/>
              <a:gd name="connsiteY0" fmla="*/ 0 h 1447800"/>
              <a:gd name="connsiteX1" fmla="*/ 1447800 w 1447800"/>
              <a:gd name="connsiteY1" fmla="*/ 723900 h 1447800"/>
              <a:gd name="connsiteX2" fmla="*/ 723900 w 1447800"/>
              <a:gd name="connsiteY2" fmla="*/ 1447800 h 1447800"/>
              <a:gd name="connsiteX3" fmla="*/ 0 w 1447800"/>
              <a:gd name="connsiteY3" fmla="*/ 723900 h 1447800"/>
              <a:gd name="connsiteX4" fmla="*/ 723900 w 1447800"/>
              <a:gd name="connsiteY4" fmla="*/ 0 h 144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47800" h="1447800">
                <a:moveTo>
                  <a:pt x="723900" y="0"/>
                </a:moveTo>
                <a:cubicBezTo>
                  <a:pt x="1123699" y="0"/>
                  <a:pt x="1447800" y="324101"/>
                  <a:pt x="1447800" y="723900"/>
                </a:cubicBezTo>
                <a:cubicBezTo>
                  <a:pt x="1447800" y="1123699"/>
                  <a:pt x="1123699" y="1447800"/>
                  <a:pt x="723900" y="1447800"/>
                </a:cubicBezTo>
                <a:cubicBezTo>
                  <a:pt x="324101" y="1447800"/>
                  <a:pt x="0" y="1123699"/>
                  <a:pt x="0" y="723900"/>
                </a:cubicBezTo>
                <a:cubicBezTo>
                  <a:pt x="0" y="324101"/>
                  <a:pt x="324101" y="0"/>
                  <a:pt x="723900" y="0"/>
                </a:cubicBezTo>
                <a:close/>
              </a:path>
            </a:pathLst>
          </a:custGeom>
        </p:spPr>
      </p:pic>
      <p:grpSp>
        <p:nvGrpSpPr>
          <p:cNvPr id="66" name="그룹 65"/>
          <p:cNvGrpSpPr/>
          <p:nvPr/>
        </p:nvGrpSpPr>
        <p:grpSpPr>
          <a:xfrm>
            <a:off x="5078719" y="1239683"/>
            <a:ext cx="3421606" cy="471488"/>
            <a:chOff x="2280194" y="2796290"/>
            <a:chExt cx="3071812" cy="357188"/>
          </a:xfrm>
        </p:grpSpPr>
        <p:sp>
          <p:nvSpPr>
            <p:cNvPr id="67" name="모서리가 둥근 직사각형 66"/>
            <p:cNvSpPr/>
            <p:nvPr/>
          </p:nvSpPr>
          <p:spPr bwMode="auto">
            <a:xfrm>
              <a:off x="2280194" y="2796290"/>
              <a:ext cx="3071812" cy="357188"/>
            </a:xfrm>
            <a:prstGeom prst="roundRect">
              <a:avLst/>
            </a:prstGeom>
            <a:noFill/>
            <a:ln w="25400">
              <a:solidFill>
                <a:schemeClr val="tx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68" name="자유형 67"/>
            <p:cNvSpPr/>
            <p:nvPr/>
          </p:nvSpPr>
          <p:spPr bwMode="auto">
            <a:xfrm>
              <a:off x="2280194" y="2796290"/>
              <a:ext cx="577307" cy="357188"/>
            </a:xfrm>
            <a:custGeom>
              <a:avLst/>
              <a:gdLst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774306 w 3857652"/>
                <a:gd name="connsiteY3" fmla="*/ 0 h 500066"/>
                <a:gd name="connsiteX4" fmla="*/ 3833241 w 3857652"/>
                <a:gd name="connsiteY4" fmla="*/ 24412 h 500066"/>
                <a:gd name="connsiteX5" fmla="*/ 3857652 w 3857652"/>
                <a:gd name="connsiteY5" fmla="*/ 83347 h 500066"/>
                <a:gd name="connsiteX6" fmla="*/ 3857652 w 3857652"/>
                <a:gd name="connsiteY6" fmla="*/ 416720 h 500066"/>
                <a:gd name="connsiteX7" fmla="*/ 3833241 w 3857652"/>
                <a:gd name="connsiteY7" fmla="*/ 475655 h 500066"/>
                <a:gd name="connsiteX8" fmla="*/ 3774306 w 3857652"/>
                <a:gd name="connsiteY8" fmla="*/ 500066 h 500066"/>
                <a:gd name="connsiteX9" fmla="*/ 83346 w 3857652"/>
                <a:gd name="connsiteY9" fmla="*/ 500066 h 500066"/>
                <a:gd name="connsiteX10" fmla="*/ 24411 w 3857652"/>
                <a:gd name="connsiteY10" fmla="*/ 475654 h 500066"/>
                <a:gd name="connsiteX11" fmla="*/ 0 w 3857652"/>
                <a:gd name="connsiteY11" fmla="*/ 416719 h 500066"/>
                <a:gd name="connsiteX12" fmla="*/ 0 w 3857652"/>
                <a:gd name="connsiteY12" fmla="*/ 83346 h 500066"/>
                <a:gd name="connsiteX0" fmla="*/ 0 w 4188446"/>
                <a:gd name="connsiteY0" fmla="*/ 83346 h 500066"/>
                <a:gd name="connsiteX1" fmla="*/ 24412 w 4188446"/>
                <a:gd name="connsiteY1" fmla="*/ 24411 h 500066"/>
                <a:gd name="connsiteX2" fmla="*/ 83347 w 4188446"/>
                <a:gd name="connsiteY2" fmla="*/ 0 h 500066"/>
                <a:gd name="connsiteX3" fmla="*/ 3774306 w 4188446"/>
                <a:gd name="connsiteY3" fmla="*/ 0 h 500066"/>
                <a:gd name="connsiteX4" fmla="*/ 3833241 w 4188446"/>
                <a:gd name="connsiteY4" fmla="*/ 24412 h 500066"/>
                <a:gd name="connsiteX5" fmla="*/ 1643074 w 4188446"/>
                <a:gd name="connsiteY5" fmla="*/ 50777 h 500066"/>
                <a:gd name="connsiteX6" fmla="*/ 3857652 w 4188446"/>
                <a:gd name="connsiteY6" fmla="*/ 416720 h 500066"/>
                <a:gd name="connsiteX7" fmla="*/ 3833241 w 4188446"/>
                <a:gd name="connsiteY7" fmla="*/ 475655 h 500066"/>
                <a:gd name="connsiteX8" fmla="*/ 3774306 w 4188446"/>
                <a:gd name="connsiteY8" fmla="*/ 500066 h 500066"/>
                <a:gd name="connsiteX9" fmla="*/ 83346 w 4188446"/>
                <a:gd name="connsiteY9" fmla="*/ 500066 h 500066"/>
                <a:gd name="connsiteX10" fmla="*/ 24411 w 4188446"/>
                <a:gd name="connsiteY10" fmla="*/ 475654 h 500066"/>
                <a:gd name="connsiteX11" fmla="*/ 0 w 4188446"/>
                <a:gd name="connsiteY11" fmla="*/ 416719 h 500066"/>
                <a:gd name="connsiteX12" fmla="*/ 0 w 4188446"/>
                <a:gd name="connsiteY12" fmla="*/ 83346 h 500066"/>
                <a:gd name="connsiteX0" fmla="*/ 0 w 3998543"/>
                <a:gd name="connsiteY0" fmla="*/ 83346 h 500066"/>
                <a:gd name="connsiteX1" fmla="*/ 24412 w 3998543"/>
                <a:gd name="connsiteY1" fmla="*/ 24411 h 500066"/>
                <a:gd name="connsiteX2" fmla="*/ 83347 w 3998543"/>
                <a:gd name="connsiteY2" fmla="*/ 0 h 500066"/>
                <a:gd name="connsiteX3" fmla="*/ 3774306 w 3998543"/>
                <a:gd name="connsiteY3" fmla="*/ 0 h 500066"/>
                <a:gd name="connsiteX4" fmla="*/ 3643338 w 3998543"/>
                <a:gd name="connsiteY4" fmla="*/ 193653 h 500066"/>
                <a:gd name="connsiteX5" fmla="*/ 1643074 w 3998543"/>
                <a:gd name="connsiteY5" fmla="*/ 50777 h 500066"/>
                <a:gd name="connsiteX6" fmla="*/ 3857652 w 3998543"/>
                <a:gd name="connsiteY6" fmla="*/ 416720 h 500066"/>
                <a:gd name="connsiteX7" fmla="*/ 3833241 w 3998543"/>
                <a:gd name="connsiteY7" fmla="*/ 475655 h 500066"/>
                <a:gd name="connsiteX8" fmla="*/ 3774306 w 3998543"/>
                <a:gd name="connsiteY8" fmla="*/ 500066 h 500066"/>
                <a:gd name="connsiteX9" fmla="*/ 83346 w 3998543"/>
                <a:gd name="connsiteY9" fmla="*/ 500066 h 500066"/>
                <a:gd name="connsiteX10" fmla="*/ 24411 w 3998543"/>
                <a:gd name="connsiteY10" fmla="*/ 475654 h 500066"/>
                <a:gd name="connsiteX11" fmla="*/ 0 w 3998543"/>
                <a:gd name="connsiteY11" fmla="*/ 416719 h 500066"/>
                <a:gd name="connsiteX12" fmla="*/ 0 w 3998543"/>
                <a:gd name="connsiteY12" fmla="*/ 83346 h 500066"/>
                <a:gd name="connsiteX0" fmla="*/ 0 w 3857652"/>
                <a:gd name="connsiteY0" fmla="*/ 246859 h 663579"/>
                <a:gd name="connsiteX1" fmla="*/ 24412 w 3857652"/>
                <a:gd name="connsiteY1" fmla="*/ 187924 h 663579"/>
                <a:gd name="connsiteX2" fmla="*/ 83347 w 3857652"/>
                <a:gd name="connsiteY2" fmla="*/ 163513 h 663579"/>
                <a:gd name="connsiteX3" fmla="*/ 2214579 w 3857652"/>
                <a:gd name="connsiteY3" fmla="*/ 0 h 663579"/>
                <a:gd name="connsiteX4" fmla="*/ 3643338 w 3857652"/>
                <a:gd name="connsiteY4" fmla="*/ 357166 h 663579"/>
                <a:gd name="connsiteX5" fmla="*/ 1643074 w 3857652"/>
                <a:gd name="connsiteY5" fmla="*/ 214290 h 663579"/>
                <a:gd name="connsiteX6" fmla="*/ 3857652 w 3857652"/>
                <a:gd name="connsiteY6" fmla="*/ 580233 h 663579"/>
                <a:gd name="connsiteX7" fmla="*/ 3833241 w 3857652"/>
                <a:gd name="connsiteY7" fmla="*/ 639168 h 663579"/>
                <a:gd name="connsiteX8" fmla="*/ 3774306 w 3857652"/>
                <a:gd name="connsiteY8" fmla="*/ 663579 h 663579"/>
                <a:gd name="connsiteX9" fmla="*/ 83346 w 3857652"/>
                <a:gd name="connsiteY9" fmla="*/ 663579 h 663579"/>
                <a:gd name="connsiteX10" fmla="*/ 24411 w 3857652"/>
                <a:gd name="connsiteY10" fmla="*/ 639167 h 663579"/>
                <a:gd name="connsiteX11" fmla="*/ 0 w 3857652"/>
                <a:gd name="connsiteY11" fmla="*/ 580232 h 663579"/>
                <a:gd name="connsiteX12" fmla="*/ 0 w 3857652"/>
                <a:gd name="connsiteY12" fmla="*/ 246859 h 663579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3643338 w 3857652"/>
                <a:gd name="connsiteY3" fmla="*/ 193653 h 500066"/>
                <a:gd name="connsiteX4" fmla="*/ 1643074 w 3857652"/>
                <a:gd name="connsiteY4" fmla="*/ 50777 h 500066"/>
                <a:gd name="connsiteX5" fmla="*/ 3857652 w 3857652"/>
                <a:gd name="connsiteY5" fmla="*/ 416720 h 500066"/>
                <a:gd name="connsiteX6" fmla="*/ 3833241 w 3857652"/>
                <a:gd name="connsiteY6" fmla="*/ 475655 h 500066"/>
                <a:gd name="connsiteX7" fmla="*/ 3774306 w 3857652"/>
                <a:gd name="connsiteY7" fmla="*/ 500066 h 500066"/>
                <a:gd name="connsiteX8" fmla="*/ 83346 w 3857652"/>
                <a:gd name="connsiteY8" fmla="*/ 500066 h 500066"/>
                <a:gd name="connsiteX9" fmla="*/ 24411 w 3857652"/>
                <a:gd name="connsiteY9" fmla="*/ 475654 h 500066"/>
                <a:gd name="connsiteX10" fmla="*/ 0 w 3857652"/>
                <a:gd name="connsiteY10" fmla="*/ 416719 h 500066"/>
                <a:gd name="connsiteX11" fmla="*/ 0 w 3857652"/>
                <a:gd name="connsiteY11" fmla="*/ 83346 h 500066"/>
                <a:gd name="connsiteX0" fmla="*/ 0 w 3857652"/>
                <a:gd name="connsiteY0" fmla="*/ 83346 h 500066"/>
                <a:gd name="connsiteX1" fmla="*/ 24412 w 3857652"/>
                <a:gd name="connsiteY1" fmla="*/ 24411 h 500066"/>
                <a:gd name="connsiteX2" fmla="*/ 83347 w 3857652"/>
                <a:gd name="connsiteY2" fmla="*/ 0 h 500066"/>
                <a:gd name="connsiteX3" fmla="*/ 1643074 w 3857652"/>
                <a:gd name="connsiteY3" fmla="*/ 50777 h 500066"/>
                <a:gd name="connsiteX4" fmla="*/ 3857652 w 3857652"/>
                <a:gd name="connsiteY4" fmla="*/ 416720 h 500066"/>
                <a:gd name="connsiteX5" fmla="*/ 3833241 w 3857652"/>
                <a:gd name="connsiteY5" fmla="*/ 475655 h 500066"/>
                <a:gd name="connsiteX6" fmla="*/ 3774306 w 3857652"/>
                <a:gd name="connsiteY6" fmla="*/ 500066 h 500066"/>
                <a:gd name="connsiteX7" fmla="*/ 83346 w 3857652"/>
                <a:gd name="connsiteY7" fmla="*/ 500066 h 500066"/>
                <a:gd name="connsiteX8" fmla="*/ 24411 w 3857652"/>
                <a:gd name="connsiteY8" fmla="*/ 475654 h 500066"/>
                <a:gd name="connsiteX9" fmla="*/ 0 w 3857652"/>
                <a:gd name="connsiteY9" fmla="*/ 416719 h 500066"/>
                <a:gd name="connsiteX10" fmla="*/ 0 w 3857652"/>
                <a:gd name="connsiteY10" fmla="*/ 83346 h 500066"/>
                <a:gd name="connsiteX0" fmla="*/ 0 w 3857652"/>
                <a:gd name="connsiteY0" fmla="*/ 104007 h 520727"/>
                <a:gd name="connsiteX1" fmla="*/ 24412 w 3857652"/>
                <a:gd name="connsiteY1" fmla="*/ 45072 h 520727"/>
                <a:gd name="connsiteX2" fmla="*/ 83347 w 3857652"/>
                <a:gd name="connsiteY2" fmla="*/ 20661 h 520727"/>
                <a:gd name="connsiteX3" fmla="*/ 1643075 w 3857652"/>
                <a:gd name="connsiteY3" fmla="*/ 0 h 520727"/>
                <a:gd name="connsiteX4" fmla="*/ 3857652 w 3857652"/>
                <a:gd name="connsiteY4" fmla="*/ 437381 h 520727"/>
                <a:gd name="connsiteX5" fmla="*/ 3833241 w 3857652"/>
                <a:gd name="connsiteY5" fmla="*/ 496316 h 520727"/>
                <a:gd name="connsiteX6" fmla="*/ 3774306 w 3857652"/>
                <a:gd name="connsiteY6" fmla="*/ 520727 h 520727"/>
                <a:gd name="connsiteX7" fmla="*/ 83346 w 3857652"/>
                <a:gd name="connsiteY7" fmla="*/ 520727 h 520727"/>
                <a:gd name="connsiteX8" fmla="*/ 24411 w 3857652"/>
                <a:gd name="connsiteY8" fmla="*/ 496315 h 520727"/>
                <a:gd name="connsiteX9" fmla="*/ 0 w 3857652"/>
                <a:gd name="connsiteY9" fmla="*/ 437380 h 520727"/>
                <a:gd name="connsiteX10" fmla="*/ 0 w 3857652"/>
                <a:gd name="connsiteY10" fmla="*/ 104007 h 520727"/>
                <a:gd name="connsiteX0" fmla="*/ 0 w 3833241"/>
                <a:gd name="connsiteY0" fmla="*/ 104007 h 520727"/>
                <a:gd name="connsiteX1" fmla="*/ 24412 w 3833241"/>
                <a:gd name="connsiteY1" fmla="*/ 45072 h 520727"/>
                <a:gd name="connsiteX2" fmla="*/ 83347 w 3833241"/>
                <a:gd name="connsiteY2" fmla="*/ 20661 h 520727"/>
                <a:gd name="connsiteX3" fmla="*/ 1643075 w 3833241"/>
                <a:gd name="connsiteY3" fmla="*/ 0 h 520727"/>
                <a:gd name="connsiteX4" fmla="*/ 3833241 w 3833241"/>
                <a:gd name="connsiteY4" fmla="*/ 496316 h 520727"/>
                <a:gd name="connsiteX5" fmla="*/ 3774306 w 3833241"/>
                <a:gd name="connsiteY5" fmla="*/ 520727 h 520727"/>
                <a:gd name="connsiteX6" fmla="*/ 83346 w 3833241"/>
                <a:gd name="connsiteY6" fmla="*/ 520727 h 520727"/>
                <a:gd name="connsiteX7" fmla="*/ 24411 w 3833241"/>
                <a:gd name="connsiteY7" fmla="*/ 496315 h 520727"/>
                <a:gd name="connsiteX8" fmla="*/ 0 w 3833241"/>
                <a:gd name="connsiteY8" fmla="*/ 437380 h 520727"/>
                <a:gd name="connsiteX9" fmla="*/ 0 w 3833241"/>
                <a:gd name="connsiteY9" fmla="*/ 104007 h 520727"/>
                <a:gd name="connsiteX0" fmla="*/ 551459 w 4384700"/>
                <a:gd name="connsiteY0" fmla="*/ 104007 h 583104"/>
                <a:gd name="connsiteX1" fmla="*/ 575871 w 4384700"/>
                <a:gd name="connsiteY1" fmla="*/ 45072 h 583104"/>
                <a:gd name="connsiteX2" fmla="*/ 634806 w 4384700"/>
                <a:gd name="connsiteY2" fmla="*/ 20661 h 583104"/>
                <a:gd name="connsiteX3" fmla="*/ 2194534 w 4384700"/>
                <a:gd name="connsiteY3" fmla="*/ 0 h 583104"/>
                <a:gd name="connsiteX4" fmla="*/ 4384700 w 4384700"/>
                <a:gd name="connsiteY4" fmla="*/ 496316 h 583104"/>
                <a:gd name="connsiteX5" fmla="*/ 634805 w 4384700"/>
                <a:gd name="connsiteY5" fmla="*/ 520727 h 583104"/>
                <a:gd name="connsiteX6" fmla="*/ 575870 w 4384700"/>
                <a:gd name="connsiteY6" fmla="*/ 496315 h 583104"/>
                <a:gd name="connsiteX7" fmla="*/ 551459 w 4384700"/>
                <a:gd name="connsiteY7" fmla="*/ 437380 h 583104"/>
                <a:gd name="connsiteX8" fmla="*/ 551459 w 4384700"/>
                <a:gd name="connsiteY8" fmla="*/ 104007 h 583104"/>
                <a:gd name="connsiteX0" fmla="*/ 317401 w 2746295"/>
                <a:gd name="connsiteY0" fmla="*/ 104007 h 586854"/>
                <a:gd name="connsiteX1" fmla="*/ 341813 w 2746295"/>
                <a:gd name="connsiteY1" fmla="*/ 45072 h 586854"/>
                <a:gd name="connsiteX2" fmla="*/ 400748 w 2746295"/>
                <a:gd name="connsiteY2" fmla="*/ 20661 h 586854"/>
                <a:gd name="connsiteX3" fmla="*/ 1960476 w 2746295"/>
                <a:gd name="connsiteY3" fmla="*/ 0 h 586854"/>
                <a:gd name="connsiteX4" fmla="*/ 2746295 w 2746295"/>
                <a:gd name="connsiteY4" fmla="*/ 500066 h 586854"/>
                <a:gd name="connsiteX5" fmla="*/ 400747 w 2746295"/>
                <a:gd name="connsiteY5" fmla="*/ 520727 h 586854"/>
                <a:gd name="connsiteX6" fmla="*/ 341812 w 2746295"/>
                <a:gd name="connsiteY6" fmla="*/ 496315 h 586854"/>
                <a:gd name="connsiteX7" fmla="*/ 317401 w 2746295"/>
                <a:gd name="connsiteY7" fmla="*/ 437380 h 586854"/>
                <a:gd name="connsiteX8" fmla="*/ 317401 w 2746295"/>
                <a:gd name="connsiteY8" fmla="*/ 104007 h 586854"/>
                <a:gd name="connsiteX0" fmla="*/ 257870 w 2329575"/>
                <a:gd name="connsiteY0" fmla="*/ 104007 h 586854"/>
                <a:gd name="connsiteX1" fmla="*/ 282282 w 2329575"/>
                <a:gd name="connsiteY1" fmla="*/ 45072 h 586854"/>
                <a:gd name="connsiteX2" fmla="*/ 341217 w 2329575"/>
                <a:gd name="connsiteY2" fmla="*/ 20661 h 586854"/>
                <a:gd name="connsiteX3" fmla="*/ 1900945 w 2329575"/>
                <a:gd name="connsiteY3" fmla="*/ 0 h 586854"/>
                <a:gd name="connsiteX4" fmla="*/ 2329575 w 2329575"/>
                <a:gd name="connsiteY4" fmla="*/ 500066 h 586854"/>
                <a:gd name="connsiteX5" fmla="*/ 341216 w 2329575"/>
                <a:gd name="connsiteY5" fmla="*/ 520727 h 586854"/>
                <a:gd name="connsiteX6" fmla="*/ 282281 w 2329575"/>
                <a:gd name="connsiteY6" fmla="*/ 496315 h 586854"/>
                <a:gd name="connsiteX7" fmla="*/ 257870 w 2329575"/>
                <a:gd name="connsiteY7" fmla="*/ 437380 h 586854"/>
                <a:gd name="connsiteX8" fmla="*/ 257870 w 2329575"/>
                <a:gd name="connsiteY8" fmla="*/ 104007 h 586854"/>
                <a:gd name="connsiteX0" fmla="*/ 257870 w 2329575"/>
                <a:gd name="connsiteY0" fmla="*/ 104007 h 522493"/>
                <a:gd name="connsiteX1" fmla="*/ 282282 w 2329575"/>
                <a:gd name="connsiteY1" fmla="*/ 45072 h 522493"/>
                <a:gd name="connsiteX2" fmla="*/ 341217 w 2329575"/>
                <a:gd name="connsiteY2" fmla="*/ 20661 h 522493"/>
                <a:gd name="connsiteX3" fmla="*/ 1900945 w 2329575"/>
                <a:gd name="connsiteY3" fmla="*/ 0 h 522493"/>
                <a:gd name="connsiteX4" fmla="*/ 2329575 w 2329575"/>
                <a:gd name="connsiteY4" fmla="*/ 500066 h 522493"/>
                <a:gd name="connsiteX5" fmla="*/ 341216 w 2329575"/>
                <a:gd name="connsiteY5" fmla="*/ 520727 h 522493"/>
                <a:gd name="connsiteX6" fmla="*/ 282281 w 2329575"/>
                <a:gd name="connsiteY6" fmla="*/ 496315 h 522493"/>
                <a:gd name="connsiteX7" fmla="*/ 257870 w 2329575"/>
                <a:gd name="connsiteY7" fmla="*/ 437380 h 522493"/>
                <a:gd name="connsiteX8" fmla="*/ 257870 w 2329575"/>
                <a:gd name="connsiteY8" fmla="*/ 104007 h 522493"/>
                <a:gd name="connsiteX0" fmla="*/ 257870 w 2329575"/>
                <a:gd name="connsiteY0" fmla="*/ 104007 h 521352"/>
                <a:gd name="connsiteX1" fmla="*/ 282282 w 2329575"/>
                <a:gd name="connsiteY1" fmla="*/ 45072 h 521352"/>
                <a:gd name="connsiteX2" fmla="*/ 341217 w 2329575"/>
                <a:gd name="connsiteY2" fmla="*/ 20661 h 521352"/>
                <a:gd name="connsiteX3" fmla="*/ 1900945 w 2329575"/>
                <a:gd name="connsiteY3" fmla="*/ 0 h 521352"/>
                <a:gd name="connsiteX4" fmla="*/ 2329575 w 2329575"/>
                <a:gd name="connsiteY4" fmla="*/ 500066 h 521352"/>
                <a:gd name="connsiteX5" fmla="*/ 341216 w 2329575"/>
                <a:gd name="connsiteY5" fmla="*/ 520727 h 521352"/>
                <a:gd name="connsiteX6" fmla="*/ 282281 w 2329575"/>
                <a:gd name="connsiteY6" fmla="*/ 496315 h 521352"/>
                <a:gd name="connsiteX7" fmla="*/ 257870 w 2329575"/>
                <a:gd name="connsiteY7" fmla="*/ 437380 h 521352"/>
                <a:gd name="connsiteX8" fmla="*/ 257870 w 2329575"/>
                <a:gd name="connsiteY8" fmla="*/ 104007 h 521352"/>
                <a:gd name="connsiteX0" fmla="*/ 375383 w 3152168"/>
                <a:gd name="connsiteY0" fmla="*/ 104007 h 562333"/>
                <a:gd name="connsiteX1" fmla="*/ 399795 w 3152168"/>
                <a:gd name="connsiteY1" fmla="*/ 45072 h 562333"/>
                <a:gd name="connsiteX2" fmla="*/ 458730 w 3152168"/>
                <a:gd name="connsiteY2" fmla="*/ 20661 h 562333"/>
                <a:gd name="connsiteX3" fmla="*/ 2018458 w 3152168"/>
                <a:gd name="connsiteY3" fmla="*/ 0 h 562333"/>
                <a:gd name="connsiteX4" fmla="*/ 3152168 w 3152168"/>
                <a:gd name="connsiteY4" fmla="*/ 246678 h 562333"/>
                <a:gd name="connsiteX5" fmla="*/ 458729 w 3152168"/>
                <a:gd name="connsiteY5" fmla="*/ 520727 h 562333"/>
                <a:gd name="connsiteX6" fmla="*/ 399794 w 3152168"/>
                <a:gd name="connsiteY6" fmla="*/ 496315 h 562333"/>
                <a:gd name="connsiteX7" fmla="*/ 375383 w 3152168"/>
                <a:gd name="connsiteY7" fmla="*/ 437380 h 562333"/>
                <a:gd name="connsiteX8" fmla="*/ 375383 w 3152168"/>
                <a:gd name="connsiteY8" fmla="*/ 104007 h 562333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47803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23926"/>
                <a:gd name="connsiteY0" fmla="*/ 104007 h 523774"/>
                <a:gd name="connsiteX1" fmla="*/ 252903 w 2123926"/>
                <a:gd name="connsiteY1" fmla="*/ 45072 h 523774"/>
                <a:gd name="connsiteX2" fmla="*/ 311838 w 2123926"/>
                <a:gd name="connsiteY2" fmla="*/ 20661 h 523774"/>
                <a:gd name="connsiteX3" fmla="*/ 1871566 w 2123926"/>
                <a:gd name="connsiteY3" fmla="*/ 0 h 523774"/>
                <a:gd name="connsiteX4" fmla="*/ 2123926 w 2123926"/>
                <a:gd name="connsiteY4" fmla="*/ 511083 h 523774"/>
                <a:gd name="connsiteX5" fmla="*/ 311837 w 2123926"/>
                <a:gd name="connsiteY5" fmla="*/ 520727 h 523774"/>
                <a:gd name="connsiteX6" fmla="*/ 252902 w 2123926"/>
                <a:gd name="connsiteY6" fmla="*/ 496315 h 523774"/>
                <a:gd name="connsiteX7" fmla="*/ 228491 w 2123926"/>
                <a:gd name="connsiteY7" fmla="*/ 437380 h 523774"/>
                <a:gd name="connsiteX8" fmla="*/ 228491 w 2123926"/>
                <a:gd name="connsiteY8" fmla="*/ 104007 h 523774"/>
                <a:gd name="connsiteX0" fmla="*/ 228491 w 2134943"/>
                <a:gd name="connsiteY0" fmla="*/ 104007 h 533117"/>
                <a:gd name="connsiteX1" fmla="*/ 252903 w 2134943"/>
                <a:gd name="connsiteY1" fmla="*/ 45072 h 533117"/>
                <a:gd name="connsiteX2" fmla="*/ 311838 w 2134943"/>
                <a:gd name="connsiteY2" fmla="*/ 20661 h 533117"/>
                <a:gd name="connsiteX3" fmla="*/ 1871566 w 2134943"/>
                <a:gd name="connsiteY3" fmla="*/ 0 h 533117"/>
                <a:gd name="connsiteX4" fmla="*/ 2134943 w 2134943"/>
                <a:gd name="connsiteY4" fmla="*/ 533117 h 533117"/>
                <a:gd name="connsiteX5" fmla="*/ 311837 w 2134943"/>
                <a:gd name="connsiteY5" fmla="*/ 520727 h 533117"/>
                <a:gd name="connsiteX6" fmla="*/ 252902 w 2134943"/>
                <a:gd name="connsiteY6" fmla="*/ 496315 h 533117"/>
                <a:gd name="connsiteX7" fmla="*/ 228491 w 2134943"/>
                <a:gd name="connsiteY7" fmla="*/ 437380 h 533117"/>
                <a:gd name="connsiteX8" fmla="*/ 228491 w 2134943"/>
                <a:gd name="connsiteY8" fmla="*/ 104007 h 533117"/>
                <a:gd name="connsiteX0" fmla="*/ 228491 w 2134943"/>
                <a:gd name="connsiteY0" fmla="*/ 104007 h 523774"/>
                <a:gd name="connsiteX1" fmla="*/ 252903 w 2134943"/>
                <a:gd name="connsiteY1" fmla="*/ 45072 h 523774"/>
                <a:gd name="connsiteX2" fmla="*/ 311838 w 2134943"/>
                <a:gd name="connsiteY2" fmla="*/ 20661 h 523774"/>
                <a:gd name="connsiteX3" fmla="*/ 1871566 w 2134943"/>
                <a:gd name="connsiteY3" fmla="*/ 0 h 523774"/>
                <a:gd name="connsiteX4" fmla="*/ 2134943 w 2134943"/>
                <a:gd name="connsiteY4" fmla="*/ 500066 h 523774"/>
                <a:gd name="connsiteX5" fmla="*/ 311837 w 2134943"/>
                <a:gd name="connsiteY5" fmla="*/ 520727 h 523774"/>
                <a:gd name="connsiteX6" fmla="*/ 252902 w 2134943"/>
                <a:gd name="connsiteY6" fmla="*/ 496315 h 523774"/>
                <a:gd name="connsiteX7" fmla="*/ 228491 w 2134943"/>
                <a:gd name="connsiteY7" fmla="*/ 437380 h 523774"/>
                <a:gd name="connsiteX8" fmla="*/ 228491 w 2134943"/>
                <a:gd name="connsiteY8" fmla="*/ 104007 h 523774"/>
                <a:gd name="connsiteX0" fmla="*/ 228491 w 3171557"/>
                <a:gd name="connsiteY0" fmla="*/ 83346 h 503113"/>
                <a:gd name="connsiteX1" fmla="*/ 252903 w 3171557"/>
                <a:gd name="connsiteY1" fmla="*/ 24411 h 503113"/>
                <a:gd name="connsiteX2" fmla="*/ 311838 w 3171557"/>
                <a:gd name="connsiteY2" fmla="*/ 0 h 503113"/>
                <a:gd name="connsiteX3" fmla="*/ 3171557 w 3171557"/>
                <a:gd name="connsiteY3" fmla="*/ 331879 h 503113"/>
                <a:gd name="connsiteX4" fmla="*/ 2134943 w 3171557"/>
                <a:gd name="connsiteY4" fmla="*/ 479405 h 503113"/>
                <a:gd name="connsiteX5" fmla="*/ 311837 w 3171557"/>
                <a:gd name="connsiteY5" fmla="*/ 500066 h 503113"/>
                <a:gd name="connsiteX6" fmla="*/ 252902 w 3171557"/>
                <a:gd name="connsiteY6" fmla="*/ 475654 h 503113"/>
                <a:gd name="connsiteX7" fmla="*/ 228491 w 3171557"/>
                <a:gd name="connsiteY7" fmla="*/ 416719 h 503113"/>
                <a:gd name="connsiteX8" fmla="*/ 228491 w 3171557"/>
                <a:gd name="connsiteY8" fmla="*/ 83346 h 503113"/>
                <a:gd name="connsiteX0" fmla="*/ 228491 w 2134943"/>
                <a:gd name="connsiteY0" fmla="*/ 83346 h 503113"/>
                <a:gd name="connsiteX1" fmla="*/ 252903 w 2134943"/>
                <a:gd name="connsiteY1" fmla="*/ 24411 h 503113"/>
                <a:gd name="connsiteX2" fmla="*/ 311838 w 2134943"/>
                <a:gd name="connsiteY2" fmla="*/ 0 h 503113"/>
                <a:gd name="connsiteX3" fmla="*/ 1926651 w 2134943"/>
                <a:gd name="connsiteY3" fmla="*/ 1373 h 503113"/>
                <a:gd name="connsiteX4" fmla="*/ 2134943 w 2134943"/>
                <a:gd name="connsiteY4" fmla="*/ 479405 h 503113"/>
                <a:gd name="connsiteX5" fmla="*/ 311837 w 2134943"/>
                <a:gd name="connsiteY5" fmla="*/ 500066 h 503113"/>
                <a:gd name="connsiteX6" fmla="*/ 252902 w 2134943"/>
                <a:gd name="connsiteY6" fmla="*/ 475654 h 503113"/>
                <a:gd name="connsiteX7" fmla="*/ 228491 w 2134943"/>
                <a:gd name="connsiteY7" fmla="*/ 416719 h 503113"/>
                <a:gd name="connsiteX8" fmla="*/ 228491 w 2134943"/>
                <a:gd name="connsiteY8" fmla="*/ 83346 h 503113"/>
                <a:gd name="connsiteX0" fmla="*/ 0 w 1906452"/>
                <a:gd name="connsiteY0" fmla="*/ 83346 h 503129"/>
                <a:gd name="connsiteX1" fmla="*/ 24412 w 1906452"/>
                <a:gd name="connsiteY1" fmla="*/ 24411 h 503129"/>
                <a:gd name="connsiteX2" fmla="*/ 83347 w 1906452"/>
                <a:gd name="connsiteY2" fmla="*/ 0 h 503129"/>
                <a:gd name="connsiteX3" fmla="*/ 1698160 w 1906452"/>
                <a:gd name="connsiteY3" fmla="*/ 1373 h 503129"/>
                <a:gd name="connsiteX4" fmla="*/ 1906452 w 1906452"/>
                <a:gd name="connsiteY4" fmla="*/ 479405 h 503129"/>
                <a:gd name="connsiteX5" fmla="*/ 83346 w 1906452"/>
                <a:gd name="connsiteY5" fmla="*/ 500066 h 503129"/>
                <a:gd name="connsiteX6" fmla="*/ 24411 w 1906452"/>
                <a:gd name="connsiteY6" fmla="*/ 475654 h 503129"/>
                <a:gd name="connsiteX7" fmla="*/ 0 w 1906452"/>
                <a:gd name="connsiteY7" fmla="*/ 416719 h 503129"/>
                <a:gd name="connsiteX8" fmla="*/ 0 w 1906452"/>
                <a:gd name="connsiteY8" fmla="*/ 83346 h 503129"/>
                <a:gd name="connsiteX0" fmla="*/ 0 w 1857388"/>
                <a:gd name="connsiteY0" fmla="*/ 83346 h 503129"/>
                <a:gd name="connsiteX1" fmla="*/ 24412 w 1857388"/>
                <a:gd name="connsiteY1" fmla="*/ 24411 h 503129"/>
                <a:gd name="connsiteX2" fmla="*/ 83347 w 1857388"/>
                <a:gd name="connsiteY2" fmla="*/ 0 h 503129"/>
                <a:gd name="connsiteX3" fmla="*/ 1698160 w 1857388"/>
                <a:gd name="connsiteY3" fmla="*/ 1373 h 503129"/>
                <a:gd name="connsiteX4" fmla="*/ 1857388 w 1857388"/>
                <a:gd name="connsiteY4" fmla="*/ 500066 h 503129"/>
                <a:gd name="connsiteX5" fmla="*/ 83346 w 1857388"/>
                <a:gd name="connsiteY5" fmla="*/ 500066 h 503129"/>
                <a:gd name="connsiteX6" fmla="*/ 24411 w 1857388"/>
                <a:gd name="connsiteY6" fmla="*/ 475654 h 503129"/>
                <a:gd name="connsiteX7" fmla="*/ 0 w 1857388"/>
                <a:gd name="connsiteY7" fmla="*/ 416719 h 503129"/>
                <a:gd name="connsiteX8" fmla="*/ 0 w 1857388"/>
                <a:gd name="connsiteY8" fmla="*/ 83346 h 503129"/>
                <a:gd name="connsiteX0" fmla="*/ 0 w 1857388"/>
                <a:gd name="connsiteY0" fmla="*/ 83346 h 500549"/>
                <a:gd name="connsiteX1" fmla="*/ 24412 w 1857388"/>
                <a:gd name="connsiteY1" fmla="*/ 24411 h 500549"/>
                <a:gd name="connsiteX2" fmla="*/ 83347 w 1857388"/>
                <a:gd name="connsiteY2" fmla="*/ 0 h 500549"/>
                <a:gd name="connsiteX3" fmla="*/ 1260708 w 1857388"/>
                <a:gd name="connsiteY3" fmla="*/ 1373 h 500549"/>
                <a:gd name="connsiteX4" fmla="*/ 1857388 w 1857388"/>
                <a:gd name="connsiteY4" fmla="*/ 500066 h 500549"/>
                <a:gd name="connsiteX5" fmla="*/ 83346 w 1857388"/>
                <a:gd name="connsiteY5" fmla="*/ 500066 h 500549"/>
                <a:gd name="connsiteX6" fmla="*/ 24411 w 1857388"/>
                <a:gd name="connsiteY6" fmla="*/ 475654 h 500549"/>
                <a:gd name="connsiteX7" fmla="*/ 0 w 1857388"/>
                <a:gd name="connsiteY7" fmla="*/ 416719 h 500549"/>
                <a:gd name="connsiteX8" fmla="*/ 0 w 1857388"/>
                <a:gd name="connsiteY8" fmla="*/ 83346 h 500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57388" h="500549">
                  <a:moveTo>
                    <a:pt x="0" y="83346"/>
                  </a:moveTo>
                  <a:cubicBezTo>
                    <a:pt x="0" y="61241"/>
                    <a:pt x="8781" y="40042"/>
                    <a:pt x="24412" y="24411"/>
                  </a:cubicBezTo>
                  <a:cubicBezTo>
                    <a:pt x="40042" y="8781"/>
                    <a:pt x="61242" y="0"/>
                    <a:pt x="83347" y="0"/>
                  </a:cubicBezTo>
                  <a:lnTo>
                    <a:pt x="1260708" y="1373"/>
                  </a:lnTo>
                  <a:lnTo>
                    <a:pt x="1857388" y="500066"/>
                  </a:lnTo>
                  <a:lnTo>
                    <a:pt x="83346" y="500066"/>
                  </a:lnTo>
                  <a:cubicBezTo>
                    <a:pt x="92997" y="503129"/>
                    <a:pt x="40042" y="491285"/>
                    <a:pt x="24411" y="475654"/>
                  </a:cubicBezTo>
                  <a:cubicBezTo>
                    <a:pt x="8781" y="460024"/>
                    <a:pt x="0" y="438824"/>
                    <a:pt x="0" y="416719"/>
                  </a:cubicBezTo>
                  <a:lnTo>
                    <a:pt x="0" y="83346"/>
                  </a:lnTo>
                  <a:close/>
                </a:path>
              </a:pathLst>
            </a:custGeom>
            <a:solidFill>
              <a:schemeClr val="tx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b="1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sp>
        <p:nvSpPr>
          <p:cNvPr id="69" name="Freeform 48"/>
          <p:cNvSpPr>
            <a:spLocks noEditPoints="1"/>
          </p:cNvSpPr>
          <p:nvPr/>
        </p:nvSpPr>
        <p:spPr bwMode="auto">
          <a:xfrm>
            <a:off x="5281589" y="2422106"/>
            <a:ext cx="420967" cy="387290"/>
          </a:xfrm>
          <a:custGeom>
            <a:avLst/>
            <a:gdLst>
              <a:gd name="T0" fmla="*/ 29 w 73"/>
              <a:gd name="T1" fmla="*/ 65 h 65"/>
              <a:gd name="T2" fmla="*/ 0 w 73"/>
              <a:gd name="T3" fmla="*/ 65 h 65"/>
              <a:gd name="T4" fmla="*/ 0 w 73"/>
              <a:gd name="T5" fmla="*/ 39 h 65"/>
              <a:gd name="T6" fmla="*/ 8 w 73"/>
              <a:gd name="T7" fmla="*/ 12 h 65"/>
              <a:gd name="T8" fmla="*/ 29 w 73"/>
              <a:gd name="T9" fmla="*/ 0 h 65"/>
              <a:gd name="T10" fmla="*/ 29 w 73"/>
              <a:gd name="T11" fmla="*/ 10 h 65"/>
              <a:gd name="T12" fmla="*/ 18 w 73"/>
              <a:gd name="T13" fmla="*/ 17 h 65"/>
              <a:gd name="T14" fmla="*/ 12 w 73"/>
              <a:gd name="T15" fmla="*/ 35 h 65"/>
              <a:gd name="T16" fmla="*/ 29 w 73"/>
              <a:gd name="T17" fmla="*/ 35 h 65"/>
              <a:gd name="T18" fmla="*/ 29 w 73"/>
              <a:gd name="T19" fmla="*/ 65 h 65"/>
              <a:gd name="T20" fmla="*/ 73 w 73"/>
              <a:gd name="T21" fmla="*/ 65 h 65"/>
              <a:gd name="T22" fmla="*/ 43 w 73"/>
              <a:gd name="T23" fmla="*/ 65 h 65"/>
              <a:gd name="T24" fmla="*/ 43 w 73"/>
              <a:gd name="T25" fmla="*/ 39 h 65"/>
              <a:gd name="T26" fmla="*/ 52 w 73"/>
              <a:gd name="T27" fmla="*/ 12 h 65"/>
              <a:gd name="T28" fmla="*/ 73 w 73"/>
              <a:gd name="T29" fmla="*/ 0 h 65"/>
              <a:gd name="T30" fmla="*/ 73 w 73"/>
              <a:gd name="T31" fmla="*/ 10 h 65"/>
              <a:gd name="T32" fmla="*/ 62 w 73"/>
              <a:gd name="T33" fmla="*/ 17 h 65"/>
              <a:gd name="T34" fmla="*/ 56 w 73"/>
              <a:gd name="T35" fmla="*/ 35 h 65"/>
              <a:gd name="T36" fmla="*/ 73 w 73"/>
              <a:gd name="T37" fmla="*/ 35 h 65"/>
              <a:gd name="T38" fmla="*/ 73 w 73"/>
              <a:gd name="T39" fmla="*/ 65 h 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73" h="65">
                <a:moveTo>
                  <a:pt x="29" y="65"/>
                </a:moveTo>
                <a:cubicBezTo>
                  <a:pt x="0" y="65"/>
                  <a:pt x="0" y="65"/>
                  <a:pt x="0" y="65"/>
                </a:cubicBezTo>
                <a:cubicBezTo>
                  <a:pt x="0" y="39"/>
                  <a:pt x="0" y="39"/>
                  <a:pt x="0" y="39"/>
                </a:cubicBezTo>
                <a:cubicBezTo>
                  <a:pt x="0" y="28"/>
                  <a:pt x="2" y="18"/>
                  <a:pt x="8" y="12"/>
                </a:cubicBezTo>
                <a:cubicBezTo>
                  <a:pt x="13" y="6"/>
                  <a:pt x="20" y="2"/>
                  <a:pt x="29" y="0"/>
                </a:cubicBezTo>
                <a:cubicBezTo>
                  <a:pt x="29" y="10"/>
                  <a:pt x="29" y="10"/>
                  <a:pt x="29" y="10"/>
                </a:cubicBezTo>
                <a:cubicBezTo>
                  <a:pt x="24" y="11"/>
                  <a:pt x="21" y="14"/>
                  <a:pt x="18" y="17"/>
                </a:cubicBezTo>
                <a:cubicBezTo>
                  <a:pt x="14" y="21"/>
                  <a:pt x="12" y="27"/>
                  <a:pt x="12" y="35"/>
                </a:cubicBezTo>
                <a:cubicBezTo>
                  <a:pt x="29" y="35"/>
                  <a:pt x="29" y="35"/>
                  <a:pt x="29" y="35"/>
                </a:cubicBezTo>
                <a:lnTo>
                  <a:pt x="29" y="65"/>
                </a:lnTo>
                <a:close/>
                <a:moveTo>
                  <a:pt x="73" y="65"/>
                </a:moveTo>
                <a:cubicBezTo>
                  <a:pt x="43" y="65"/>
                  <a:pt x="43" y="65"/>
                  <a:pt x="43" y="65"/>
                </a:cubicBezTo>
                <a:cubicBezTo>
                  <a:pt x="43" y="39"/>
                  <a:pt x="43" y="39"/>
                  <a:pt x="43" y="39"/>
                </a:cubicBezTo>
                <a:cubicBezTo>
                  <a:pt x="43" y="28"/>
                  <a:pt x="46" y="18"/>
                  <a:pt x="52" y="12"/>
                </a:cubicBezTo>
                <a:cubicBezTo>
                  <a:pt x="57" y="6"/>
                  <a:pt x="64" y="2"/>
                  <a:pt x="73" y="0"/>
                </a:cubicBezTo>
                <a:cubicBezTo>
                  <a:pt x="73" y="10"/>
                  <a:pt x="73" y="10"/>
                  <a:pt x="73" y="10"/>
                </a:cubicBezTo>
                <a:cubicBezTo>
                  <a:pt x="68" y="11"/>
                  <a:pt x="64" y="14"/>
                  <a:pt x="62" y="17"/>
                </a:cubicBezTo>
                <a:cubicBezTo>
                  <a:pt x="58" y="21"/>
                  <a:pt x="56" y="27"/>
                  <a:pt x="56" y="35"/>
                </a:cubicBezTo>
                <a:cubicBezTo>
                  <a:pt x="73" y="35"/>
                  <a:pt x="73" y="35"/>
                  <a:pt x="73" y="35"/>
                </a:cubicBezTo>
                <a:lnTo>
                  <a:pt x="73" y="65"/>
                </a:lnTo>
                <a:close/>
              </a:path>
            </a:pathLst>
          </a:custGeom>
          <a:solidFill>
            <a:srgbClr val="FF0000">
              <a:alpha val="9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0" name="Freeform 49"/>
          <p:cNvSpPr>
            <a:spLocks noEditPoints="1"/>
          </p:cNvSpPr>
          <p:nvPr/>
        </p:nvSpPr>
        <p:spPr bwMode="auto">
          <a:xfrm>
            <a:off x="9578341" y="2455964"/>
            <a:ext cx="400721" cy="364084"/>
          </a:xfrm>
          <a:custGeom>
            <a:avLst/>
            <a:gdLst>
              <a:gd name="T0" fmla="*/ 29 w 73"/>
              <a:gd name="T1" fmla="*/ 25 h 64"/>
              <a:gd name="T2" fmla="*/ 21 w 73"/>
              <a:gd name="T3" fmla="*/ 52 h 64"/>
              <a:gd name="T4" fmla="*/ 0 w 73"/>
              <a:gd name="T5" fmla="*/ 64 h 64"/>
              <a:gd name="T6" fmla="*/ 0 w 73"/>
              <a:gd name="T7" fmla="*/ 64 h 64"/>
              <a:gd name="T8" fmla="*/ 0 w 73"/>
              <a:gd name="T9" fmla="*/ 53 h 64"/>
              <a:gd name="T10" fmla="*/ 10 w 73"/>
              <a:gd name="T11" fmla="*/ 46 h 64"/>
              <a:gd name="T12" fmla="*/ 16 w 73"/>
              <a:gd name="T13" fmla="*/ 29 h 64"/>
              <a:gd name="T14" fmla="*/ 0 w 73"/>
              <a:gd name="T15" fmla="*/ 29 h 64"/>
              <a:gd name="T16" fmla="*/ 0 w 73"/>
              <a:gd name="T17" fmla="*/ 0 h 64"/>
              <a:gd name="T18" fmla="*/ 29 w 73"/>
              <a:gd name="T19" fmla="*/ 0 h 64"/>
              <a:gd name="T20" fmla="*/ 29 w 73"/>
              <a:gd name="T21" fmla="*/ 25 h 64"/>
              <a:gd name="T22" fmla="*/ 73 w 73"/>
              <a:gd name="T23" fmla="*/ 25 h 64"/>
              <a:gd name="T24" fmla="*/ 65 w 73"/>
              <a:gd name="T25" fmla="*/ 52 h 64"/>
              <a:gd name="T26" fmla="*/ 44 w 73"/>
              <a:gd name="T27" fmla="*/ 64 h 64"/>
              <a:gd name="T28" fmla="*/ 43 w 73"/>
              <a:gd name="T29" fmla="*/ 64 h 64"/>
              <a:gd name="T30" fmla="*/ 43 w 73"/>
              <a:gd name="T31" fmla="*/ 53 h 64"/>
              <a:gd name="T32" fmla="*/ 54 w 73"/>
              <a:gd name="T33" fmla="*/ 46 h 64"/>
              <a:gd name="T34" fmla="*/ 60 w 73"/>
              <a:gd name="T35" fmla="*/ 29 h 64"/>
              <a:gd name="T36" fmla="*/ 43 w 73"/>
              <a:gd name="T37" fmla="*/ 29 h 64"/>
              <a:gd name="T38" fmla="*/ 43 w 73"/>
              <a:gd name="T39" fmla="*/ 0 h 64"/>
              <a:gd name="T40" fmla="*/ 73 w 73"/>
              <a:gd name="T41" fmla="*/ 0 h 64"/>
              <a:gd name="T42" fmla="*/ 73 w 73"/>
              <a:gd name="T43" fmla="*/ 25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73" h="64">
                <a:moveTo>
                  <a:pt x="29" y="25"/>
                </a:moveTo>
                <a:cubicBezTo>
                  <a:pt x="29" y="37"/>
                  <a:pt x="26" y="46"/>
                  <a:pt x="21" y="52"/>
                </a:cubicBezTo>
                <a:cubicBezTo>
                  <a:pt x="16" y="57"/>
                  <a:pt x="9" y="61"/>
                  <a:pt x="0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53"/>
                  <a:pt x="0" y="53"/>
                  <a:pt x="0" y="53"/>
                </a:cubicBezTo>
                <a:cubicBezTo>
                  <a:pt x="5" y="51"/>
                  <a:pt x="8" y="49"/>
                  <a:pt x="10" y="46"/>
                </a:cubicBezTo>
                <a:cubicBezTo>
                  <a:pt x="14" y="43"/>
                  <a:pt x="16" y="37"/>
                  <a:pt x="16" y="29"/>
                </a:cubicBezTo>
                <a:cubicBezTo>
                  <a:pt x="0" y="29"/>
                  <a:pt x="0" y="29"/>
                  <a:pt x="0" y="29"/>
                </a:cubicBezTo>
                <a:cubicBezTo>
                  <a:pt x="0" y="0"/>
                  <a:pt x="0" y="0"/>
                  <a:pt x="0" y="0"/>
                </a:cubicBezTo>
                <a:cubicBezTo>
                  <a:pt x="29" y="0"/>
                  <a:pt x="29" y="0"/>
                  <a:pt x="29" y="0"/>
                </a:cubicBezTo>
                <a:lnTo>
                  <a:pt x="29" y="25"/>
                </a:lnTo>
                <a:close/>
                <a:moveTo>
                  <a:pt x="73" y="25"/>
                </a:moveTo>
                <a:cubicBezTo>
                  <a:pt x="73" y="37"/>
                  <a:pt x="70" y="46"/>
                  <a:pt x="65" y="52"/>
                </a:cubicBezTo>
                <a:cubicBezTo>
                  <a:pt x="60" y="57"/>
                  <a:pt x="53" y="61"/>
                  <a:pt x="44" y="64"/>
                </a:cubicBezTo>
                <a:cubicBezTo>
                  <a:pt x="43" y="64"/>
                  <a:pt x="43" y="64"/>
                  <a:pt x="43" y="64"/>
                </a:cubicBezTo>
                <a:cubicBezTo>
                  <a:pt x="43" y="53"/>
                  <a:pt x="43" y="53"/>
                  <a:pt x="43" y="53"/>
                </a:cubicBezTo>
                <a:cubicBezTo>
                  <a:pt x="48" y="51"/>
                  <a:pt x="52" y="49"/>
                  <a:pt x="54" y="46"/>
                </a:cubicBezTo>
                <a:cubicBezTo>
                  <a:pt x="57" y="43"/>
                  <a:pt x="59" y="37"/>
                  <a:pt x="60" y="29"/>
                </a:cubicBezTo>
                <a:cubicBezTo>
                  <a:pt x="43" y="29"/>
                  <a:pt x="43" y="29"/>
                  <a:pt x="43" y="29"/>
                </a:cubicBezTo>
                <a:cubicBezTo>
                  <a:pt x="43" y="0"/>
                  <a:pt x="43" y="0"/>
                  <a:pt x="43" y="0"/>
                </a:cubicBezTo>
                <a:cubicBezTo>
                  <a:pt x="73" y="0"/>
                  <a:pt x="73" y="0"/>
                  <a:pt x="73" y="0"/>
                </a:cubicBezTo>
                <a:lnTo>
                  <a:pt x="73" y="25"/>
                </a:lnTo>
                <a:close/>
              </a:path>
            </a:pathLst>
          </a:custGeom>
          <a:solidFill>
            <a:srgbClr val="FF0000">
              <a:alpha val="9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sp>
        <p:nvSpPr>
          <p:cNvPr id="71" name="다이아몬드 70"/>
          <p:cNvSpPr/>
          <p:nvPr/>
        </p:nvSpPr>
        <p:spPr>
          <a:xfrm>
            <a:off x="9070922" y="3160430"/>
            <a:ext cx="2546476" cy="2546476"/>
          </a:xfrm>
          <a:prstGeom prst="diamond">
            <a:avLst/>
          </a:prstGeom>
          <a:blipFill dpi="0" rotWithShape="1">
            <a:blip r:embed="rId4">
              <a:alphaModFix amt="45000"/>
            </a:blip>
            <a:srcRect/>
            <a:stretch>
              <a:fillRect/>
            </a:stretch>
          </a:blipFill>
          <a:ln w="25400">
            <a:solidFill>
              <a:srgbClr val="FF0000">
                <a:alpha val="4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HY강B" panose="02030600000101010101" pitchFamily="18" charset="-127"/>
              <a:ea typeface="HY강B" panose="02030600000101010101" pitchFamily="18" charset="-127"/>
            </a:endParaRPr>
          </a:p>
        </p:txBody>
      </p:sp>
      <p:grpSp>
        <p:nvGrpSpPr>
          <p:cNvPr id="104" name="그룹 103"/>
          <p:cNvGrpSpPr/>
          <p:nvPr/>
        </p:nvGrpSpPr>
        <p:grpSpPr>
          <a:xfrm>
            <a:off x="6096000" y="3845747"/>
            <a:ext cx="2427550" cy="1245457"/>
            <a:chOff x="5938861" y="3656743"/>
            <a:chExt cx="1264422" cy="648713"/>
          </a:xfrm>
        </p:grpSpPr>
        <p:sp>
          <p:nvSpPr>
            <p:cNvPr id="72" name="Freeform 5"/>
            <p:cNvSpPr>
              <a:spLocks/>
            </p:cNvSpPr>
            <p:nvPr/>
          </p:nvSpPr>
          <p:spPr bwMode="auto">
            <a:xfrm>
              <a:off x="5938861" y="3656743"/>
              <a:ext cx="231775" cy="236538"/>
            </a:xfrm>
            <a:custGeom>
              <a:avLst/>
              <a:gdLst>
                <a:gd name="T0" fmla="*/ 61 w 61"/>
                <a:gd name="T1" fmla="*/ 0 h 62"/>
                <a:gd name="T2" fmla="*/ 22 w 61"/>
                <a:gd name="T3" fmla="*/ 0 h 62"/>
                <a:gd name="T4" fmla="*/ 0 w 61"/>
                <a:gd name="T5" fmla="*/ 22 h 62"/>
                <a:gd name="T6" fmla="*/ 0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61" y="0"/>
                  </a:move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62"/>
                    <a:pt x="0" y="62"/>
                    <a:pt x="0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3" name="Freeform 6"/>
            <p:cNvSpPr>
              <a:spLocks/>
            </p:cNvSpPr>
            <p:nvPr/>
          </p:nvSpPr>
          <p:spPr bwMode="auto">
            <a:xfrm>
              <a:off x="6971508" y="3656743"/>
              <a:ext cx="231775" cy="236538"/>
            </a:xfrm>
            <a:custGeom>
              <a:avLst/>
              <a:gdLst>
                <a:gd name="T0" fmla="*/ 0 w 61"/>
                <a:gd name="T1" fmla="*/ 0 h 62"/>
                <a:gd name="T2" fmla="*/ 39 w 61"/>
                <a:gd name="T3" fmla="*/ 0 h 62"/>
                <a:gd name="T4" fmla="*/ 61 w 61"/>
                <a:gd name="T5" fmla="*/ 22 h 62"/>
                <a:gd name="T6" fmla="*/ 61 w 61"/>
                <a:gd name="T7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2">
                  <a:moveTo>
                    <a:pt x="0" y="0"/>
                  </a:moveTo>
                  <a:cubicBezTo>
                    <a:pt x="39" y="0"/>
                    <a:pt x="39" y="0"/>
                    <a:pt x="39" y="0"/>
                  </a:cubicBezTo>
                  <a:cubicBezTo>
                    <a:pt x="51" y="0"/>
                    <a:pt x="61" y="10"/>
                    <a:pt x="61" y="22"/>
                  </a:cubicBezTo>
                  <a:cubicBezTo>
                    <a:pt x="61" y="62"/>
                    <a:pt x="61" y="62"/>
                    <a:pt x="61" y="62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4" name="Freeform 7"/>
            <p:cNvSpPr>
              <a:spLocks/>
            </p:cNvSpPr>
            <p:nvPr/>
          </p:nvSpPr>
          <p:spPr bwMode="auto">
            <a:xfrm>
              <a:off x="6967961" y="4072093"/>
              <a:ext cx="231775" cy="233363"/>
            </a:xfrm>
            <a:custGeom>
              <a:avLst/>
              <a:gdLst>
                <a:gd name="T0" fmla="*/ 0 w 61"/>
                <a:gd name="T1" fmla="*/ 61 h 61"/>
                <a:gd name="T2" fmla="*/ 39 w 61"/>
                <a:gd name="T3" fmla="*/ 61 h 61"/>
                <a:gd name="T4" fmla="*/ 61 w 61"/>
                <a:gd name="T5" fmla="*/ 39 h 61"/>
                <a:gd name="T6" fmla="*/ 61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0" y="61"/>
                  </a:moveTo>
                  <a:cubicBezTo>
                    <a:pt x="39" y="61"/>
                    <a:pt x="39" y="61"/>
                    <a:pt x="39" y="61"/>
                  </a:cubicBezTo>
                  <a:cubicBezTo>
                    <a:pt x="51" y="61"/>
                    <a:pt x="61" y="51"/>
                    <a:pt x="61" y="39"/>
                  </a:cubicBezTo>
                  <a:cubicBezTo>
                    <a:pt x="61" y="0"/>
                    <a:pt x="61" y="0"/>
                    <a:pt x="61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  <p:sp>
          <p:nvSpPr>
            <p:cNvPr id="75" name="Freeform 8"/>
            <p:cNvSpPr>
              <a:spLocks/>
            </p:cNvSpPr>
            <p:nvPr/>
          </p:nvSpPr>
          <p:spPr bwMode="auto">
            <a:xfrm>
              <a:off x="5944976" y="4072093"/>
              <a:ext cx="231775" cy="233363"/>
            </a:xfrm>
            <a:custGeom>
              <a:avLst/>
              <a:gdLst>
                <a:gd name="T0" fmla="*/ 61 w 61"/>
                <a:gd name="T1" fmla="*/ 61 h 61"/>
                <a:gd name="T2" fmla="*/ 22 w 61"/>
                <a:gd name="T3" fmla="*/ 61 h 61"/>
                <a:gd name="T4" fmla="*/ 0 w 61"/>
                <a:gd name="T5" fmla="*/ 39 h 61"/>
                <a:gd name="T6" fmla="*/ 0 w 61"/>
                <a:gd name="T7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61">
                  <a:moveTo>
                    <a:pt x="61" y="61"/>
                  </a:moveTo>
                  <a:cubicBezTo>
                    <a:pt x="22" y="61"/>
                    <a:pt x="22" y="61"/>
                    <a:pt x="22" y="61"/>
                  </a:cubicBezTo>
                  <a:cubicBezTo>
                    <a:pt x="10" y="61"/>
                    <a:pt x="0" y="51"/>
                    <a:pt x="0" y="39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noFill/>
            <a:ln w="41275" cap="rnd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 dirty="0">
                <a:latin typeface="HY강B" panose="02030600000101010101" pitchFamily="18" charset="-127"/>
                <a:ea typeface="HY강B" panose="02030600000101010101" pitchFamily="18" charset="-127"/>
              </a:endParaRPr>
            </a:p>
          </p:txBody>
        </p:sp>
      </p:grpSp>
      <p:grpSp>
        <p:nvGrpSpPr>
          <p:cNvPr id="50" name="그룹 49"/>
          <p:cNvGrpSpPr/>
          <p:nvPr/>
        </p:nvGrpSpPr>
        <p:grpSpPr>
          <a:xfrm>
            <a:off x="6789522" y="4072810"/>
            <a:ext cx="1067254" cy="736164"/>
            <a:chOff x="463550" y="3871913"/>
            <a:chExt cx="3228975" cy="2227262"/>
          </a:xfrm>
        </p:grpSpPr>
        <p:sp>
          <p:nvSpPr>
            <p:cNvPr id="51" name="Freeform 5"/>
            <p:cNvSpPr>
              <a:spLocks/>
            </p:cNvSpPr>
            <p:nvPr/>
          </p:nvSpPr>
          <p:spPr bwMode="auto">
            <a:xfrm>
              <a:off x="2989263" y="4105275"/>
              <a:ext cx="425450" cy="71437"/>
            </a:xfrm>
            <a:custGeom>
              <a:avLst/>
              <a:gdLst>
                <a:gd name="T0" fmla="*/ 7 w 113"/>
                <a:gd name="T1" fmla="*/ 0 h 19"/>
                <a:gd name="T2" fmla="*/ 106 w 113"/>
                <a:gd name="T3" fmla="*/ 0 h 19"/>
                <a:gd name="T4" fmla="*/ 113 w 113"/>
                <a:gd name="T5" fmla="*/ 8 h 19"/>
                <a:gd name="T6" fmla="*/ 113 w 113"/>
                <a:gd name="T7" fmla="*/ 19 h 19"/>
                <a:gd name="T8" fmla="*/ 0 w 113"/>
                <a:gd name="T9" fmla="*/ 19 h 19"/>
                <a:gd name="T10" fmla="*/ 0 w 113"/>
                <a:gd name="T11" fmla="*/ 8 h 19"/>
                <a:gd name="T12" fmla="*/ 7 w 113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3" h="19">
                  <a:moveTo>
                    <a:pt x="7" y="0"/>
                  </a:moveTo>
                  <a:cubicBezTo>
                    <a:pt x="106" y="0"/>
                    <a:pt x="106" y="0"/>
                    <a:pt x="106" y="0"/>
                  </a:cubicBezTo>
                  <a:cubicBezTo>
                    <a:pt x="110" y="0"/>
                    <a:pt x="113" y="4"/>
                    <a:pt x="113" y="8"/>
                  </a:cubicBezTo>
                  <a:cubicBezTo>
                    <a:pt x="113" y="19"/>
                    <a:pt x="113" y="19"/>
                    <a:pt x="113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Freeform 6"/>
            <p:cNvSpPr>
              <a:spLocks/>
            </p:cNvSpPr>
            <p:nvPr/>
          </p:nvSpPr>
          <p:spPr bwMode="auto">
            <a:xfrm>
              <a:off x="1385888" y="4365625"/>
              <a:ext cx="485775" cy="738187"/>
            </a:xfrm>
            <a:custGeom>
              <a:avLst/>
              <a:gdLst>
                <a:gd name="T0" fmla="*/ 98 w 129"/>
                <a:gd name="T1" fmla="*/ 196 h 196"/>
                <a:gd name="T2" fmla="*/ 129 w 129"/>
                <a:gd name="T3" fmla="*/ 0 h 196"/>
                <a:gd name="T4" fmla="*/ 31 w 129"/>
                <a:gd name="T5" fmla="*/ 63 h 196"/>
                <a:gd name="T6" fmla="*/ 0 w 129"/>
                <a:gd name="T7" fmla="*/ 114 h 196"/>
                <a:gd name="T8" fmla="*/ 98 w 129"/>
                <a:gd name="T9" fmla="*/ 196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196">
                  <a:moveTo>
                    <a:pt x="98" y="196"/>
                  </a:moveTo>
                  <a:cubicBezTo>
                    <a:pt x="129" y="0"/>
                    <a:pt x="129" y="0"/>
                    <a:pt x="129" y="0"/>
                  </a:cubicBezTo>
                  <a:cubicBezTo>
                    <a:pt x="92" y="10"/>
                    <a:pt x="58" y="32"/>
                    <a:pt x="31" y="63"/>
                  </a:cubicBezTo>
                  <a:cubicBezTo>
                    <a:pt x="18" y="79"/>
                    <a:pt x="8" y="96"/>
                    <a:pt x="0" y="114"/>
                  </a:cubicBezTo>
                  <a:lnTo>
                    <a:pt x="98" y="1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3" name="Freeform 7"/>
            <p:cNvSpPr>
              <a:spLocks/>
            </p:cNvSpPr>
            <p:nvPr/>
          </p:nvSpPr>
          <p:spPr bwMode="auto">
            <a:xfrm>
              <a:off x="2225675" y="4637088"/>
              <a:ext cx="635000" cy="642937"/>
            </a:xfrm>
            <a:custGeom>
              <a:avLst/>
              <a:gdLst>
                <a:gd name="T0" fmla="*/ 0 w 169"/>
                <a:gd name="T1" fmla="*/ 42 h 171"/>
                <a:gd name="T2" fmla="*/ 153 w 169"/>
                <a:gd name="T3" fmla="*/ 171 h 171"/>
                <a:gd name="T4" fmla="*/ 120 w 169"/>
                <a:gd name="T5" fmla="*/ 0 h 171"/>
                <a:gd name="T6" fmla="*/ 0 w 169"/>
                <a:gd name="T7" fmla="*/ 42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9" h="171">
                  <a:moveTo>
                    <a:pt x="0" y="42"/>
                  </a:moveTo>
                  <a:cubicBezTo>
                    <a:pt x="153" y="171"/>
                    <a:pt x="153" y="171"/>
                    <a:pt x="153" y="171"/>
                  </a:cubicBezTo>
                  <a:cubicBezTo>
                    <a:pt x="169" y="112"/>
                    <a:pt x="157" y="49"/>
                    <a:pt x="120" y="0"/>
                  </a:cubicBezTo>
                  <a:lnTo>
                    <a:pt x="0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4" name="Freeform 8"/>
            <p:cNvSpPr>
              <a:spLocks/>
            </p:cNvSpPr>
            <p:nvPr/>
          </p:nvSpPr>
          <p:spPr bwMode="auto">
            <a:xfrm>
              <a:off x="1890713" y="4311650"/>
              <a:ext cx="722313" cy="504825"/>
            </a:xfrm>
            <a:custGeom>
              <a:avLst/>
              <a:gdLst>
                <a:gd name="T0" fmla="*/ 0 w 192"/>
                <a:gd name="T1" fmla="*/ 134 h 134"/>
                <a:gd name="T2" fmla="*/ 192 w 192"/>
                <a:gd name="T3" fmla="*/ 66 h 134"/>
                <a:gd name="T4" fmla="*/ 178 w 192"/>
                <a:gd name="T5" fmla="*/ 53 h 134"/>
                <a:gd name="T6" fmla="*/ 20 w 192"/>
                <a:gd name="T7" fmla="*/ 8 h 134"/>
                <a:gd name="T8" fmla="*/ 0 w 192"/>
                <a:gd name="T9" fmla="*/ 134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134">
                  <a:moveTo>
                    <a:pt x="0" y="134"/>
                  </a:moveTo>
                  <a:cubicBezTo>
                    <a:pt x="192" y="66"/>
                    <a:pt x="192" y="66"/>
                    <a:pt x="192" y="66"/>
                  </a:cubicBezTo>
                  <a:cubicBezTo>
                    <a:pt x="188" y="61"/>
                    <a:pt x="183" y="57"/>
                    <a:pt x="178" y="53"/>
                  </a:cubicBezTo>
                  <a:cubicBezTo>
                    <a:pt x="133" y="15"/>
                    <a:pt x="75" y="0"/>
                    <a:pt x="20" y="8"/>
                  </a:cubicBezTo>
                  <a:lnTo>
                    <a:pt x="0" y="1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5" name="Freeform 9"/>
            <p:cNvSpPr>
              <a:spLocks/>
            </p:cNvSpPr>
            <p:nvPr/>
          </p:nvSpPr>
          <p:spPr bwMode="auto">
            <a:xfrm>
              <a:off x="1292225" y="4884738"/>
              <a:ext cx="647700" cy="674687"/>
            </a:xfrm>
            <a:custGeom>
              <a:avLst/>
              <a:gdLst>
                <a:gd name="T0" fmla="*/ 52 w 172"/>
                <a:gd name="T1" fmla="*/ 174 h 179"/>
                <a:gd name="T2" fmla="*/ 172 w 172"/>
                <a:gd name="T3" fmla="*/ 130 h 179"/>
                <a:gd name="T4" fmla="*/ 17 w 172"/>
                <a:gd name="T5" fmla="*/ 0 h 179"/>
                <a:gd name="T6" fmla="*/ 54 w 172"/>
                <a:gd name="T7" fmla="*/ 179 h 179"/>
                <a:gd name="T8" fmla="*/ 52 w 172"/>
                <a:gd name="T9" fmla="*/ 17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2" h="179">
                  <a:moveTo>
                    <a:pt x="52" y="174"/>
                  </a:moveTo>
                  <a:cubicBezTo>
                    <a:pt x="172" y="130"/>
                    <a:pt x="172" y="130"/>
                    <a:pt x="172" y="13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0" y="62"/>
                    <a:pt x="13" y="129"/>
                    <a:pt x="54" y="179"/>
                  </a:cubicBezTo>
                  <a:lnTo>
                    <a:pt x="52" y="1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6" name="Freeform 10"/>
            <p:cNvSpPr>
              <a:spLocks/>
            </p:cNvSpPr>
            <p:nvPr/>
          </p:nvSpPr>
          <p:spPr bwMode="auto">
            <a:xfrm>
              <a:off x="2270125" y="5062538"/>
              <a:ext cx="500063" cy="749300"/>
            </a:xfrm>
            <a:custGeom>
              <a:avLst/>
              <a:gdLst>
                <a:gd name="T0" fmla="*/ 35 w 133"/>
                <a:gd name="T1" fmla="*/ 0 h 199"/>
                <a:gd name="T2" fmla="*/ 0 w 133"/>
                <a:gd name="T3" fmla="*/ 199 h 199"/>
                <a:gd name="T4" fmla="*/ 102 w 133"/>
                <a:gd name="T5" fmla="*/ 135 h 199"/>
                <a:gd name="T6" fmla="*/ 133 w 133"/>
                <a:gd name="T7" fmla="*/ 82 h 199"/>
                <a:gd name="T8" fmla="*/ 35 w 133"/>
                <a:gd name="T9" fmla="*/ 0 h 1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99">
                  <a:moveTo>
                    <a:pt x="35" y="0"/>
                  </a:moveTo>
                  <a:cubicBezTo>
                    <a:pt x="0" y="199"/>
                    <a:pt x="0" y="199"/>
                    <a:pt x="0" y="199"/>
                  </a:cubicBezTo>
                  <a:cubicBezTo>
                    <a:pt x="38" y="189"/>
                    <a:pt x="74" y="167"/>
                    <a:pt x="102" y="135"/>
                  </a:cubicBezTo>
                  <a:cubicBezTo>
                    <a:pt x="115" y="119"/>
                    <a:pt x="126" y="101"/>
                    <a:pt x="133" y="82"/>
                  </a:cubicBez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7" name="Freeform 11"/>
            <p:cNvSpPr>
              <a:spLocks/>
            </p:cNvSpPr>
            <p:nvPr/>
          </p:nvSpPr>
          <p:spPr bwMode="auto">
            <a:xfrm>
              <a:off x="1547813" y="5356225"/>
              <a:ext cx="711200" cy="501650"/>
            </a:xfrm>
            <a:custGeom>
              <a:avLst/>
              <a:gdLst>
                <a:gd name="T0" fmla="*/ 189 w 189"/>
                <a:gd name="T1" fmla="*/ 0 h 133"/>
                <a:gd name="T2" fmla="*/ 0 w 189"/>
                <a:gd name="T3" fmla="*/ 69 h 133"/>
                <a:gd name="T4" fmla="*/ 13 w 189"/>
                <a:gd name="T5" fmla="*/ 81 h 133"/>
                <a:gd name="T6" fmla="*/ 167 w 189"/>
                <a:gd name="T7" fmla="*/ 126 h 133"/>
                <a:gd name="T8" fmla="*/ 189 w 189"/>
                <a:gd name="T9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33">
                  <a:moveTo>
                    <a:pt x="189" y="0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4" y="73"/>
                    <a:pt x="8" y="77"/>
                    <a:pt x="13" y="81"/>
                  </a:cubicBezTo>
                  <a:cubicBezTo>
                    <a:pt x="57" y="118"/>
                    <a:pt x="113" y="133"/>
                    <a:pt x="167" y="126"/>
                  </a:cubicBezTo>
                  <a:lnTo>
                    <a:pt x="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12"/>
            <p:cNvSpPr>
              <a:spLocks noEditPoints="1"/>
            </p:cNvSpPr>
            <p:nvPr/>
          </p:nvSpPr>
          <p:spPr bwMode="auto">
            <a:xfrm>
              <a:off x="463550" y="3871913"/>
              <a:ext cx="3228975" cy="2227262"/>
            </a:xfrm>
            <a:custGeom>
              <a:avLst/>
              <a:gdLst>
                <a:gd name="T0" fmla="*/ 345 w 858"/>
                <a:gd name="T1" fmla="*/ 0 h 591"/>
                <a:gd name="T2" fmla="*/ 513 w 858"/>
                <a:gd name="T3" fmla="*/ 0 h 591"/>
                <a:gd name="T4" fmla="*/ 627 w 858"/>
                <a:gd name="T5" fmla="*/ 92 h 591"/>
                <a:gd name="T6" fmla="*/ 795 w 858"/>
                <a:gd name="T7" fmla="*/ 92 h 591"/>
                <a:gd name="T8" fmla="*/ 858 w 858"/>
                <a:gd name="T9" fmla="*/ 154 h 591"/>
                <a:gd name="T10" fmla="*/ 858 w 858"/>
                <a:gd name="T11" fmla="*/ 207 h 591"/>
                <a:gd name="T12" fmla="*/ 844 w 858"/>
                <a:gd name="T13" fmla="*/ 207 h 591"/>
                <a:gd name="T14" fmla="*/ 844 w 858"/>
                <a:gd name="T15" fmla="*/ 154 h 591"/>
                <a:gd name="T16" fmla="*/ 795 w 858"/>
                <a:gd name="T17" fmla="*/ 106 h 591"/>
                <a:gd name="T18" fmla="*/ 616 w 858"/>
                <a:gd name="T19" fmla="*/ 106 h 591"/>
                <a:gd name="T20" fmla="*/ 613 w 858"/>
                <a:gd name="T21" fmla="*/ 95 h 591"/>
                <a:gd name="T22" fmla="*/ 513 w 858"/>
                <a:gd name="T23" fmla="*/ 14 h 591"/>
                <a:gd name="T24" fmla="*/ 345 w 858"/>
                <a:gd name="T25" fmla="*/ 14 h 591"/>
                <a:gd name="T26" fmla="*/ 245 w 858"/>
                <a:gd name="T27" fmla="*/ 95 h 591"/>
                <a:gd name="T28" fmla="*/ 242 w 858"/>
                <a:gd name="T29" fmla="*/ 106 h 591"/>
                <a:gd name="T30" fmla="*/ 62 w 858"/>
                <a:gd name="T31" fmla="*/ 106 h 591"/>
                <a:gd name="T32" fmla="*/ 14 w 858"/>
                <a:gd name="T33" fmla="*/ 154 h 591"/>
                <a:gd name="T34" fmla="*/ 14 w 858"/>
                <a:gd name="T35" fmla="*/ 207 h 591"/>
                <a:gd name="T36" fmla="*/ 0 w 858"/>
                <a:gd name="T37" fmla="*/ 207 h 591"/>
                <a:gd name="T38" fmla="*/ 0 w 858"/>
                <a:gd name="T39" fmla="*/ 154 h 591"/>
                <a:gd name="T40" fmla="*/ 62 w 858"/>
                <a:gd name="T41" fmla="*/ 92 h 591"/>
                <a:gd name="T42" fmla="*/ 231 w 858"/>
                <a:gd name="T43" fmla="*/ 92 h 591"/>
                <a:gd name="T44" fmla="*/ 345 w 858"/>
                <a:gd name="T45" fmla="*/ 0 h 591"/>
                <a:gd name="T46" fmla="*/ 858 w 858"/>
                <a:gd name="T47" fmla="*/ 478 h 591"/>
                <a:gd name="T48" fmla="*/ 858 w 858"/>
                <a:gd name="T49" fmla="*/ 529 h 591"/>
                <a:gd name="T50" fmla="*/ 795 w 858"/>
                <a:gd name="T51" fmla="*/ 591 h 591"/>
                <a:gd name="T52" fmla="*/ 62 w 858"/>
                <a:gd name="T53" fmla="*/ 591 h 591"/>
                <a:gd name="T54" fmla="*/ 0 w 858"/>
                <a:gd name="T55" fmla="*/ 529 h 591"/>
                <a:gd name="T56" fmla="*/ 0 w 858"/>
                <a:gd name="T57" fmla="*/ 478 h 591"/>
                <a:gd name="T58" fmla="*/ 14 w 858"/>
                <a:gd name="T59" fmla="*/ 478 h 591"/>
                <a:gd name="T60" fmla="*/ 14 w 858"/>
                <a:gd name="T61" fmla="*/ 529 h 591"/>
                <a:gd name="T62" fmla="*/ 62 w 858"/>
                <a:gd name="T63" fmla="*/ 577 h 591"/>
                <a:gd name="T64" fmla="*/ 795 w 858"/>
                <a:gd name="T65" fmla="*/ 577 h 591"/>
                <a:gd name="T66" fmla="*/ 844 w 858"/>
                <a:gd name="T67" fmla="*/ 529 h 591"/>
                <a:gd name="T68" fmla="*/ 844 w 858"/>
                <a:gd name="T69" fmla="*/ 478 h 591"/>
                <a:gd name="T70" fmla="*/ 858 w 858"/>
                <a:gd name="T71" fmla="*/ 478 h 5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858" h="591">
                  <a:moveTo>
                    <a:pt x="345" y="0"/>
                  </a:moveTo>
                  <a:cubicBezTo>
                    <a:pt x="513" y="0"/>
                    <a:pt x="513" y="0"/>
                    <a:pt x="513" y="0"/>
                  </a:cubicBezTo>
                  <a:cubicBezTo>
                    <a:pt x="568" y="0"/>
                    <a:pt x="615" y="39"/>
                    <a:pt x="627" y="92"/>
                  </a:cubicBezTo>
                  <a:cubicBezTo>
                    <a:pt x="795" y="92"/>
                    <a:pt x="795" y="92"/>
                    <a:pt x="795" y="92"/>
                  </a:cubicBezTo>
                  <a:cubicBezTo>
                    <a:pt x="830" y="92"/>
                    <a:pt x="858" y="120"/>
                    <a:pt x="858" y="154"/>
                  </a:cubicBezTo>
                  <a:cubicBezTo>
                    <a:pt x="858" y="207"/>
                    <a:pt x="858" y="207"/>
                    <a:pt x="858" y="207"/>
                  </a:cubicBezTo>
                  <a:cubicBezTo>
                    <a:pt x="844" y="207"/>
                    <a:pt x="844" y="207"/>
                    <a:pt x="844" y="207"/>
                  </a:cubicBezTo>
                  <a:cubicBezTo>
                    <a:pt x="844" y="154"/>
                    <a:pt x="844" y="154"/>
                    <a:pt x="844" y="154"/>
                  </a:cubicBezTo>
                  <a:cubicBezTo>
                    <a:pt x="844" y="127"/>
                    <a:pt x="822" y="106"/>
                    <a:pt x="795" y="106"/>
                  </a:cubicBezTo>
                  <a:cubicBezTo>
                    <a:pt x="616" y="106"/>
                    <a:pt x="616" y="106"/>
                    <a:pt x="616" y="106"/>
                  </a:cubicBezTo>
                  <a:cubicBezTo>
                    <a:pt x="613" y="95"/>
                    <a:pt x="613" y="95"/>
                    <a:pt x="613" y="95"/>
                  </a:cubicBezTo>
                  <a:cubicBezTo>
                    <a:pt x="603" y="48"/>
                    <a:pt x="561" y="14"/>
                    <a:pt x="513" y="14"/>
                  </a:cubicBezTo>
                  <a:cubicBezTo>
                    <a:pt x="345" y="14"/>
                    <a:pt x="345" y="14"/>
                    <a:pt x="345" y="14"/>
                  </a:cubicBezTo>
                  <a:cubicBezTo>
                    <a:pt x="297" y="14"/>
                    <a:pt x="255" y="48"/>
                    <a:pt x="245" y="95"/>
                  </a:cubicBezTo>
                  <a:cubicBezTo>
                    <a:pt x="242" y="106"/>
                    <a:pt x="242" y="106"/>
                    <a:pt x="242" y="106"/>
                  </a:cubicBezTo>
                  <a:cubicBezTo>
                    <a:pt x="62" y="106"/>
                    <a:pt x="62" y="106"/>
                    <a:pt x="62" y="106"/>
                  </a:cubicBezTo>
                  <a:cubicBezTo>
                    <a:pt x="36" y="106"/>
                    <a:pt x="14" y="127"/>
                    <a:pt x="14" y="154"/>
                  </a:cubicBezTo>
                  <a:cubicBezTo>
                    <a:pt x="14" y="207"/>
                    <a:pt x="14" y="207"/>
                    <a:pt x="14" y="20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154"/>
                    <a:pt x="0" y="154"/>
                    <a:pt x="0" y="154"/>
                  </a:cubicBezTo>
                  <a:cubicBezTo>
                    <a:pt x="0" y="120"/>
                    <a:pt x="28" y="92"/>
                    <a:pt x="62" y="92"/>
                  </a:cubicBezTo>
                  <a:cubicBezTo>
                    <a:pt x="231" y="92"/>
                    <a:pt x="231" y="92"/>
                    <a:pt x="231" y="92"/>
                  </a:cubicBezTo>
                  <a:cubicBezTo>
                    <a:pt x="243" y="39"/>
                    <a:pt x="289" y="0"/>
                    <a:pt x="345" y="0"/>
                  </a:cubicBezTo>
                  <a:close/>
                  <a:moveTo>
                    <a:pt x="858" y="478"/>
                  </a:moveTo>
                  <a:cubicBezTo>
                    <a:pt x="858" y="529"/>
                    <a:pt x="858" y="529"/>
                    <a:pt x="858" y="529"/>
                  </a:cubicBezTo>
                  <a:cubicBezTo>
                    <a:pt x="858" y="563"/>
                    <a:pt x="830" y="591"/>
                    <a:pt x="795" y="591"/>
                  </a:cubicBezTo>
                  <a:cubicBezTo>
                    <a:pt x="62" y="591"/>
                    <a:pt x="62" y="591"/>
                    <a:pt x="62" y="591"/>
                  </a:cubicBezTo>
                  <a:cubicBezTo>
                    <a:pt x="28" y="591"/>
                    <a:pt x="0" y="563"/>
                    <a:pt x="0" y="529"/>
                  </a:cubicBezTo>
                  <a:cubicBezTo>
                    <a:pt x="0" y="478"/>
                    <a:pt x="0" y="478"/>
                    <a:pt x="0" y="478"/>
                  </a:cubicBezTo>
                  <a:cubicBezTo>
                    <a:pt x="14" y="478"/>
                    <a:pt x="14" y="478"/>
                    <a:pt x="14" y="478"/>
                  </a:cubicBezTo>
                  <a:cubicBezTo>
                    <a:pt x="14" y="529"/>
                    <a:pt x="14" y="529"/>
                    <a:pt x="14" y="529"/>
                  </a:cubicBezTo>
                  <a:cubicBezTo>
                    <a:pt x="14" y="555"/>
                    <a:pt x="36" y="577"/>
                    <a:pt x="62" y="577"/>
                  </a:cubicBezTo>
                  <a:cubicBezTo>
                    <a:pt x="795" y="577"/>
                    <a:pt x="795" y="577"/>
                    <a:pt x="795" y="577"/>
                  </a:cubicBezTo>
                  <a:cubicBezTo>
                    <a:pt x="822" y="577"/>
                    <a:pt x="844" y="555"/>
                    <a:pt x="844" y="529"/>
                  </a:cubicBezTo>
                  <a:cubicBezTo>
                    <a:pt x="844" y="478"/>
                    <a:pt x="844" y="478"/>
                    <a:pt x="844" y="478"/>
                  </a:cubicBezTo>
                  <a:lnTo>
                    <a:pt x="858" y="4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9" name="Freeform 13"/>
            <p:cNvSpPr>
              <a:spLocks/>
            </p:cNvSpPr>
            <p:nvPr/>
          </p:nvSpPr>
          <p:spPr bwMode="auto">
            <a:xfrm>
              <a:off x="779463" y="4094163"/>
              <a:ext cx="422275" cy="74612"/>
            </a:xfrm>
            <a:custGeom>
              <a:avLst/>
              <a:gdLst>
                <a:gd name="T0" fmla="*/ 6 w 112"/>
                <a:gd name="T1" fmla="*/ 0 h 20"/>
                <a:gd name="T2" fmla="*/ 105 w 112"/>
                <a:gd name="T3" fmla="*/ 0 h 20"/>
                <a:gd name="T4" fmla="*/ 112 w 112"/>
                <a:gd name="T5" fmla="*/ 9 h 20"/>
                <a:gd name="T6" fmla="*/ 112 w 112"/>
                <a:gd name="T7" fmla="*/ 20 h 20"/>
                <a:gd name="T8" fmla="*/ 0 w 112"/>
                <a:gd name="T9" fmla="*/ 20 h 20"/>
                <a:gd name="T10" fmla="*/ 0 w 112"/>
                <a:gd name="T11" fmla="*/ 9 h 20"/>
                <a:gd name="T12" fmla="*/ 6 w 112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2" h="20">
                  <a:moveTo>
                    <a:pt x="6" y="0"/>
                  </a:move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2" y="4"/>
                    <a:pt x="112" y="9"/>
                  </a:cubicBezTo>
                  <a:cubicBezTo>
                    <a:pt x="112" y="20"/>
                    <a:pt x="112" y="20"/>
                    <a:pt x="112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4"/>
                    <a:pt x="3" y="0"/>
                    <a:pt x="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60" name="Freeform 14"/>
            <p:cNvSpPr>
              <a:spLocks noEditPoints="1"/>
            </p:cNvSpPr>
            <p:nvPr/>
          </p:nvSpPr>
          <p:spPr bwMode="auto">
            <a:xfrm>
              <a:off x="1250950" y="4256088"/>
              <a:ext cx="1655763" cy="1657350"/>
            </a:xfrm>
            <a:custGeom>
              <a:avLst/>
              <a:gdLst>
                <a:gd name="T0" fmla="*/ 220 w 440"/>
                <a:gd name="T1" fmla="*/ 434 h 440"/>
                <a:gd name="T2" fmla="*/ 371 w 440"/>
                <a:gd name="T3" fmla="*/ 372 h 440"/>
                <a:gd name="T4" fmla="*/ 434 w 440"/>
                <a:gd name="T5" fmla="*/ 220 h 440"/>
                <a:gd name="T6" fmla="*/ 371 w 440"/>
                <a:gd name="T7" fmla="*/ 69 h 440"/>
                <a:gd name="T8" fmla="*/ 220 w 440"/>
                <a:gd name="T9" fmla="*/ 7 h 440"/>
                <a:gd name="T10" fmla="*/ 69 w 440"/>
                <a:gd name="T11" fmla="*/ 69 h 440"/>
                <a:gd name="T12" fmla="*/ 6 w 440"/>
                <a:gd name="T13" fmla="*/ 220 h 440"/>
                <a:gd name="T14" fmla="*/ 69 w 440"/>
                <a:gd name="T15" fmla="*/ 372 h 440"/>
                <a:gd name="T16" fmla="*/ 220 w 440"/>
                <a:gd name="T17" fmla="*/ 434 h 440"/>
                <a:gd name="T18" fmla="*/ 375 w 440"/>
                <a:gd name="T19" fmla="*/ 376 h 440"/>
                <a:gd name="T20" fmla="*/ 220 w 440"/>
                <a:gd name="T21" fmla="*/ 440 h 440"/>
                <a:gd name="T22" fmla="*/ 64 w 440"/>
                <a:gd name="T23" fmla="*/ 376 h 440"/>
                <a:gd name="T24" fmla="*/ 0 w 440"/>
                <a:gd name="T25" fmla="*/ 220 h 440"/>
                <a:gd name="T26" fmla="*/ 64 w 440"/>
                <a:gd name="T27" fmla="*/ 65 h 440"/>
                <a:gd name="T28" fmla="*/ 220 w 440"/>
                <a:gd name="T29" fmla="*/ 0 h 440"/>
                <a:gd name="T30" fmla="*/ 375 w 440"/>
                <a:gd name="T31" fmla="*/ 65 h 440"/>
                <a:gd name="T32" fmla="*/ 440 w 440"/>
                <a:gd name="T33" fmla="*/ 220 h 440"/>
                <a:gd name="T34" fmla="*/ 375 w 440"/>
                <a:gd name="T35" fmla="*/ 376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40" h="440">
                  <a:moveTo>
                    <a:pt x="220" y="434"/>
                  </a:moveTo>
                  <a:cubicBezTo>
                    <a:pt x="279" y="434"/>
                    <a:pt x="332" y="410"/>
                    <a:pt x="371" y="372"/>
                  </a:cubicBezTo>
                  <a:cubicBezTo>
                    <a:pt x="410" y="333"/>
                    <a:pt x="434" y="279"/>
                    <a:pt x="434" y="220"/>
                  </a:cubicBezTo>
                  <a:cubicBezTo>
                    <a:pt x="434" y="161"/>
                    <a:pt x="410" y="108"/>
                    <a:pt x="371" y="69"/>
                  </a:cubicBezTo>
                  <a:cubicBezTo>
                    <a:pt x="332" y="31"/>
                    <a:pt x="279" y="7"/>
                    <a:pt x="220" y="7"/>
                  </a:cubicBezTo>
                  <a:cubicBezTo>
                    <a:pt x="161" y="7"/>
                    <a:pt x="107" y="31"/>
                    <a:pt x="69" y="69"/>
                  </a:cubicBezTo>
                  <a:cubicBezTo>
                    <a:pt x="30" y="108"/>
                    <a:pt x="6" y="161"/>
                    <a:pt x="6" y="220"/>
                  </a:cubicBezTo>
                  <a:cubicBezTo>
                    <a:pt x="6" y="279"/>
                    <a:pt x="30" y="333"/>
                    <a:pt x="69" y="372"/>
                  </a:cubicBezTo>
                  <a:cubicBezTo>
                    <a:pt x="107" y="410"/>
                    <a:pt x="161" y="434"/>
                    <a:pt x="220" y="434"/>
                  </a:cubicBezTo>
                  <a:close/>
                  <a:moveTo>
                    <a:pt x="375" y="376"/>
                  </a:moveTo>
                  <a:cubicBezTo>
                    <a:pt x="336" y="416"/>
                    <a:pt x="281" y="440"/>
                    <a:pt x="220" y="440"/>
                  </a:cubicBezTo>
                  <a:cubicBezTo>
                    <a:pt x="159" y="440"/>
                    <a:pt x="104" y="416"/>
                    <a:pt x="64" y="376"/>
                  </a:cubicBezTo>
                  <a:cubicBezTo>
                    <a:pt x="25" y="336"/>
                    <a:pt x="0" y="281"/>
                    <a:pt x="0" y="220"/>
                  </a:cubicBezTo>
                  <a:cubicBezTo>
                    <a:pt x="0" y="160"/>
                    <a:pt x="25" y="105"/>
                    <a:pt x="64" y="65"/>
                  </a:cubicBezTo>
                  <a:cubicBezTo>
                    <a:pt x="104" y="25"/>
                    <a:pt x="159" y="0"/>
                    <a:pt x="220" y="0"/>
                  </a:cubicBezTo>
                  <a:cubicBezTo>
                    <a:pt x="281" y="0"/>
                    <a:pt x="336" y="25"/>
                    <a:pt x="375" y="65"/>
                  </a:cubicBezTo>
                  <a:cubicBezTo>
                    <a:pt x="415" y="105"/>
                    <a:pt x="440" y="160"/>
                    <a:pt x="440" y="220"/>
                  </a:cubicBezTo>
                  <a:cubicBezTo>
                    <a:pt x="440" y="281"/>
                    <a:pt x="415" y="336"/>
                    <a:pt x="375" y="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6243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식품영양학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글꼴">
      <a:majorFont>
        <a:latin typeface="HY강B"/>
        <a:ea typeface="HY강B"/>
        <a:cs typeface=""/>
      </a:majorFont>
      <a:minorFont>
        <a:latin typeface="HY강B"/>
        <a:ea typeface="HY강B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3596</TotalTime>
  <Words>249</Words>
  <Application>Microsoft Office PowerPoint</Application>
  <PresentationFormat>와이드스크린</PresentationFormat>
  <Paragraphs>72</Paragraphs>
  <Slides>9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9</vt:i4>
      </vt:variant>
    </vt:vector>
  </HeadingPairs>
  <TitlesOfParts>
    <vt:vector size="13" baseType="lpstr">
      <vt:lpstr>HY강B</vt:lpstr>
      <vt:lpstr>나눔손글씨 붓</vt:lpstr>
      <vt:lpstr>Arial</vt:lpstr>
      <vt:lpstr>식품영양학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김자령</dc:creator>
  <cp:lastModifiedBy>김자령</cp:lastModifiedBy>
  <cp:revision>254</cp:revision>
  <dcterms:created xsi:type="dcterms:W3CDTF">2016-07-21T06:59:42Z</dcterms:created>
  <dcterms:modified xsi:type="dcterms:W3CDTF">2016-08-18T07:21:16Z</dcterms:modified>
</cp:coreProperties>
</file>