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1" r:id="rId5"/>
    <p:sldId id="260" r:id="rId6"/>
    <p:sldId id="262" r:id="rId7"/>
    <p:sldId id="263" r:id="rId8"/>
    <p:sldId id="265" r:id="rId9"/>
    <p:sldId id="266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8C3C"/>
    <a:srgbClr val="FFF4A4"/>
    <a:srgbClr val="D2EEC0"/>
    <a:srgbClr val="B5DE99"/>
    <a:srgbClr val="DFFCCD"/>
    <a:srgbClr val="000000"/>
    <a:srgbClr val="595959"/>
    <a:srgbClr val="64A6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092" y="122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.xlsx"/><Relationship Id="rId2" Type="http://schemas.openxmlformats.org/officeDocument/2006/relationships/image" Target="../media/image8.png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.xlsx"/><Relationship Id="rId2" Type="http://schemas.openxmlformats.org/officeDocument/2006/relationships/image" Target="../media/image8.png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.15114170289847323"/>
          <c:w val="1"/>
          <c:h val="0.8488582617779503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</c:v>
                </c:pt>
              </c:strCache>
            </c:strRef>
          </c:tx>
          <c:spPr>
            <a:ln w="28575" cap="rnd">
              <a:solidFill>
                <a:srgbClr val="B5DE99"/>
              </a:solidFill>
              <a:round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8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</c:numCache>
            </c:numRef>
          </c:cat>
          <c:val>
            <c:numRef>
              <c:f>Sheet1!$B$2:$I$2</c:f>
              <c:numCache>
                <c:formatCode>General</c:formatCode>
                <c:ptCount val="8"/>
                <c:pt idx="0">
                  <c:v>38</c:v>
                </c:pt>
                <c:pt idx="1">
                  <c:v>38</c:v>
                </c:pt>
                <c:pt idx="2">
                  <c:v>35</c:v>
                </c:pt>
                <c:pt idx="3">
                  <c:v>30</c:v>
                </c:pt>
                <c:pt idx="4">
                  <c:v>22</c:v>
                </c:pt>
                <c:pt idx="5">
                  <c:v>25</c:v>
                </c:pt>
                <c:pt idx="6">
                  <c:v>29</c:v>
                </c:pt>
                <c:pt idx="7">
                  <c:v>28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92816104"/>
        <c:axId val="592816496"/>
      </c:lineChart>
      <c:catAx>
        <c:axId val="592816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ysClr val="window" lastClr="FFFFFF">
                <a:lumMod val="15000"/>
                <a:lumOff val="85000"/>
              </a:sys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ko-KR"/>
          </a:p>
        </c:txPr>
        <c:crossAx val="5928164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92816496"/>
        <c:scaling>
          <c:orientation val="minMax"/>
          <c:min val="20"/>
        </c:scaling>
        <c:delete val="1"/>
        <c:axPos val="l"/>
        <c:numFmt formatCode="General" sourceLinked="1"/>
        <c:majorTickMark val="none"/>
        <c:minorTickMark val="none"/>
        <c:tickLblPos val="nextTo"/>
        <c:crossAx val="59281610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.15114170289847323"/>
          <c:w val="1"/>
          <c:h val="0.8488582617779503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</c:v>
                </c:pt>
              </c:strCache>
            </c:strRef>
          </c:tx>
          <c:spPr>
            <a:ln w="28575" cap="rnd">
              <a:solidFill>
                <a:srgbClr val="B5DE99"/>
              </a:solidFill>
              <a:round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8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</c:numCache>
            </c:numRef>
          </c:cat>
          <c:val>
            <c:numRef>
              <c:f>Sheet1!$B$2:$I$2</c:f>
              <c:numCache>
                <c:formatCode>General</c:formatCode>
                <c:ptCount val="8"/>
                <c:pt idx="0">
                  <c:v>38</c:v>
                </c:pt>
                <c:pt idx="1">
                  <c:v>38</c:v>
                </c:pt>
                <c:pt idx="2">
                  <c:v>35</c:v>
                </c:pt>
                <c:pt idx="3">
                  <c:v>30</c:v>
                </c:pt>
                <c:pt idx="4">
                  <c:v>22</c:v>
                </c:pt>
                <c:pt idx="5">
                  <c:v>25</c:v>
                </c:pt>
                <c:pt idx="6">
                  <c:v>29</c:v>
                </c:pt>
                <c:pt idx="7">
                  <c:v>28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95124544"/>
        <c:axId val="791704384"/>
      </c:lineChart>
      <c:catAx>
        <c:axId val="59512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ysClr val="window" lastClr="FFFFFF">
                <a:lumMod val="15000"/>
                <a:lumOff val="85000"/>
              </a:sys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ko-KR"/>
          </a:p>
        </c:txPr>
        <c:crossAx val="7917043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791704384"/>
        <c:scaling>
          <c:orientation val="minMax"/>
          <c:min val="20"/>
        </c:scaling>
        <c:delete val="1"/>
        <c:axPos val="l"/>
        <c:numFmt formatCode="General" sourceLinked="1"/>
        <c:majorTickMark val="none"/>
        <c:minorTickMark val="none"/>
        <c:tickLblPos val="nextTo"/>
        <c:crossAx val="5951245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ko-KR"/>
    </a:p>
  </c:txPr>
  <c:externalData r:id="rId3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321A-160E-4817-AD05-EFD264CF529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2016-10-10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E7FCD-E1CB-4BEF-98E4-020D0A6DAF8F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69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 flipH="1">
            <a:off x="5044965" y="0"/>
            <a:ext cx="7147033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5044965" y="0"/>
            <a:ext cx="6936828" cy="6858000"/>
          </a:xfrm>
          <a:prstGeom prst="rect">
            <a:avLst/>
          </a:prstGeom>
          <a:gradFill flip="none" rotWithShape="1">
            <a:gsLst>
              <a:gs pos="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3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>
              <a:blipFill>
                <a:blip r:embed="rId3"/>
                <a:stretch>
                  <a:fillRect/>
                </a:stretch>
              </a:blipFill>
              <a:latin typeface="태룡고딕240"/>
              <a:ea typeface="태룡고딕240"/>
            </a:endParaRPr>
          </a:p>
        </p:txBody>
      </p:sp>
    </p:spTree>
    <p:extLst>
      <p:ext uri="{BB962C8B-B14F-4D97-AF65-F5344CB8AC3E}">
        <p14:creationId xmlns:p14="http://schemas.microsoft.com/office/powerpoint/2010/main" val="2386503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3069022" y="0"/>
            <a:ext cx="9122978" cy="6858000"/>
          </a:xfrm>
          <a:prstGeom prst="rect">
            <a:avLst/>
          </a:prstGeom>
          <a:blipFill dpi="0" rotWithShape="1">
            <a:blip r:embed="rId2">
              <a:alphaModFix amt="23000"/>
            </a:blip>
            <a:srcRect/>
            <a:stretch>
              <a:fillRect r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2890344" y="0"/>
            <a:ext cx="5961555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>
              <a:blipFill>
                <a:blip r:embed="rId3"/>
                <a:stretch>
                  <a:fillRect/>
                </a:stretch>
              </a:blipFill>
              <a:latin typeface="태룡고딕240"/>
              <a:ea typeface="태룡고딕240"/>
            </a:endParaRPr>
          </a:p>
        </p:txBody>
      </p:sp>
    </p:spTree>
    <p:extLst>
      <p:ext uri="{BB962C8B-B14F-4D97-AF65-F5344CB8AC3E}">
        <p14:creationId xmlns:p14="http://schemas.microsoft.com/office/powerpoint/2010/main" val="465562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3069022" y="0"/>
            <a:ext cx="9122978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r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2890344" y="0"/>
            <a:ext cx="5961555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>
              <a:blipFill>
                <a:blip r:embed="rId3"/>
                <a:stretch>
                  <a:fillRect/>
                </a:stretch>
              </a:blipFill>
              <a:latin typeface="태룡고딕240"/>
              <a:ea typeface="태룡고딕240"/>
            </a:endParaRPr>
          </a:p>
        </p:txBody>
      </p:sp>
    </p:spTree>
    <p:extLst>
      <p:ext uri="{BB962C8B-B14F-4D97-AF65-F5344CB8AC3E}">
        <p14:creationId xmlns:p14="http://schemas.microsoft.com/office/powerpoint/2010/main" val="2600134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3541986" y="0"/>
            <a:ext cx="8650014" cy="6858000"/>
          </a:xfrm>
          <a:prstGeom prst="rect">
            <a:avLst/>
          </a:prstGeom>
          <a:blipFill dpi="0" rotWithShape="1">
            <a:blip r:embed="rId2">
              <a:alphaModFix amt="18000"/>
            </a:blip>
            <a:srcRect/>
            <a:stretch>
              <a:fillRect r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2936547" y="0"/>
            <a:ext cx="8656364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>
              <a:blipFill>
                <a:blip r:embed="rId3"/>
                <a:stretch>
                  <a:fillRect/>
                </a:stretch>
              </a:blipFill>
              <a:latin typeface="태룡고딕240"/>
              <a:ea typeface="태룡고딕240"/>
            </a:endParaRPr>
          </a:p>
        </p:txBody>
      </p:sp>
    </p:spTree>
    <p:extLst>
      <p:ext uri="{BB962C8B-B14F-4D97-AF65-F5344CB8AC3E}">
        <p14:creationId xmlns:p14="http://schemas.microsoft.com/office/powerpoint/2010/main" val="288213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3069022" y="0"/>
            <a:ext cx="9122978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5000" t="-3000" r="-26000" b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2890344" y="0"/>
            <a:ext cx="9123856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>
              <a:blipFill>
                <a:blip r:embed="rId3"/>
                <a:stretch>
                  <a:fillRect/>
                </a:stretch>
              </a:blipFill>
              <a:latin typeface="태룡고딕240"/>
              <a:ea typeface="태룡고딕240"/>
            </a:endParaRPr>
          </a:p>
        </p:txBody>
      </p:sp>
    </p:spTree>
    <p:extLst>
      <p:ext uri="{BB962C8B-B14F-4D97-AF65-F5344CB8AC3E}">
        <p14:creationId xmlns:p14="http://schemas.microsoft.com/office/powerpoint/2010/main" val="905212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좌측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직사각형 11"/>
          <p:cNvSpPr/>
          <p:nvPr userDrawn="1"/>
        </p:nvSpPr>
        <p:spPr>
          <a:xfrm flipH="1">
            <a:off x="1681654" y="0"/>
            <a:ext cx="10510345" cy="6858000"/>
          </a:xfrm>
          <a:prstGeom prst="rect">
            <a:avLst/>
          </a:prstGeom>
          <a:gradFill flip="none" rotWithShape="1">
            <a:gsLst>
              <a:gs pos="46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88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>
              <a:blipFill>
                <a:blip r:embed="rId3"/>
                <a:stretch>
                  <a:fillRect/>
                </a:stretch>
              </a:blipFill>
              <a:latin typeface="태룡고딕240"/>
              <a:ea typeface="태룡고딕240"/>
            </a:endParaRPr>
          </a:p>
        </p:txBody>
      </p:sp>
    </p:spTree>
    <p:extLst>
      <p:ext uri="{BB962C8B-B14F-4D97-AF65-F5344CB8AC3E}">
        <p14:creationId xmlns:p14="http://schemas.microsoft.com/office/powerpoint/2010/main" val="501520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,대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70000"/>
            </a:blip>
            <a:srcRect/>
            <a:stretch>
              <a:fillRect l="-5000" t="-5000" b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94589" y="0"/>
            <a:ext cx="12076386" cy="6858000"/>
          </a:xfrm>
          <a:prstGeom prst="rect">
            <a:avLst/>
          </a:prstGeom>
          <a:gradFill flip="none" rotWithShape="1">
            <a:gsLst>
              <a:gs pos="22000">
                <a:srgbClr val="000000"/>
              </a:gs>
              <a:gs pos="73000">
                <a:sysClr val="windowText" lastClr="000000"/>
              </a:gs>
              <a:gs pos="15000">
                <a:srgbClr val="000000">
                  <a:alpha val="65000"/>
                </a:srgbClr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  <a:gs pos="87000">
                <a:sysClr val="windowText" lastClr="000000">
                  <a:alpha val="5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>
              <a:blipFill>
                <a:blip r:embed="rId3"/>
                <a:stretch>
                  <a:fillRect/>
                </a:stretch>
              </a:blipFill>
              <a:latin typeface="태룡고딕240"/>
              <a:ea typeface="태룡고딕240"/>
            </a:endParaRPr>
          </a:p>
        </p:txBody>
      </p:sp>
    </p:spTree>
    <p:extLst>
      <p:ext uri="{BB962C8B-B14F-4D97-AF65-F5344CB8AC3E}">
        <p14:creationId xmlns:p14="http://schemas.microsoft.com/office/powerpoint/2010/main" val="2195604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4321A-160E-4817-AD05-EFD264CF529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2016-10-10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7FCD-E1CB-4BEF-98E4-020D0A6DAF8F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2828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209446" y="224618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dirty="0">
                <a:solidFill>
                  <a:prstClr val="white">
                    <a:lumMod val="50000"/>
                    <a:lumOff val="50000"/>
                  </a:prst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XEMI</a:t>
            </a:r>
          </a:p>
          <a:p>
            <a:pPr algn="r"/>
            <a:r>
              <a:rPr lang="ko-KR" altLang="en-US" sz="1400" dirty="0">
                <a:solidFill>
                  <a:prstClr val="white">
                    <a:lumMod val="50000"/>
                    <a:lumOff val="50000"/>
                  </a:prst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블랙스튜디오 템플릿</a:t>
            </a:r>
            <a:endParaRPr lang="en-US" altLang="ko-KR" sz="1400" dirty="0">
              <a:solidFill>
                <a:prstClr val="white">
                  <a:lumMod val="50000"/>
                  <a:lumOff val="50000"/>
                </a:prst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5180444" y="1915964"/>
            <a:ext cx="1683042" cy="2518915"/>
            <a:chOff x="8072298" y="1957836"/>
            <a:chExt cx="2025650" cy="3031677"/>
          </a:xfrm>
        </p:grpSpPr>
        <p:grpSp>
          <p:nvGrpSpPr>
            <p:cNvPr id="19" name="그룹 18"/>
            <p:cNvGrpSpPr/>
            <p:nvPr/>
          </p:nvGrpSpPr>
          <p:grpSpPr>
            <a:xfrm>
              <a:off x="8412383" y="1957836"/>
              <a:ext cx="1370880" cy="1774377"/>
              <a:chOff x="-12823825" y="-5160963"/>
              <a:chExt cx="16811625" cy="21759864"/>
            </a:xfrm>
          </p:grpSpPr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-7175500" y="-517525"/>
                <a:ext cx="11163300" cy="11161713"/>
              </a:xfrm>
              <a:prstGeom prst="ellipse">
                <a:avLst/>
              </a:prstGeom>
              <a:solidFill>
                <a:srgbClr val="5C8C3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-3502025" y="-3176588"/>
                <a:ext cx="6837363" cy="6835775"/>
              </a:xfrm>
              <a:prstGeom prst="ellipse">
                <a:avLst/>
              </a:prstGeom>
              <a:solidFill>
                <a:srgbClr val="FFF4A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-12325350" y="-2598738"/>
                <a:ext cx="6834188" cy="6835775"/>
              </a:xfrm>
              <a:prstGeom prst="ellipse">
                <a:avLst/>
              </a:prstGeom>
              <a:solidFill>
                <a:srgbClr val="FFF4A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-9858375" y="-5160963"/>
                <a:ext cx="10807700" cy="10804525"/>
              </a:xfrm>
              <a:prstGeom prst="ellipse">
                <a:avLst/>
              </a:prstGeom>
              <a:solidFill>
                <a:srgbClr val="D2EE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-12823825" y="-517525"/>
                <a:ext cx="10694988" cy="10693400"/>
              </a:xfrm>
              <a:prstGeom prst="ellipse">
                <a:avLst/>
              </a:prstGeom>
              <a:solidFill>
                <a:srgbClr val="B5DE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-7818438" y="819150"/>
                <a:ext cx="7604125" cy="15779751"/>
              </a:xfrm>
              <a:custGeom>
                <a:avLst/>
                <a:gdLst>
                  <a:gd name="T0" fmla="*/ 2004 w 2026"/>
                  <a:gd name="T1" fmla="*/ 1194 h 4206"/>
                  <a:gd name="T2" fmla="*/ 1971 w 2026"/>
                  <a:gd name="T3" fmla="*/ 1202 h 4206"/>
                  <a:gd name="T4" fmla="*/ 1799 w 2026"/>
                  <a:gd name="T5" fmla="*/ 1269 h 4206"/>
                  <a:gd name="T6" fmla="*/ 1452 w 2026"/>
                  <a:gd name="T7" fmla="*/ 1505 h 4206"/>
                  <a:gd name="T8" fmla="*/ 1122 w 2026"/>
                  <a:gd name="T9" fmla="*/ 1818 h 4206"/>
                  <a:gd name="T10" fmla="*/ 1009 w 2026"/>
                  <a:gd name="T11" fmla="*/ 2544 h 4206"/>
                  <a:gd name="T12" fmla="*/ 1052 w 2026"/>
                  <a:gd name="T13" fmla="*/ 3433 h 4206"/>
                  <a:gd name="T14" fmla="*/ 1241 w 2026"/>
                  <a:gd name="T15" fmla="*/ 4078 h 4206"/>
                  <a:gd name="T16" fmla="*/ 249 w 2026"/>
                  <a:gd name="T17" fmla="*/ 4200 h 4206"/>
                  <a:gd name="T18" fmla="*/ 681 w 2026"/>
                  <a:gd name="T19" fmla="*/ 3444 h 4206"/>
                  <a:gd name="T20" fmla="*/ 769 w 2026"/>
                  <a:gd name="T21" fmla="*/ 2524 h 4206"/>
                  <a:gd name="T22" fmla="*/ 663 w 2026"/>
                  <a:gd name="T23" fmla="*/ 1985 h 4206"/>
                  <a:gd name="T24" fmla="*/ 396 w 2026"/>
                  <a:gd name="T25" fmla="*/ 1227 h 4206"/>
                  <a:gd name="T26" fmla="*/ 213 w 2026"/>
                  <a:gd name="T27" fmla="*/ 908 h 4206"/>
                  <a:gd name="T28" fmla="*/ 101 w 2026"/>
                  <a:gd name="T29" fmla="*/ 763 h 4206"/>
                  <a:gd name="T30" fmla="*/ 39 w 2026"/>
                  <a:gd name="T31" fmla="*/ 697 h 4206"/>
                  <a:gd name="T32" fmla="*/ 0 w 2026"/>
                  <a:gd name="T33" fmla="*/ 659 h 4206"/>
                  <a:gd name="T34" fmla="*/ 42 w 2026"/>
                  <a:gd name="T35" fmla="*/ 693 h 4206"/>
                  <a:gd name="T36" fmla="*/ 110 w 2026"/>
                  <a:gd name="T37" fmla="*/ 753 h 4206"/>
                  <a:gd name="T38" fmla="*/ 233 w 2026"/>
                  <a:gd name="T39" fmla="*/ 884 h 4206"/>
                  <a:gd name="T40" fmla="*/ 350 w 2026"/>
                  <a:gd name="T41" fmla="*/ 1037 h 4206"/>
                  <a:gd name="T42" fmla="*/ 482 w 2026"/>
                  <a:gd name="T43" fmla="*/ 816 h 4206"/>
                  <a:gd name="T44" fmla="*/ 631 w 2026"/>
                  <a:gd name="T45" fmla="*/ 355 h 4206"/>
                  <a:gd name="T46" fmla="*/ 732 w 2026"/>
                  <a:gd name="T47" fmla="*/ 161 h 4206"/>
                  <a:gd name="T48" fmla="*/ 831 w 2026"/>
                  <a:gd name="T49" fmla="*/ 31 h 4206"/>
                  <a:gd name="T50" fmla="*/ 852 w 2026"/>
                  <a:gd name="T51" fmla="*/ 10 h 4206"/>
                  <a:gd name="T52" fmla="*/ 847 w 2026"/>
                  <a:gd name="T53" fmla="*/ 16 h 4206"/>
                  <a:gd name="T54" fmla="*/ 824 w 2026"/>
                  <a:gd name="T55" fmla="*/ 42 h 4206"/>
                  <a:gd name="T56" fmla="*/ 648 w 2026"/>
                  <a:gd name="T57" fmla="*/ 356 h 4206"/>
                  <a:gd name="T58" fmla="*/ 572 w 2026"/>
                  <a:gd name="T59" fmla="*/ 587 h 4206"/>
                  <a:gd name="T60" fmla="*/ 481 w 2026"/>
                  <a:gd name="T61" fmla="*/ 1032 h 4206"/>
                  <a:gd name="T62" fmla="*/ 641 w 2026"/>
                  <a:gd name="T63" fmla="*/ 1562 h 4206"/>
                  <a:gd name="T64" fmla="*/ 849 w 2026"/>
                  <a:gd name="T65" fmla="*/ 2103 h 4206"/>
                  <a:gd name="T66" fmla="*/ 1081 w 2026"/>
                  <a:gd name="T67" fmla="*/ 1386 h 4206"/>
                  <a:gd name="T68" fmla="*/ 1178 w 2026"/>
                  <a:gd name="T69" fmla="*/ 1190 h 4206"/>
                  <a:gd name="T70" fmla="*/ 1264 w 2026"/>
                  <a:gd name="T71" fmla="*/ 1045 h 4206"/>
                  <a:gd name="T72" fmla="*/ 1325 w 2026"/>
                  <a:gd name="T73" fmla="*/ 956 h 4206"/>
                  <a:gd name="T74" fmla="*/ 1320 w 2026"/>
                  <a:gd name="T75" fmla="*/ 978 h 4206"/>
                  <a:gd name="T76" fmla="*/ 1267 w 2026"/>
                  <a:gd name="T77" fmla="*/ 1088 h 4206"/>
                  <a:gd name="T78" fmla="*/ 1176 w 2026"/>
                  <a:gd name="T79" fmla="*/ 1332 h 4206"/>
                  <a:gd name="T80" fmla="*/ 1094 w 2026"/>
                  <a:gd name="T81" fmla="*/ 1657 h 4206"/>
                  <a:gd name="T82" fmla="*/ 1247 w 2026"/>
                  <a:gd name="T83" fmla="*/ 1641 h 4206"/>
                  <a:gd name="T84" fmla="*/ 1637 w 2026"/>
                  <a:gd name="T85" fmla="*/ 1345 h 4206"/>
                  <a:gd name="T86" fmla="*/ 1907 w 2026"/>
                  <a:gd name="T87" fmla="*/ 1217 h 4206"/>
                  <a:gd name="T88" fmla="*/ 1994 w 2026"/>
                  <a:gd name="T89" fmla="*/ 1195 h 4206"/>
                  <a:gd name="T90" fmla="*/ 2026 w 2026"/>
                  <a:gd name="T91" fmla="*/ 1189 h 4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026" h="4206">
                    <a:moveTo>
                      <a:pt x="2026" y="1189"/>
                    </a:moveTo>
                    <a:cubicBezTo>
                      <a:pt x="2024" y="1190"/>
                      <a:pt x="2019" y="1191"/>
                      <a:pt x="2012" y="1192"/>
                    </a:cubicBezTo>
                    <a:cubicBezTo>
                      <a:pt x="2010" y="1193"/>
                      <a:pt x="2007" y="1193"/>
                      <a:pt x="2004" y="1194"/>
                    </a:cubicBezTo>
                    <a:cubicBezTo>
                      <a:pt x="2001" y="1194"/>
                      <a:pt x="1998" y="1195"/>
                      <a:pt x="1995" y="1196"/>
                    </a:cubicBezTo>
                    <a:cubicBezTo>
                      <a:pt x="1991" y="1197"/>
                      <a:pt x="1987" y="1198"/>
                      <a:pt x="1983" y="1198"/>
                    </a:cubicBezTo>
                    <a:cubicBezTo>
                      <a:pt x="1980" y="1199"/>
                      <a:pt x="1975" y="1201"/>
                      <a:pt x="1971" y="1202"/>
                    </a:cubicBezTo>
                    <a:cubicBezTo>
                      <a:pt x="1953" y="1206"/>
                      <a:pt x="1932" y="1213"/>
                      <a:pt x="1909" y="1222"/>
                    </a:cubicBezTo>
                    <a:cubicBezTo>
                      <a:pt x="1885" y="1230"/>
                      <a:pt x="1859" y="1241"/>
                      <a:pt x="1830" y="1254"/>
                    </a:cubicBezTo>
                    <a:cubicBezTo>
                      <a:pt x="1820" y="1259"/>
                      <a:pt x="1810" y="1264"/>
                      <a:pt x="1799" y="1269"/>
                    </a:cubicBezTo>
                    <a:cubicBezTo>
                      <a:pt x="1799" y="1269"/>
                      <a:pt x="1799" y="1269"/>
                      <a:pt x="1799" y="1269"/>
                    </a:cubicBezTo>
                    <a:cubicBezTo>
                      <a:pt x="1751" y="1294"/>
                      <a:pt x="1699" y="1324"/>
                      <a:pt x="1646" y="1359"/>
                    </a:cubicBezTo>
                    <a:cubicBezTo>
                      <a:pt x="1582" y="1402"/>
                      <a:pt x="1516" y="1452"/>
                      <a:pt x="1452" y="1505"/>
                    </a:cubicBezTo>
                    <a:cubicBezTo>
                      <a:pt x="1420" y="1531"/>
                      <a:pt x="1389" y="1558"/>
                      <a:pt x="1359" y="1585"/>
                    </a:cubicBezTo>
                    <a:cubicBezTo>
                      <a:pt x="1328" y="1613"/>
                      <a:pt x="1299" y="1640"/>
                      <a:pt x="1271" y="1667"/>
                    </a:cubicBezTo>
                    <a:cubicBezTo>
                      <a:pt x="1215" y="1721"/>
                      <a:pt x="1165" y="1772"/>
                      <a:pt x="1122" y="1818"/>
                    </a:cubicBezTo>
                    <a:cubicBezTo>
                      <a:pt x="1097" y="1845"/>
                      <a:pt x="1074" y="1870"/>
                      <a:pt x="1055" y="1892"/>
                    </a:cubicBezTo>
                    <a:cubicBezTo>
                      <a:pt x="1053" y="1906"/>
                      <a:pt x="1051" y="1921"/>
                      <a:pt x="1049" y="1935"/>
                    </a:cubicBezTo>
                    <a:cubicBezTo>
                      <a:pt x="1025" y="2129"/>
                      <a:pt x="1012" y="2336"/>
                      <a:pt x="1009" y="2544"/>
                    </a:cubicBezTo>
                    <a:cubicBezTo>
                      <a:pt x="1008" y="2648"/>
                      <a:pt x="1009" y="2752"/>
                      <a:pt x="1013" y="2854"/>
                    </a:cubicBezTo>
                    <a:cubicBezTo>
                      <a:pt x="1016" y="2956"/>
                      <a:pt x="1021" y="3057"/>
                      <a:pt x="1028" y="3154"/>
                    </a:cubicBezTo>
                    <a:cubicBezTo>
                      <a:pt x="1035" y="3251"/>
                      <a:pt x="1043" y="3345"/>
                      <a:pt x="1052" y="3433"/>
                    </a:cubicBezTo>
                    <a:cubicBezTo>
                      <a:pt x="1061" y="3522"/>
                      <a:pt x="1071" y="3606"/>
                      <a:pt x="1081" y="3683"/>
                    </a:cubicBezTo>
                    <a:cubicBezTo>
                      <a:pt x="1101" y="3837"/>
                      <a:pt x="1149" y="3869"/>
                      <a:pt x="1165" y="3957"/>
                    </a:cubicBezTo>
                    <a:cubicBezTo>
                      <a:pt x="1172" y="4002"/>
                      <a:pt x="1237" y="4055"/>
                      <a:pt x="1241" y="4078"/>
                    </a:cubicBezTo>
                    <a:cubicBezTo>
                      <a:pt x="1244" y="4090"/>
                      <a:pt x="1328" y="4121"/>
                      <a:pt x="1330" y="4127"/>
                    </a:cubicBezTo>
                    <a:cubicBezTo>
                      <a:pt x="1330" y="4127"/>
                      <a:pt x="1381" y="4191"/>
                      <a:pt x="1383" y="4201"/>
                    </a:cubicBezTo>
                    <a:cubicBezTo>
                      <a:pt x="1334" y="4204"/>
                      <a:pt x="303" y="4206"/>
                      <a:pt x="249" y="4200"/>
                    </a:cubicBezTo>
                    <a:cubicBezTo>
                      <a:pt x="248" y="4177"/>
                      <a:pt x="529" y="4046"/>
                      <a:pt x="528" y="4014"/>
                    </a:cubicBezTo>
                    <a:cubicBezTo>
                      <a:pt x="525" y="3918"/>
                      <a:pt x="672" y="3867"/>
                      <a:pt x="674" y="3705"/>
                    </a:cubicBezTo>
                    <a:cubicBezTo>
                      <a:pt x="675" y="3624"/>
                      <a:pt x="677" y="3536"/>
                      <a:pt x="681" y="3444"/>
                    </a:cubicBezTo>
                    <a:cubicBezTo>
                      <a:pt x="685" y="3351"/>
                      <a:pt x="690" y="3254"/>
                      <a:pt x="698" y="3153"/>
                    </a:cubicBezTo>
                    <a:cubicBezTo>
                      <a:pt x="705" y="3052"/>
                      <a:pt x="715" y="2948"/>
                      <a:pt x="726" y="2843"/>
                    </a:cubicBezTo>
                    <a:cubicBezTo>
                      <a:pt x="738" y="2737"/>
                      <a:pt x="752" y="2630"/>
                      <a:pt x="769" y="2524"/>
                    </a:cubicBezTo>
                    <a:cubicBezTo>
                      <a:pt x="770" y="2517"/>
                      <a:pt x="771" y="2511"/>
                      <a:pt x="772" y="2504"/>
                    </a:cubicBezTo>
                    <a:cubicBezTo>
                      <a:pt x="764" y="2454"/>
                      <a:pt x="753" y="2394"/>
                      <a:pt x="740" y="2327"/>
                    </a:cubicBezTo>
                    <a:cubicBezTo>
                      <a:pt x="720" y="2226"/>
                      <a:pt x="695" y="2109"/>
                      <a:pt x="663" y="1985"/>
                    </a:cubicBezTo>
                    <a:cubicBezTo>
                      <a:pt x="647" y="1923"/>
                      <a:pt x="629" y="1859"/>
                      <a:pt x="610" y="1794"/>
                    </a:cubicBezTo>
                    <a:cubicBezTo>
                      <a:pt x="591" y="1730"/>
                      <a:pt x="570" y="1664"/>
                      <a:pt x="547" y="1600"/>
                    </a:cubicBezTo>
                    <a:cubicBezTo>
                      <a:pt x="503" y="1470"/>
                      <a:pt x="451" y="1343"/>
                      <a:pt x="396" y="1227"/>
                    </a:cubicBezTo>
                    <a:cubicBezTo>
                      <a:pt x="368" y="1169"/>
                      <a:pt x="339" y="1114"/>
                      <a:pt x="310" y="1062"/>
                    </a:cubicBezTo>
                    <a:cubicBezTo>
                      <a:pt x="281" y="1011"/>
                      <a:pt x="251" y="964"/>
                      <a:pt x="222" y="921"/>
                    </a:cubicBezTo>
                    <a:cubicBezTo>
                      <a:pt x="219" y="917"/>
                      <a:pt x="216" y="912"/>
                      <a:pt x="213" y="908"/>
                    </a:cubicBezTo>
                    <a:cubicBezTo>
                      <a:pt x="213" y="908"/>
                      <a:pt x="213" y="908"/>
                      <a:pt x="213" y="908"/>
                    </a:cubicBezTo>
                    <a:cubicBezTo>
                      <a:pt x="187" y="871"/>
                      <a:pt x="162" y="837"/>
                      <a:pt x="139" y="808"/>
                    </a:cubicBezTo>
                    <a:cubicBezTo>
                      <a:pt x="125" y="791"/>
                      <a:pt x="113" y="776"/>
                      <a:pt x="101" y="763"/>
                    </a:cubicBezTo>
                    <a:cubicBezTo>
                      <a:pt x="95" y="756"/>
                      <a:pt x="89" y="749"/>
                      <a:pt x="83" y="743"/>
                    </a:cubicBezTo>
                    <a:cubicBezTo>
                      <a:pt x="78" y="737"/>
                      <a:pt x="72" y="731"/>
                      <a:pt x="67" y="726"/>
                    </a:cubicBezTo>
                    <a:cubicBezTo>
                      <a:pt x="57" y="714"/>
                      <a:pt x="47" y="705"/>
                      <a:pt x="39" y="697"/>
                    </a:cubicBezTo>
                    <a:cubicBezTo>
                      <a:pt x="35" y="692"/>
                      <a:pt x="31" y="688"/>
                      <a:pt x="28" y="685"/>
                    </a:cubicBezTo>
                    <a:cubicBezTo>
                      <a:pt x="24" y="682"/>
                      <a:pt x="21" y="678"/>
                      <a:pt x="18" y="676"/>
                    </a:cubicBezTo>
                    <a:cubicBezTo>
                      <a:pt x="7" y="666"/>
                      <a:pt x="1" y="660"/>
                      <a:pt x="0" y="659"/>
                    </a:cubicBezTo>
                    <a:cubicBezTo>
                      <a:pt x="1" y="660"/>
                      <a:pt x="8" y="665"/>
                      <a:pt x="19" y="674"/>
                    </a:cubicBezTo>
                    <a:cubicBezTo>
                      <a:pt x="22" y="676"/>
                      <a:pt x="26" y="679"/>
                      <a:pt x="30" y="682"/>
                    </a:cubicBezTo>
                    <a:cubicBezTo>
                      <a:pt x="34" y="685"/>
                      <a:pt x="38" y="689"/>
                      <a:pt x="42" y="693"/>
                    </a:cubicBezTo>
                    <a:cubicBezTo>
                      <a:pt x="51" y="700"/>
                      <a:pt x="62" y="709"/>
                      <a:pt x="73" y="719"/>
                    </a:cubicBezTo>
                    <a:cubicBezTo>
                      <a:pt x="79" y="724"/>
                      <a:pt x="85" y="730"/>
                      <a:pt x="91" y="735"/>
                    </a:cubicBezTo>
                    <a:cubicBezTo>
                      <a:pt x="97" y="741"/>
                      <a:pt x="104" y="747"/>
                      <a:pt x="110" y="753"/>
                    </a:cubicBezTo>
                    <a:cubicBezTo>
                      <a:pt x="124" y="766"/>
                      <a:pt x="138" y="780"/>
                      <a:pt x="153" y="795"/>
                    </a:cubicBezTo>
                    <a:cubicBezTo>
                      <a:pt x="178" y="821"/>
                      <a:pt x="205" y="851"/>
                      <a:pt x="233" y="884"/>
                    </a:cubicBezTo>
                    <a:cubicBezTo>
                      <a:pt x="233" y="884"/>
                      <a:pt x="233" y="884"/>
                      <a:pt x="233" y="884"/>
                    </a:cubicBezTo>
                    <a:cubicBezTo>
                      <a:pt x="233" y="884"/>
                      <a:pt x="233" y="884"/>
                      <a:pt x="233" y="884"/>
                    </a:cubicBezTo>
                    <a:cubicBezTo>
                      <a:pt x="238" y="890"/>
                      <a:pt x="243" y="896"/>
                      <a:pt x="248" y="902"/>
                    </a:cubicBezTo>
                    <a:cubicBezTo>
                      <a:pt x="281" y="943"/>
                      <a:pt x="315" y="988"/>
                      <a:pt x="350" y="1037"/>
                    </a:cubicBezTo>
                    <a:cubicBezTo>
                      <a:pt x="373" y="1070"/>
                      <a:pt x="395" y="1104"/>
                      <a:pt x="418" y="1140"/>
                    </a:cubicBezTo>
                    <a:cubicBezTo>
                      <a:pt x="423" y="1109"/>
                      <a:pt x="429" y="1069"/>
                      <a:pt x="437" y="1025"/>
                    </a:cubicBezTo>
                    <a:cubicBezTo>
                      <a:pt x="449" y="964"/>
                      <a:pt x="463" y="892"/>
                      <a:pt x="482" y="816"/>
                    </a:cubicBezTo>
                    <a:cubicBezTo>
                      <a:pt x="491" y="778"/>
                      <a:pt x="501" y="739"/>
                      <a:pt x="512" y="699"/>
                    </a:cubicBezTo>
                    <a:cubicBezTo>
                      <a:pt x="523" y="659"/>
                      <a:pt x="534" y="619"/>
                      <a:pt x="547" y="580"/>
                    </a:cubicBezTo>
                    <a:cubicBezTo>
                      <a:pt x="572" y="502"/>
                      <a:pt x="600" y="425"/>
                      <a:pt x="631" y="355"/>
                    </a:cubicBezTo>
                    <a:cubicBezTo>
                      <a:pt x="631" y="355"/>
                      <a:pt x="631" y="355"/>
                      <a:pt x="631" y="355"/>
                    </a:cubicBezTo>
                    <a:cubicBezTo>
                      <a:pt x="631" y="353"/>
                      <a:pt x="632" y="352"/>
                      <a:pt x="633" y="350"/>
                    </a:cubicBezTo>
                    <a:cubicBezTo>
                      <a:pt x="664" y="278"/>
                      <a:pt x="699" y="214"/>
                      <a:pt x="732" y="161"/>
                    </a:cubicBezTo>
                    <a:cubicBezTo>
                      <a:pt x="749" y="134"/>
                      <a:pt x="765" y="111"/>
                      <a:pt x="781" y="91"/>
                    </a:cubicBezTo>
                    <a:cubicBezTo>
                      <a:pt x="796" y="71"/>
                      <a:pt x="810" y="54"/>
                      <a:pt x="823" y="40"/>
                    </a:cubicBezTo>
                    <a:cubicBezTo>
                      <a:pt x="826" y="37"/>
                      <a:pt x="829" y="34"/>
                      <a:pt x="831" y="31"/>
                    </a:cubicBezTo>
                    <a:cubicBezTo>
                      <a:pt x="834" y="28"/>
                      <a:pt x="837" y="25"/>
                      <a:pt x="839" y="22"/>
                    </a:cubicBezTo>
                    <a:cubicBezTo>
                      <a:pt x="842" y="20"/>
                      <a:pt x="844" y="18"/>
                      <a:pt x="846" y="15"/>
                    </a:cubicBezTo>
                    <a:cubicBezTo>
                      <a:pt x="848" y="13"/>
                      <a:pt x="850" y="11"/>
                      <a:pt x="852" y="10"/>
                    </a:cubicBezTo>
                    <a:cubicBezTo>
                      <a:pt x="857" y="5"/>
                      <a:pt x="861" y="1"/>
                      <a:pt x="862" y="0"/>
                    </a:cubicBezTo>
                    <a:cubicBezTo>
                      <a:pt x="861" y="1"/>
                      <a:pt x="858" y="5"/>
                      <a:pt x="852" y="10"/>
                    </a:cubicBezTo>
                    <a:cubicBezTo>
                      <a:pt x="851" y="12"/>
                      <a:pt x="849" y="14"/>
                      <a:pt x="847" y="16"/>
                    </a:cubicBezTo>
                    <a:cubicBezTo>
                      <a:pt x="845" y="18"/>
                      <a:pt x="843" y="21"/>
                      <a:pt x="840" y="23"/>
                    </a:cubicBezTo>
                    <a:cubicBezTo>
                      <a:pt x="838" y="26"/>
                      <a:pt x="835" y="29"/>
                      <a:pt x="833" y="32"/>
                    </a:cubicBezTo>
                    <a:cubicBezTo>
                      <a:pt x="830" y="35"/>
                      <a:pt x="827" y="38"/>
                      <a:pt x="824" y="42"/>
                    </a:cubicBezTo>
                    <a:cubicBezTo>
                      <a:pt x="813" y="55"/>
                      <a:pt x="799" y="73"/>
                      <a:pt x="785" y="93"/>
                    </a:cubicBezTo>
                    <a:cubicBezTo>
                      <a:pt x="770" y="114"/>
                      <a:pt x="755" y="138"/>
                      <a:pt x="739" y="165"/>
                    </a:cubicBezTo>
                    <a:cubicBezTo>
                      <a:pt x="708" y="219"/>
                      <a:pt x="676" y="284"/>
                      <a:pt x="648" y="356"/>
                    </a:cubicBezTo>
                    <a:cubicBezTo>
                      <a:pt x="647" y="359"/>
                      <a:pt x="646" y="361"/>
                      <a:pt x="645" y="364"/>
                    </a:cubicBezTo>
                    <a:cubicBezTo>
                      <a:pt x="645" y="364"/>
                      <a:pt x="645" y="364"/>
                      <a:pt x="645" y="364"/>
                    </a:cubicBezTo>
                    <a:cubicBezTo>
                      <a:pt x="618" y="434"/>
                      <a:pt x="593" y="510"/>
                      <a:pt x="572" y="587"/>
                    </a:cubicBezTo>
                    <a:cubicBezTo>
                      <a:pt x="561" y="627"/>
                      <a:pt x="551" y="667"/>
                      <a:pt x="542" y="707"/>
                    </a:cubicBezTo>
                    <a:cubicBezTo>
                      <a:pt x="532" y="746"/>
                      <a:pt x="524" y="785"/>
                      <a:pt x="516" y="823"/>
                    </a:cubicBezTo>
                    <a:cubicBezTo>
                      <a:pt x="501" y="900"/>
                      <a:pt x="490" y="971"/>
                      <a:pt x="481" y="1032"/>
                    </a:cubicBezTo>
                    <a:cubicBezTo>
                      <a:pt x="472" y="1094"/>
                      <a:pt x="466" y="1145"/>
                      <a:pt x="462" y="1181"/>
                    </a:cubicBezTo>
                    <a:cubicBezTo>
                      <a:pt x="461" y="1192"/>
                      <a:pt x="460" y="1201"/>
                      <a:pt x="459" y="1209"/>
                    </a:cubicBezTo>
                    <a:cubicBezTo>
                      <a:pt x="524" y="1318"/>
                      <a:pt x="586" y="1439"/>
                      <a:pt x="641" y="1562"/>
                    </a:cubicBezTo>
                    <a:cubicBezTo>
                      <a:pt x="670" y="1626"/>
                      <a:pt x="698" y="1691"/>
                      <a:pt x="723" y="1755"/>
                    </a:cubicBezTo>
                    <a:cubicBezTo>
                      <a:pt x="749" y="1819"/>
                      <a:pt x="773" y="1882"/>
                      <a:pt x="795" y="1944"/>
                    </a:cubicBezTo>
                    <a:cubicBezTo>
                      <a:pt x="815" y="1999"/>
                      <a:pt x="833" y="2052"/>
                      <a:pt x="849" y="2103"/>
                    </a:cubicBezTo>
                    <a:cubicBezTo>
                      <a:pt x="865" y="2036"/>
                      <a:pt x="882" y="1969"/>
                      <a:pt x="899" y="1905"/>
                    </a:cubicBezTo>
                    <a:cubicBezTo>
                      <a:pt x="926" y="1808"/>
                      <a:pt x="955" y="1715"/>
                      <a:pt x="986" y="1628"/>
                    </a:cubicBezTo>
                    <a:cubicBezTo>
                      <a:pt x="1016" y="1541"/>
                      <a:pt x="1049" y="1460"/>
                      <a:pt x="1081" y="1386"/>
                    </a:cubicBezTo>
                    <a:cubicBezTo>
                      <a:pt x="1090" y="1366"/>
                      <a:pt x="1099" y="1347"/>
                      <a:pt x="1108" y="1328"/>
                    </a:cubicBezTo>
                    <a:cubicBezTo>
                      <a:pt x="1108" y="1328"/>
                      <a:pt x="1108" y="1328"/>
                      <a:pt x="1108" y="1328"/>
                    </a:cubicBezTo>
                    <a:cubicBezTo>
                      <a:pt x="1132" y="1277"/>
                      <a:pt x="1155" y="1231"/>
                      <a:pt x="1178" y="1190"/>
                    </a:cubicBezTo>
                    <a:cubicBezTo>
                      <a:pt x="1194" y="1161"/>
                      <a:pt x="1208" y="1135"/>
                      <a:pt x="1223" y="1111"/>
                    </a:cubicBezTo>
                    <a:cubicBezTo>
                      <a:pt x="1231" y="1099"/>
                      <a:pt x="1237" y="1087"/>
                      <a:pt x="1244" y="1076"/>
                    </a:cubicBezTo>
                    <a:cubicBezTo>
                      <a:pt x="1251" y="1065"/>
                      <a:pt x="1258" y="1055"/>
                      <a:pt x="1264" y="1045"/>
                    </a:cubicBezTo>
                    <a:cubicBezTo>
                      <a:pt x="1276" y="1025"/>
                      <a:pt x="1288" y="1009"/>
                      <a:pt x="1299" y="994"/>
                    </a:cubicBezTo>
                    <a:cubicBezTo>
                      <a:pt x="1304" y="986"/>
                      <a:pt x="1308" y="979"/>
                      <a:pt x="1313" y="973"/>
                    </a:cubicBezTo>
                    <a:cubicBezTo>
                      <a:pt x="1317" y="967"/>
                      <a:pt x="1321" y="961"/>
                      <a:pt x="1325" y="956"/>
                    </a:cubicBezTo>
                    <a:cubicBezTo>
                      <a:pt x="1339" y="938"/>
                      <a:pt x="1347" y="927"/>
                      <a:pt x="1348" y="926"/>
                    </a:cubicBezTo>
                    <a:cubicBezTo>
                      <a:pt x="1347" y="927"/>
                      <a:pt x="1341" y="939"/>
                      <a:pt x="1330" y="959"/>
                    </a:cubicBezTo>
                    <a:cubicBezTo>
                      <a:pt x="1327" y="965"/>
                      <a:pt x="1324" y="971"/>
                      <a:pt x="1320" y="978"/>
                    </a:cubicBezTo>
                    <a:cubicBezTo>
                      <a:pt x="1316" y="984"/>
                      <a:pt x="1313" y="992"/>
                      <a:pt x="1309" y="1000"/>
                    </a:cubicBezTo>
                    <a:cubicBezTo>
                      <a:pt x="1301" y="1016"/>
                      <a:pt x="1291" y="1034"/>
                      <a:pt x="1282" y="1055"/>
                    </a:cubicBezTo>
                    <a:cubicBezTo>
                      <a:pt x="1277" y="1066"/>
                      <a:pt x="1272" y="1077"/>
                      <a:pt x="1267" y="1088"/>
                    </a:cubicBezTo>
                    <a:cubicBezTo>
                      <a:pt x="1262" y="1100"/>
                      <a:pt x="1257" y="1112"/>
                      <a:pt x="1251" y="1125"/>
                    </a:cubicBezTo>
                    <a:cubicBezTo>
                      <a:pt x="1240" y="1150"/>
                      <a:pt x="1230" y="1178"/>
                      <a:pt x="1218" y="1208"/>
                    </a:cubicBezTo>
                    <a:cubicBezTo>
                      <a:pt x="1204" y="1246"/>
                      <a:pt x="1190" y="1288"/>
                      <a:pt x="1176" y="1332"/>
                    </a:cubicBezTo>
                    <a:cubicBezTo>
                      <a:pt x="1176" y="1332"/>
                      <a:pt x="1176" y="1332"/>
                      <a:pt x="1176" y="1332"/>
                    </a:cubicBezTo>
                    <a:cubicBezTo>
                      <a:pt x="1168" y="1358"/>
                      <a:pt x="1160" y="1384"/>
                      <a:pt x="1152" y="1412"/>
                    </a:cubicBezTo>
                    <a:cubicBezTo>
                      <a:pt x="1131" y="1487"/>
                      <a:pt x="1111" y="1570"/>
                      <a:pt x="1094" y="1657"/>
                    </a:cubicBezTo>
                    <a:cubicBezTo>
                      <a:pt x="1084" y="1707"/>
                      <a:pt x="1075" y="1759"/>
                      <a:pt x="1066" y="1812"/>
                    </a:cubicBezTo>
                    <a:cubicBezTo>
                      <a:pt x="1074" y="1804"/>
                      <a:pt x="1082" y="1796"/>
                      <a:pt x="1091" y="1787"/>
                    </a:cubicBezTo>
                    <a:cubicBezTo>
                      <a:pt x="1135" y="1743"/>
                      <a:pt x="1188" y="1693"/>
                      <a:pt x="1247" y="1641"/>
                    </a:cubicBezTo>
                    <a:cubicBezTo>
                      <a:pt x="1276" y="1615"/>
                      <a:pt x="1307" y="1588"/>
                      <a:pt x="1338" y="1562"/>
                    </a:cubicBezTo>
                    <a:cubicBezTo>
                      <a:pt x="1370" y="1536"/>
                      <a:pt x="1403" y="1510"/>
                      <a:pt x="1436" y="1484"/>
                    </a:cubicBezTo>
                    <a:cubicBezTo>
                      <a:pt x="1502" y="1434"/>
                      <a:pt x="1571" y="1386"/>
                      <a:pt x="1637" y="1345"/>
                    </a:cubicBezTo>
                    <a:cubicBezTo>
                      <a:pt x="1693" y="1311"/>
                      <a:pt x="1747" y="1283"/>
                      <a:pt x="1797" y="1260"/>
                    </a:cubicBezTo>
                    <a:cubicBezTo>
                      <a:pt x="1807" y="1255"/>
                      <a:pt x="1817" y="1251"/>
                      <a:pt x="1827" y="1247"/>
                    </a:cubicBezTo>
                    <a:cubicBezTo>
                      <a:pt x="1856" y="1235"/>
                      <a:pt x="1883" y="1225"/>
                      <a:pt x="1907" y="1217"/>
                    </a:cubicBezTo>
                    <a:cubicBezTo>
                      <a:pt x="1931" y="1209"/>
                      <a:pt x="1953" y="1204"/>
                      <a:pt x="1970" y="1200"/>
                    </a:cubicBezTo>
                    <a:cubicBezTo>
                      <a:pt x="1975" y="1199"/>
                      <a:pt x="1979" y="1198"/>
                      <a:pt x="1983" y="1197"/>
                    </a:cubicBezTo>
                    <a:cubicBezTo>
                      <a:pt x="1987" y="1196"/>
                      <a:pt x="1991" y="1195"/>
                      <a:pt x="1994" y="1195"/>
                    </a:cubicBezTo>
                    <a:cubicBezTo>
                      <a:pt x="1998" y="1194"/>
                      <a:pt x="2001" y="1193"/>
                      <a:pt x="2004" y="1193"/>
                    </a:cubicBezTo>
                    <a:cubicBezTo>
                      <a:pt x="2007" y="1192"/>
                      <a:pt x="2010" y="1192"/>
                      <a:pt x="2012" y="1192"/>
                    </a:cubicBezTo>
                    <a:cubicBezTo>
                      <a:pt x="2019" y="1190"/>
                      <a:pt x="2024" y="1190"/>
                      <a:pt x="2026" y="1189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9" name="그룹 8"/>
            <p:cNvGrpSpPr/>
            <p:nvPr/>
          </p:nvGrpSpPr>
          <p:grpSpPr>
            <a:xfrm>
              <a:off x="8072298" y="3048832"/>
              <a:ext cx="2025650" cy="1940681"/>
              <a:chOff x="1365250" y="2325688"/>
              <a:chExt cx="9461500" cy="9064625"/>
            </a:xfrm>
          </p:grpSpPr>
          <p:sp>
            <p:nvSpPr>
              <p:cNvPr id="6" name="Freeform 5"/>
              <p:cNvSpPr>
                <a:spLocks noEditPoints="1"/>
              </p:cNvSpPr>
              <p:nvPr/>
            </p:nvSpPr>
            <p:spPr bwMode="auto">
              <a:xfrm>
                <a:off x="1365250" y="2325688"/>
                <a:ext cx="9461500" cy="9064625"/>
              </a:xfrm>
              <a:custGeom>
                <a:avLst/>
                <a:gdLst>
                  <a:gd name="T0" fmla="*/ 3153 w 6717"/>
                  <a:gd name="T1" fmla="*/ 4737 h 6434"/>
                  <a:gd name="T2" fmla="*/ 1833 w 6717"/>
                  <a:gd name="T3" fmla="*/ 3351 h 6434"/>
                  <a:gd name="T4" fmla="*/ 1828 w 6717"/>
                  <a:gd name="T5" fmla="*/ 3349 h 6434"/>
                  <a:gd name="T6" fmla="*/ 687 w 6717"/>
                  <a:gd name="T7" fmla="*/ 2400 h 6434"/>
                  <a:gd name="T8" fmla="*/ 59 w 6717"/>
                  <a:gd name="T9" fmla="*/ 459 h 6434"/>
                  <a:gd name="T10" fmla="*/ 55 w 6717"/>
                  <a:gd name="T11" fmla="*/ 447 h 6434"/>
                  <a:gd name="T12" fmla="*/ 214 w 6717"/>
                  <a:gd name="T13" fmla="*/ 0 h 6434"/>
                  <a:gd name="T14" fmla="*/ 459 w 6717"/>
                  <a:gd name="T15" fmla="*/ 133 h 6434"/>
                  <a:gd name="T16" fmla="*/ 798 w 6717"/>
                  <a:gd name="T17" fmla="*/ 716 h 6434"/>
                  <a:gd name="T18" fmla="*/ 1114 w 6717"/>
                  <a:gd name="T19" fmla="*/ 889 h 6434"/>
                  <a:gd name="T20" fmla="*/ 1454 w 6717"/>
                  <a:gd name="T21" fmla="*/ 909 h 6434"/>
                  <a:gd name="T22" fmla="*/ 2257 w 6717"/>
                  <a:gd name="T23" fmla="*/ 1454 h 6434"/>
                  <a:gd name="T24" fmla="*/ 2962 w 6717"/>
                  <a:gd name="T25" fmla="*/ 1760 h 6434"/>
                  <a:gd name="T26" fmla="*/ 3359 w 6717"/>
                  <a:gd name="T27" fmla="*/ 2157 h 6434"/>
                  <a:gd name="T28" fmla="*/ 3755 w 6717"/>
                  <a:gd name="T29" fmla="*/ 1760 h 6434"/>
                  <a:gd name="T30" fmla="*/ 4460 w 6717"/>
                  <a:gd name="T31" fmla="*/ 1454 h 6434"/>
                  <a:gd name="T32" fmla="*/ 5263 w 6717"/>
                  <a:gd name="T33" fmla="*/ 909 h 6434"/>
                  <a:gd name="T34" fmla="*/ 5603 w 6717"/>
                  <a:gd name="T35" fmla="*/ 889 h 6434"/>
                  <a:gd name="T36" fmla="*/ 5919 w 6717"/>
                  <a:gd name="T37" fmla="*/ 716 h 6434"/>
                  <a:gd name="T38" fmla="*/ 6258 w 6717"/>
                  <a:gd name="T39" fmla="*/ 133 h 6434"/>
                  <a:gd name="T40" fmla="*/ 6503 w 6717"/>
                  <a:gd name="T41" fmla="*/ 0 h 6434"/>
                  <a:gd name="T42" fmla="*/ 6662 w 6717"/>
                  <a:gd name="T43" fmla="*/ 447 h 6434"/>
                  <a:gd name="T44" fmla="*/ 6658 w 6717"/>
                  <a:gd name="T45" fmla="*/ 459 h 6434"/>
                  <a:gd name="T46" fmla="*/ 6030 w 6717"/>
                  <a:gd name="T47" fmla="*/ 2400 h 6434"/>
                  <a:gd name="T48" fmla="*/ 4890 w 6717"/>
                  <a:gd name="T49" fmla="*/ 3349 h 6434"/>
                  <a:gd name="T50" fmla="*/ 4884 w 6717"/>
                  <a:gd name="T51" fmla="*/ 3351 h 6434"/>
                  <a:gd name="T52" fmla="*/ 3564 w 6717"/>
                  <a:gd name="T53" fmla="*/ 4737 h 6434"/>
                  <a:gd name="T54" fmla="*/ 3359 w 6717"/>
                  <a:gd name="T55" fmla="*/ 6434 h 6434"/>
                  <a:gd name="T56" fmla="*/ 1527 w 6717"/>
                  <a:gd name="T57" fmla="*/ 1962 h 6434"/>
                  <a:gd name="T58" fmla="*/ 1909 w 6717"/>
                  <a:gd name="T59" fmla="*/ 2137 h 6434"/>
                  <a:gd name="T60" fmla="*/ 1527 w 6717"/>
                  <a:gd name="T61" fmla="*/ 1962 h 6434"/>
                  <a:gd name="T62" fmla="*/ 4808 w 6717"/>
                  <a:gd name="T63" fmla="*/ 2137 h 6434"/>
                  <a:gd name="T64" fmla="*/ 5191 w 6717"/>
                  <a:gd name="T65" fmla="*/ 1962 h 6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717" h="6434">
                    <a:moveTo>
                      <a:pt x="3225" y="5401"/>
                    </a:moveTo>
                    <a:cubicBezTo>
                      <a:pt x="3153" y="4737"/>
                      <a:pt x="3153" y="4737"/>
                      <a:pt x="3153" y="4737"/>
                    </a:cubicBezTo>
                    <a:cubicBezTo>
                      <a:pt x="3138" y="4598"/>
                      <a:pt x="3054" y="4344"/>
                      <a:pt x="2866" y="4089"/>
                    </a:cubicBezTo>
                    <a:cubicBezTo>
                      <a:pt x="2622" y="3758"/>
                      <a:pt x="2274" y="3509"/>
                      <a:pt x="1833" y="3351"/>
                    </a:cubicBezTo>
                    <a:cubicBezTo>
                      <a:pt x="1830" y="3350"/>
                      <a:pt x="1830" y="3350"/>
                      <a:pt x="1830" y="3350"/>
                    </a:cubicBezTo>
                    <a:cubicBezTo>
                      <a:pt x="1828" y="3349"/>
                      <a:pt x="1828" y="3349"/>
                      <a:pt x="1828" y="3349"/>
                    </a:cubicBezTo>
                    <a:cubicBezTo>
                      <a:pt x="1560" y="3239"/>
                      <a:pt x="1324" y="3095"/>
                      <a:pt x="1125" y="2922"/>
                    </a:cubicBezTo>
                    <a:cubicBezTo>
                      <a:pt x="953" y="2772"/>
                      <a:pt x="805" y="2597"/>
                      <a:pt x="687" y="2400"/>
                    </a:cubicBezTo>
                    <a:cubicBezTo>
                      <a:pt x="471" y="2044"/>
                      <a:pt x="387" y="1687"/>
                      <a:pt x="338" y="1416"/>
                    </a:cubicBezTo>
                    <a:cubicBezTo>
                      <a:pt x="249" y="928"/>
                      <a:pt x="61" y="464"/>
                      <a:pt x="59" y="459"/>
                    </a:cubicBezTo>
                    <a:cubicBezTo>
                      <a:pt x="56" y="453"/>
                      <a:pt x="56" y="453"/>
                      <a:pt x="56" y="453"/>
                    </a:cubicBezTo>
                    <a:cubicBezTo>
                      <a:pt x="55" y="447"/>
                      <a:pt x="55" y="447"/>
                      <a:pt x="55" y="447"/>
                    </a:cubicBezTo>
                    <a:cubicBezTo>
                      <a:pt x="0" y="268"/>
                      <a:pt x="2" y="154"/>
                      <a:pt x="59" y="76"/>
                    </a:cubicBezTo>
                    <a:cubicBezTo>
                      <a:pt x="95" y="27"/>
                      <a:pt x="152" y="0"/>
                      <a:pt x="214" y="0"/>
                    </a:cubicBezTo>
                    <a:cubicBezTo>
                      <a:pt x="274" y="0"/>
                      <a:pt x="328" y="25"/>
                      <a:pt x="363" y="46"/>
                    </a:cubicBezTo>
                    <a:cubicBezTo>
                      <a:pt x="387" y="61"/>
                      <a:pt x="432" y="91"/>
                      <a:pt x="459" y="133"/>
                    </a:cubicBezTo>
                    <a:cubicBezTo>
                      <a:pt x="461" y="136"/>
                      <a:pt x="470" y="146"/>
                      <a:pt x="477" y="154"/>
                    </a:cubicBezTo>
                    <a:cubicBezTo>
                      <a:pt x="533" y="219"/>
                      <a:pt x="650" y="353"/>
                      <a:pt x="798" y="716"/>
                    </a:cubicBezTo>
                    <a:cubicBezTo>
                      <a:pt x="873" y="900"/>
                      <a:pt x="952" y="1089"/>
                      <a:pt x="1046" y="1271"/>
                    </a:cubicBezTo>
                    <a:cubicBezTo>
                      <a:pt x="1027" y="1080"/>
                      <a:pt x="1048" y="962"/>
                      <a:pt x="1114" y="889"/>
                    </a:cubicBezTo>
                    <a:cubicBezTo>
                      <a:pt x="1152" y="847"/>
                      <a:pt x="1204" y="824"/>
                      <a:pt x="1261" y="824"/>
                    </a:cubicBezTo>
                    <a:cubicBezTo>
                      <a:pt x="1325" y="824"/>
                      <a:pt x="1390" y="853"/>
                      <a:pt x="1454" y="909"/>
                    </a:cubicBezTo>
                    <a:cubicBezTo>
                      <a:pt x="1499" y="949"/>
                      <a:pt x="1542" y="1001"/>
                      <a:pt x="1578" y="1060"/>
                    </a:cubicBezTo>
                    <a:cubicBezTo>
                      <a:pt x="1664" y="1199"/>
                      <a:pt x="1842" y="1302"/>
                      <a:pt x="2257" y="1454"/>
                    </a:cubicBezTo>
                    <a:cubicBezTo>
                      <a:pt x="2677" y="1608"/>
                      <a:pt x="2946" y="1751"/>
                      <a:pt x="2957" y="1757"/>
                    </a:cubicBezTo>
                    <a:cubicBezTo>
                      <a:pt x="2962" y="1760"/>
                      <a:pt x="2962" y="1760"/>
                      <a:pt x="2962" y="1760"/>
                    </a:cubicBezTo>
                    <a:cubicBezTo>
                      <a:pt x="2968" y="1763"/>
                      <a:pt x="2968" y="1763"/>
                      <a:pt x="2968" y="1763"/>
                    </a:cubicBezTo>
                    <a:cubicBezTo>
                      <a:pt x="3121" y="1865"/>
                      <a:pt x="3252" y="1997"/>
                      <a:pt x="3359" y="2157"/>
                    </a:cubicBezTo>
                    <a:cubicBezTo>
                      <a:pt x="3465" y="1997"/>
                      <a:pt x="3596" y="1865"/>
                      <a:pt x="3749" y="1763"/>
                    </a:cubicBezTo>
                    <a:cubicBezTo>
                      <a:pt x="3755" y="1760"/>
                      <a:pt x="3755" y="1760"/>
                      <a:pt x="3755" y="1760"/>
                    </a:cubicBezTo>
                    <a:cubicBezTo>
                      <a:pt x="3760" y="1757"/>
                      <a:pt x="3760" y="1757"/>
                      <a:pt x="3760" y="1757"/>
                    </a:cubicBezTo>
                    <a:cubicBezTo>
                      <a:pt x="3772" y="1751"/>
                      <a:pt x="4040" y="1608"/>
                      <a:pt x="4460" y="1454"/>
                    </a:cubicBezTo>
                    <a:cubicBezTo>
                      <a:pt x="4875" y="1302"/>
                      <a:pt x="5053" y="1199"/>
                      <a:pt x="5139" y="1060"/>
                    </a:cubicBezTo>
                    <a:cubicBezTo>
                      <a:pt x="5176" y="1001"/>
                      <a:pt x="5219" y="949"/>
                      <a:pt x="5263" y="909"/>
                    </a:cubicBezTo>
                    <a:cubicBezTo>
                      <a:pt x="5328" y="853"/>
                      <a:pt x="5392" y="824"/>
                      <a:pt x="5456" y="824"/>
                    </a:cubicBezTo>
                    <a:cubicBezTo>
                      <a:pt x="5513" y="824"/>
                      <a:pt x="5565" y="847"/>
                      <a:pt x="5603" y="889"/>
                    </a:cubicBezTo>
                    <a:cubicBezTo>
                      <a:pt x="5669" y="962"/>
                      <a:pt x="5690" y="1080"/>
                      <a:pt x="5672" y="1271"/>
                    </a:cubicBezTo>
                    <a:cubicBezTo>
                      <a:pt x="5765" y="1089"/>
                      <a:pt x="5844" y="900"/>
                      <a:pt x="5919" y="716"/>
                    </a:cubicBezTo>
                    <a:cubicBezTo>
                      <a:pt x="6067" y="353"/>
                      <a:pt x="6184" y="219"/>
                      <a:pt x="6240" y="154"/>
                    </a:cubicBezTo>
                    <a:cubicBezTo>
                      <a:pt x="6247" y="146"/>
                      <a:pt x="6256" y="136"/>
                      <a:pt x="6258" y="133"/>
                    </a:cubicBezTo>
                    <a:cubicBezTo>
                      <a:pt x="6285" y="91"/>
                      <a:pt x="6330" y="61"/>
                      <a:pt x="6354" y="46"/>
                    </a:cubicBezTo>
                    <a:cubicBezTo>
                      <a:pt x="6389" y="25"/>
                      <a:pt x="6443" y="0"/>
                      <a:pt x="6503" y="0"/>
                    </a:cubicBezTo>
                    <a:cubicBezTo>
                      <a:pt x="6565" y="0"/>
                      <a:pt x="6622" y="27"/>
                      <a:pt x="6658" y="76"/>
                    </a:cubicBezTo>
                    <a:cubicBezTo>
                      <a:pt x="6715" y="154"/>
                      <a:pt x="6717" y="268"/>
                      <a:pt x="6662" y="447"/>
                    </a:cubicBezTo>
                    <a:cubicBezTo>
                      <a:pt x="6661" y="453"/>
                      <a:pt x="6661" y="453"/>
                      <a:pt x="6661" y="453"/>
                    </a:cubicBezTo>
                    <a:cubicBezTo>
                      <a:pt x="6658" y="459"/>
                      <a:pt x="6658" y="459"/>
                      <a:pt x="6658" y="459"/>
                    </a:cubicBezTo>
                    <a:cubicBezTo>
                      <a:pt x="6656" y="464"/>
                      <a:pt x="6468" y="929"/>
                      <a:pt x="6379" y="1416"/>
                    </a:cubicBezTo>
                    <a:cubicBezTo>
                      <a:pt x="6330" y="1687"/>
                      <a:pt x="6246" y="2044"/>
                      <a:pt x="6030" y="2400"/>
                    </a:cubicBezTo>
                    <a:cubicBezTo>
                      <a:pt x="5912" y="2597"/>
                      <a:pt x="5764" y="2772"/>
                      <a:pt x="5592" y="2922"/>
                    </a:cubicBezTo>
                    <a:cubicBezTo>
                      <a:pt x="5393" y="3095"/>
                      <a:pt x="5157" y="3239"/>
                      <a:pt x="4890" y="3349"/>
                    </a:cubicBezTo>
                    <a:cubicBezTo>
                      <a:pt x="4887" y="3350"/>
                      <a:pt x="4887" y="3350"/>
                      <a:pt x="4887" y="3350"/>
                    </a:cubicBezTo>
                    <a:cubicBezTo>
                      <a:pt x="4884" y="3351"/>
                      <a:pt x="4884" y="3351"/>
                      <a:pt x="4884" y="3351"/>
                    </a:cubicBezTo>
                    <a:cubicBezTo>
                      <a:pt x="4443" y="3509"/>
                      <a:pt x="4096" y="3758"/>
                      <a:pt x="3851" y="4089"/>
                    </a:cubicBezTo>
                    <a:cubicBezTo>
                      <a:pt x="3663" y="4344"/>
                      <a:pt x="3579" y="4598"/>
                      <a:pt x="3564" y="4737"/>
                    </a:cubicBezTo>
                    <a:cubicBezTo>
                      <a:pt x="3492" y="5401"/>
                      <a:pt x="3492" y="5401"/>
                      <a:pt x="3492" y="5401"/>
                    </a:cubicBezTo>
                    <a:cubicBezTo>
                      <a:pt x="3359" y="6434"/>
                      <a:pt x="3359" y="6434"/>
                      <a:pt x="3359" y="6434"/>
                    </a:cubicBezTo>
                    <a:lnTo>
                      <a:pt x="3225" y="5401"/>
                    </a:lnTo>
                    <a:close/>
                    <a:moveTo>
                      <a:pt x="1527" y="1962"/>
                    </a:moveTo>
                    <a:cubicBezTo>
                      <a:pt x="1742" y="2175"/>
                      <a:pt x="1991" y="2219"/>
                      <a:pt x="2123" y="2226"/>
                    </a:cubicBezTo>
                    <a:cubicBezTo>
                      <a:pt x="2060" y="2197"/>
                      <a:pt x="1984" y="2167"/>
                      <a:pt x="1909" y="2137"/>
                    </a:cubicBezTo>
                    <a:cubicBezTo>
                      <a:pt x="1812" y="2098"/>
                      <a:pt x="1712" y="2059"/>
                      <a:pt x="1630" y="2017"/>
                    </a:cubicBezTo>
                    <a:cubicBezTo>
                      <a:pt x="1594" y="2000"/>
                      <a:pt x="1560" y="1982"/>
                      <a:pt x="1527" y="1962"/>
                    </a:cubicBezTo>
                    <a:close/>
                    <a:moveTo>
                      <a:pt x="5087" y="2017"/>
                    </a:moveTo>
                    <a:cubicBezTo>
                      <a:pt x="5005" y="2059"/>
                      <a:pt x="4905" y="2098"/>
                      <a:pt x="4808" y="2137"/>
                    </a:cubicBezTo>
                    <a:cubicBezTo>
                      <a:pt x="4733" y="2167"/>
                      <a:pt x="4657" y="2197"/>
                      <a:pt x="4594" y="2226"/>
                    </a:cubicBezTo>
                    <a:cubicBezTo>
                      <a:pt x="4726" y="2219"/>
                      <a:pt x="4975" y="2175"/>
                      <a:pt x="5191" y="1962"/>
                    </a:cubicBezTo>
                    <a:cubicBezTo>
                      <a:pt x="5157" y="1982"/>
                      <a:pt x="5123" y="2000"/>
                      <a:pt x="5087" y="20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1449388" y="2325688"/>
                <a:ext cx="9296400" cy="7589838"/>
              </a:xfrm>
              <a:custGeom>
                <a:avLst/>
                <a:gdLst>
                  <a:gd name="T0" fmla="*/ 6312 w 6599"/>
                  <a:gd name="T1" fmla="*/ 206 h 5387"/>
                  <a:gd name="T2" fmla="*/ 5985 w 6599"/>
                  <a:gd name="T3" fmla="*/ 766 h 5387"/>
                  <a:gd name="T4" fmla="*/ 5241 w 6599"/>
                  <a:gd name="T5" fmla="*/ 2042 h 5387"/>
                  <a:gd name="T6" fmla="*/ 4423 w 6599"/>
                  <a:gd name="T7" fmla="*/ 2358 h 5387"/>
                  <a:gd name="T8" fmla="*/ 4969 w 6599"/>
                  <a:gd name="T9" fmla="*/ 1897 h 5387"/>
                  <a:gd name="T10" fmla="*/ 5478 w 6599"/>
                  <a:gd name="T11" fmla="*/ 1263 h 5387"/>
                  <a:gd name="T12" fmla="*/ 5194 w 6599"/>
                  <a:gd name="T13" fmla="*/ 1131 h 5387"/>
                  <a:gd name="T14" fmla="*/ 4447 w 6599"/>
                  <a:gd name="T15" fmla="*/ 1580 h 5387"/>
                  <a:gd name="T16" fmla="*/ 3765 w 6599"/>
                  <a:gd name="T17" fmla="*/ 1875 h 5387"/>
                  <a:gd name="T18" fmla="*/ 3300 w 6599"/>
                  <a:gd name="T19" fmla="*/ 2430 h 5387"/>
                  <a:gd name="T20" fmla="*/ 2834 w 6599"/>
                  <a:gd name="T21" fmla="*/ 1875 h 5387"/>
                  <a:gd name="T22" fmla="*/ 2152 w 6599"/>
                  <a:gd name="T23" fmla="*/ 1580 h 5387"/>
                  <a:gd name="T24" fmla="*/ 1405 w 6599"/>
                  <a:gd name="T25" fmla="*/ 1131 h 5387"/>
                  <a:gd name="T26" fmla="*/ 1121 w 6599"/>
                  <a:gd name="T27" fmla="*/ 1263 h 5387"/>
                  <a:gd name="T28" fmla="*/ 1631 w 6599"/>
                  <a:gd name="T29" fmla="*/ 1897 h 5387"/>
                  <a:gd name="T30" fmla="*/ 2177 w 6599"/>
                  <a:gd name="T31" fmla="*/ 2358 h 5387"/>
                  <a:gd name="T32" fmla="*/ 1358 w 6599"/>
                  <a:gd name="T33" fmla="*/ 2042 h 5387"/>
                  <a:gd name="T34" fmla="*/ 614 w 6599"/>
                  <a:gd name="T35" fmla="*/ 766 h 5387"/>
                  <a:gd name="T36" fmla="*/ 288 w 6599"/>
                  <a:gd name="T37" fmla="*/ 206 h 5387"/>
                  <a:gd name="T38" fmla="*/ 124 w 6599"/>
                  <a:gd name="T39" fmla="*/ 408 h 5387"/>
                  <a:gd name="T40" fmla="*/ 411 w 6599"/>
                  <a:gd name="T41" fmla="*/ 1392 h 5387"/>
                  <a:gd name="T42" fmla="*/ 1820 w 6599"/>
                  <a:gd name="T43" fmla="*/ 3225 h 5387"/>
                  <a:gd name="T44" fmla="*/ 3228 w 6599"/>
                  <a:gd name="T45" fmla="*/ 4723 h 5387"/>
                  <a:gd name="T46" fmla="*/ 3300 w 6599"/>
                  <a:gd name="T47" fmla="*/ 5387 h 5387"/>
                  <a:gd name="T48" fmla="*/ 3371 w 6599"/>
                  <a:gd name="T49" fmla="*/ 4723 h 5387"/>
                  <a:gd name="T50" fmla="*/ 4779 w 6599"/>
                  <a:gd name="T51" fmla="*/ 3225 h 5387"/>
                  <a:gd name="T52" fmla="*/ 6188 w 6599"/>
                  <a:gd name="T53" fmla="*/ 1392 h 5387"/>
                  <a:gd name="T54" fmla="*/ 6475 w 6599"/>
                  <a:gd name="T55" fmla="*/ 408 h 5387"/>
                  <a:gd name="T56" fmla="*/ 6312 w 6599"/>
                  <a:gd name="T57" fmla="*/ 206 h 5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599" h="5387">
                    <a:moveTo>
                      <a:pt x="6312" y="206"/>
                    </a:moveTo>
                    <a:cubicBezTo>
                      <a:pt x="6277" y="259"/>
                      <a:pt x="6157" y="341"/>
                      <a:pt x="5985" y="766"/>
                    </a:cubicBezTo>
                    <a:cubicBezTo>
                      <a:pt x="5812" y="1191"/>
                      <a:pt x="5605" y="1668"/>
                      <a:pt x="5241" y="2042"/>
                    </a:cubicBezTo>
                    <a:cubicBezTo>
                      <a:pt x="4877" y="2416"/>
                      <a:pt x="4423" y="2358"/>
                      <a:pt x="4423" y="2358"/>
                    </a:cubicBezTo>
                    <a:cubicBezTo>
                      <a:pt x="4012" y="2210"/>
                      <a:pt x="4653" y="2055"/>
                      <a:pt x="4969" y="1897"/>
                    </a:cubicBezTo>
                    <a:cubicBezTo>
                      <a:pt x="5479" y="1651"/>
                      <a:pt x="5478" y="1263"/>
                      <a:pt x="5478" y="1263"/>
                    </a:cubicBezTo>
                    <a:cubicBezTo>
                      <a:pt x="5524" y="809"/>
                      <a:pt x="5308" y="948"/>
                      <a:pt x="5194" y="1131"/>
                    </a:cubicBezTo>
                    <a:cubicBezTo>
                      <a:pt x="5081" y="1313"/>
                      <a:pt x="4863" y="1428"/>
                      <a:pt x="4447" y="1580"/>
                    </a:cubicBezTo>
                    <a:cubicBezTo>
                      <a:pt x="4031" y="1733"/>
                      <a:pt x="3765" y="1875"/>
                      <a:pt x="3765" y="1875"/>
                    </a:cubicBezTo>
                    <a:cubicBezTo>
                      <a:pt x="3548" y="2020"/>
                      <a:pt x="3400" y="2218"/>
                      <a:pt x="3300" y="2430"/>
                    </a:cubicBezTo>
                    <a:cubicBezTo>
                      <a:pt x="3199" y="2218"/>
                      <a:pt x="3052" y="2020"/>
                      <a:pt x="2834" y="1875"/>
                    </a:cubicBezTo>
                    <a:cubicBezTo>
                      <a:pt x="2834" y="1875"/>
                      <a:pt x="2568" y="1733"/>
                      <a:pt x="2152" y="1580"/>
                    </a:cubicBezTo>
                    <a:cubicBezTo>
                      <a:pt x="1736" y="1428"/>
                      <a:pt x="1518" y="1313"/>
                      <a:pt x="1405" y="1131"/>
                    </a:cubicBezTo>
                    <a:cubicBezTo>
                      <a:pt x="1291" y="948"/>
                      <a:pt x="1075" y="809"/>
                      <a:pt x="1121" y="1263"/>
                    </a:cubicBezTo>
                    <a:cubicBezTo>
                      <a:pt x="1121" y="1263"/>
                      <a:pt x="1120" y="1651"/>
                      <a:pt x="1631" y="1897"/>
                    </a:cubicBezTo>
                    <a:cubicBezTo>
                      <a:pt x="1946" y="2055"/>
                      <a:pt x="2587" y="2210"/>
                      <a:pt x="2177" y="2358"/>
                    </a:cubicBezTo>
                    <a:cubicBezTo>
                      <a:pt x="2177" y="2358"/>
                      <a:pt x="1722" y="2416"/>
                      <a:pt x="1358" y="2042"/>
                    </a:cubicBezTo>
                    <a:cubicBezTo>
                      <a:pt x="994" y="1668"/>
                      <a:pt x="787" y="1191"/>
                      <a:pt x="614" y="766"/>
                    </a:cubicBezTo>
                    <a:cubicBezTo>
                      <a:pt x="442" y="341"/>
                      <a:pt x="322" y="259"/>
                      <a:pt x="288" y="206"/>
                    </a:cubicBezTo>
                    <a:cubicBezTo>
                      <a:pt x="253" y="154"/>
                      <a:pt x="0" y="0"/>
                      <a:pt x="124" y="408"/>
                    </a:cubicBezTo>
                    <a:cubicBezTo>
                      <a:pt x="124" y="408"/>
                      <a:pt x="319" y="885"/>
                      <a:pt x="411" y="1392"/>
                    </a:cubicBezTo>
                    <a:cubicBezTo>
                      <a:pt x="503" y="1899"/>
                      <a:pt x="734" y="2778"/>
                      <a:pt x="1820" y="3225"/>
                    </a:cubicBezTo>
                    <a:cubicBezTo>
                      <a:pt x="2894" y="3611"/>
                      <a:pt x="3197" y="4433"/>
                      <a:pt x="3228" y="4723"/>
                    </a:cubicBezTo>
                    <a:cubicBezTo>
                      <a:pt x="3246" y="4894"/>
                      <a:pt x="3277" y="5181"/>
                      <a:pt x="3300" y="5387"/>
                    </a:cubicBezTo>
                    <a:cubicBezTo>
                      <a:pt x="3322" y="5181"/>
                      <a:pt x="3353" y="4894"/>
                      <a:pt x="3371" y="4723"/>
                    </a:cubicBezTo>
                    <a:cubicBezTo>
                      <a:pt x="3402" y="4433"/>
                      <a:pt x="3705" y="3611"/>
                      <a:pt x="4779" y="3225"/>
                    </a:cubicBezTo>
                    <a:cubicBezTo>
                      <a:pt x="5865" y="2778"/>
                      <a:pt x="6096" y="1899"/>
                      <a:pt x="6188" y="1392"/>
                    </a:cubicBezTo>
                    <a:cubicBezTo>
                      <a:pt x="6281" y="885"/>
                      <a:pt x="6475" y="408"/>
                      <a:pt x="6475" y="408"/>
                    </a:cubicBezTo>
                    <a:cubicBezTo>
                      <a:pt x="6599" y="0"/>
                      <a:pt x="6346" y="154"/>
                      <a:pt x="6312" y="2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23" name="그룹 22"/>
          <p:cNvGrpSpPr/>
          <p:nvPr/>
        </p:nvGrpSpPr>
        <p:grpSpPr>
          <a:xfrm>
            <a:off x="6863486" y="2822435"/>
            <a:ext cx="5383565" cy="1327312"/>
            <a:chOff x="6554689" y="2725881"/>
            <a:chExt cx="5848286" cy="1327312"/>
          </a:xfrm>
        </p:grpSpPr>
        <p:sp>
          <p:nvSpPr>
            <p:cNvPr id="21" name="제목 1"/>
            <p:cNvSpPr txBox="1">
              <a:spLocks/>
            </p:cNvSpPr>
            <p:nvPr/>
          </p:nvSpPr>
          <p:spPr>
            <a:xfrm>
              <a:off x="6554689" y="3010962"/>
              <a:ext cx="5848286" cy="1042231"/>
            </a:xfrm>
            <a:prstGeom prst="rect">
              <a:avLst/>
            </a:prstGeom>
            <a:noFill/>
            <a:effectLst/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ko-KR" altLang="en-US" sz="4800" b="1" dirty="0" smtClean="0">
                  <a:effectLst/>
                  <a:latin typeface="+mj-ea"/>
                </a:rPr>
                <a:t>제목</a:t>
              </a:r>
              <a:r>
                <a:rPr lang="ko-KR" altLang="en-US" sz="3600" dirty="0" smtClean="0">
                  <a:effectLst/>
                  <a:latin typeface="+mj-ea"/>
                </a:rPr>
                <a:t>을 입력해주세요</a:t>
              </a:r>
              <a:endParaRPr lang="ko-KR" altLang="en-US" sz="1600" dirty="0">
                <a:effectLst/>
                <a:latin typeface="+mj-ea"/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554689" y="2725881"/>
              <a:ext cx="258275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2000" b="1" dirty="0">
                  <a:solidFill>
                    <a:srgbClr val="C5C8CD"/>
                  </a:solidFill>
                  <a:latin typeface="+mj-ea"/>
                  <a:ea typeface="+mj-ea"/>
                </a:rPr>
                <a:t>부제목을 입력하세요</a:t>
              </a:r>
              <a:endParaRPr lang="ko-KR" altLang="en-US" sz="1050" b="1" dirty="0">
                <a:solidFill>
                  <a:srgbClr val="C5C8CD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196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809892" y="1278351"/>
            <a:ext cx="5872545" cy="2368135"/>
            <a:chOff x="5809892" y="1278351"/>
            <a:chExt cx="5872545" cy="2368135"/>
          </a:xfrm>
        </p:grpSpPr>
        <p:sp>
          <p:nvSpPr>
            <p:cNvPr id="33" name="순서도: 병합 32"/>
            <p:cNvSpPr/>
            <p:nvPr/>
          </p:nvSpPr>
          <p:spPr>
            <a:xfrm rot="2314167">
              <a:off x="5861581" y="1336081"/>
              <a:ext cx="257177" cy="205742"/>
            </a:xfrm>
            <a:prstGeom prst="flowChartMerg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1905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4" name="순서도: 병합 33"/>
            <p:cNvSpPr/>
            <p:nvPr/>
          </p:nvSpPr>
          <p:spPr>
            <a:xfrm rot="19260000">
              <a:off x="7319521" y="1336350"/>
              <a:ext cx="257177" cy="205742"/>
            </a:xfrm>
            <a:prstGeom prst="flowChartMerg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1905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직사각형 34"/>
            <p:cNvSpPr>
              <a:spLocks/>
            </p:cNvSpPr>
            <p:nvPr/>
          </p:nvSpPr>
          <p:spPr>
            <a:xfrm>
              <a:off x="5809892" y="1492665"/>
              <a:ext cx="5872545" cy="2153821"/>
            </a:xfrm>
            <a:prstGeom prst="rect">
              <a:avLst/>
            </a:prstGeom>
            <a:solidFill>
              <a:schemeClr val="tx1">
                <a:lumMod val="65000"/>
                <a:alpha val="53000"/>
              </a:schemeClr>
            </a:solidFill>
            <a:ln w="571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  <a:effectLst>
              <a:outerShdw blurRad="127000" sx="102000" sy="102000" algn="ctr" rotWithShape="0">
                <a:prstClr val="black">
                  <a:alpha val="9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6" name="사다리꼴 35"/>
            <p:cNvSpPr/>
            <p:nvPr/>
          </p:nvSpPr>
          <p:spPr>
            <a:xfrm rot="10800000">
              <a:off x="5956786" y="1278351"/>
              <a:ext cx="1526678" cy="462919"/>
            </a:xfrm>
            <a:prstGeom prst="trapezoid">
              <a:avLst>
                <a:gd name="adj" fmla="val 39093"/>
              </a:avLst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1905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183333" y="1310155"/>
              <a:ext cx="10908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solidFill>
                    <a:prstClr val="white"/>
                  </a:solidFill>
                  <a:latin typeface="맑은 고딕"/>
                </a:rPr>
                <a:t>학습목표</a:t>
              </a:r>
              <a:endParaRPr lang="ko-KR" altLang="en-US" sz="1600" b="1" dirty="0">
                <a:solidFill>
                  <a:prstClr val="white"/>
                </a:solidFill>
                <a:latin typeface="맑은 고딕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6157933" y="2011748"/>
              <a:ext cx="4005156" cy="1152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sz="1600" b="1" dirty="0">
                  <a:solidFill>
                    <a:prstClr val="white"/>
                  </a:solidFill>
                  <a:latin typeface="맑은 고딕"/>
                </a:rPr>
                <a:t>이곳에 학습 목표를 적어 주십시오</a:t>
              </a:r>
              <a:r>
                <a:rPr lang="en-US" altLang="ko-KR" sz="1600" b="1" dirty="0">
                  <a:solidFill>
                    <a:prstClr val="white"/>
                  </a:solidFill>
                  <a:latin typeface="맑은 고딕"/>
                </a:rPr>
                <a:t>.</a:t>
              </a:r>
            </a:p>
            <a:p>
              <a:pPr marL="285750" indent="-285750" algn="ctr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sz="1600" b="1" dirty="0">
                  <a:solidFill>
                    <a:prstClr val="white"/>
                  </a:solidFill>
                  <a:latin typeface="맑은 고딕"/>
                </a:rPr>
                <a:t>이곳에 학습 목표를 적어 주십시오</a:t>
              </a:r>
              <a:r>
                <a:rPr lang="en-US" altLang="ko-KR" sz="1600" b="1" dirty="0">
                  <a:solidFill>
                    <a:prstClr val="white"/>
                  </a:solidFill>
                  <a:latin typeface="맑은 고딕"/>
                </a:rPr>
                <a:t>.</a:t>
              </a:r>
            </a:p>
            <a:p>
              <a:pPr marL="285750" indent="-285750" algn="ctr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sz="1600" b="1" dirty="0">
                  <a:solidFill>
                    <a:prstClr val="white"/>
                  </a:solidFill>
                  <a:latin typeface="맑은 고딕"/>
                </a:rPr>
                <a:t>이곳에 학습 목표를 적어 주십시오</a:t>
              </a:r>
              <a:r>
                <a:rPr lang="en-US" altLang="ko-KR" sz="1600" b="1" dirty="0">
                  <a:solidFill>
                    <a:prstClr val="white"/>
                  </a:solidFill>
                  <a:latin typeface="맑은 고딕"/>
                </a:rPr>
                <a:t>.</a:t>
              </a: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5809892" y="3964488"/>
            <a:ext cx="5872545" cy="2368135"/>
            <a:chOff x="5809892" y="3964488"/>
            <a:chExt cx="5872545" cy="2368135"/>
          </a:xfrm>
        </p:grpSpPr>
        <p:sp>
          <p:nvSpPr>
            <p:cNvPr id="42" name="직사각형 41"/>
            <p:cNvSpPr>
              <a:spLocks/>
            </p:cNvSpPr>
            <p:nvPr/>
          </p:nvSpPr>
          <p:spPr>
            <a:xfrm>
              <a:off x="5809892" y="4178802"/>
              <a:ext cx="5872545" cy="2153821"/>
            </a:xfrm>
            <a:prstGeom prst="rect">
              <a:avLst/>
            </a:prstGeom>
            <a:solidFill>
              <a:schemeClr val="tx1">
                <a:lumMod val="65000"/>
                <a:alpha val="53000"/>
              </a:schemeClr>
            </a:solidFill>
            <a:ln w="571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  <a:effectLst>
              <a:outerShdw blurRad="127000" sx="102000" sy="102000" algn="ctr" rotWithShape="0">
                <a:prstClr val="black">
                  <a:alpha val="9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순서도: 병합 39"/>
            <p:cNvSpPr/>
            <p:nvPr/>
          </p:nvSpPr>
          <p:spPr>
            <a:xfrm rot="2314167">
              <a:off x="5861581" y="4022218"/>
              <a:ext cx="257177" cy="205742"/>
            </a:xfrm>
            <a:prstGeom prst="flowChartMerg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1905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1" name="순서도: 병합 40"/>
            <p:cNvSpPr/>
            <p:nvPr/>
          </p:nvSpPr>
          <p:spPr>
            <a:xfrm rot="19260000">
              <a:off x="7319521" y="4022487"/>
              <a:ext cx="257177" cy="205742"/>
            </a:xfrm>
            <a:prstGeom prst="flowChartMerg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1905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3" name="사다리꼴 42"/>
            <p:cNvSpPr/>
            <p:nvPr/>
          </p:nvSpPr>
          <p:spPr>
            <a:xfrm rot="10800000">
              <a:off x="5956786" y="3964488"/>
              <a:ext cx="1526678" cy="462919"/>
            </a:xfrm>
            <a:prstGeom prst="trapezoid">
              <a:avLst>
                <a:gd name="adj" fmla="val 39093"/>
              </a:avLst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1905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183333" y="3996292"/>
              <a:ext cx="10908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solidFill>
                    <a:prstClr val="white"/>
                  </a:solidFill>
                  <a:latin typeface="맑은 고딕"/>
                </a:rPr>
                <a:t>학습내용</a:t>
              </a:r>
              <a:endParaRPr lang="ko-KR" altLang="en-US" sz="1600" b="1" dirty="0">
                <a:solidFill>
                  <a:prstClr val="white"/>
                </a:solidFill>
                <a:latin typeface="맑은 고딕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6157933" y="4697885"/>
              <a:ext cx="4005156" cy="1152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sz="1600" b="1" dirty="0">
                  <a:solidFill>
                    <a:prstClr val="white"/>
                  </a:solidFill>
                  <a:latin typeface="맑은 고딕"/>
                </a:rPr>
                <a:t>이곳에 학습 내용을 적어 주십시오</a:t>
              </a:r>
              <a:r>
                <a:rPr lang="en-US" altLang="ko-KR" sz="1600" b="1" dirty="0">
                  <a:solidFill>
                    <a:prstClr val="white"/>
                  </a:solidFill>
                  <a:latin typeface="맑은 고딕"/>
                </a:rPr>
                <a:t>.</a:t>
              </a:r>
            </a:p>
            <a:p>
              <a:pPr marL="285750" indent="-285750" algn="ctr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sz="1600" b="1" dirty="0">
                  <a:solidFill>
                    <a:prstClr val="white"/>
                  </a:solidFill>
                  <a:latin typeface="맑은 고딕"/>
                </a:rPr>
                <a:t>이곳에 학습 내용을 적어 주십시오</a:t>
              </a:r>
              <a:r>
                <a:rPr lang="en-US" altLang="ko-KR" sz="1600" b="1" dirty="0">
                  <a:solidFill>
                    <a:prstClr val="white"/>
                  </a:solidFill>
                  <a:latin typeface="맑은 고딕"/>
                </a:rPr>
                <a:t>.</a:t>
              </a:r>
            </a:p>
            <a:p>
              <a:pPr marL="285750" indent="-285750" algn="ctr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sz="1600" b="1" dirty="0">
                  <a:solidFill>
                    <a:prstClr val="white"/>
                  </a:solidFill>
                  <a:latin typeface="맑은 고딕"/>
                </a:rPr>
                <a:t>이곳에 학습 내용을 적어 주십시오</a:t>
              </a:r>
              <a:r>
                <a:rPr lang="en-US" altLang="ko-KR" sz="1600" b="1" dirty="0">
                  <a:solidFill>
                    <a:prstClr val="white"/>
                  </a:solidFill>
                  <a:latin typeface="맑은 고딕"/>
                </a:rPr>
                <a:t>.</a:t>
              </a:r>
            </a:p>
          </p:txBody>
        </p:sp>
      </p:grpSp>
      <p:sp>
        <p:nvSpPr>
          <p:cNvPr id="47" name="직사각형 46"/>
          <p:cNvSpPr/>
          <p:nvPr/>
        </p:nvSpPr>
        <p:spPr>
          <a:xfrm>
            <a:off x="8602345" y="775242"/>
            <a:ext cx="3117658" cy="36000"/>
          </a:xfrm>
          <a:prstGeom prst="rect">
            <a:avLst/>
          </a:prstGeom>
          <a:solidFill>
            <a:srgbClr val="B5D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한컴 윤체 M" panose="02020603020101020101" pitchFamily="18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111268" y="278963"/>
            <a:ext cx="2159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학습목표 및 내용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49" name="그룹 48"/>
          <p:cNvGrpSpPr/>
          <p:nvPr/>
        </p:nvGrpSpPr>
        <p:grpSpPr>
          <a:xfrm>
            <a:off x="11379035" y="106258"/>
            <a:ext cx="775929" cy="699312"/>
            <a:chOff x="1619430" y="2720200"/>
            <a:chExt cx="3408363" cy="3071813"/>
          </a:xfrm>
        </p:grpSpPr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1619430" y="2837675"/>
              <a:ext cx="1582738" cy="1536700"/>
            </a:xfrm>
            <a:custGeom>
              <a:avLst/>
              <a:gdLst>
                <a:gd name="T0" fmla="*/ 3 w 13"/>
                <a:gd name="T1" fmla="*/ 0 h 13"/>
                <a:gd name="T2" fmla="*/ 8 w 13"/>
                <a:gd name="T3" fmla="*/ 3 h 13"/>
                <a:gd name="T4" fmla="*/ 10 w 13"/>
                <a:gd name="T5" fmla="*/ 11 h 13"/>
                <a:gd name="T6" fmla="*/ 4 w 13"/>
                <a:gd name="T7" fmla="*/ 4 h 13"/>
                <a:gd name="T8" fmla="*/ 10 w 13"/>
                <a:gd name="T9" fmla="*/ 11 h 13"/>
                <a:gd name="T10" fmla="*/ 3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4" y="2"/>
                    <a:pt x="6" y="2"/>
                    <a:pt x="8" y="3"/>
                  </a:cubicBezTo>
                  <a:cubicBezTo>
                    <a:pt x="13" y="5"/>
                    <a:pt x="12" y="10"/>
                    <a:pt x="10" y="11"/>
                  </a:cubicBezTo>
                  <a:cubicBezTo>
                    <a:pt x="8" y="5"/>
                    <a:pt x="6" y="6"/>
                    <a:pt x="4" y="4"/>
                  </a:cubicBezTo>
                  <a:cubicBezTo>
                    <a:pt x="5" y="7"/>
                    <a:pt x="7" y="6"/>
                    <a:pt x="10" y="11"/>
                  </a:cubicBezTo>
                  <a:cubicBezTo>
                    <a:pt x="0" y="13"/>
                    <a:pt x="2" y="2"/>
                    <a:pt x="3" y="0"/>
                  </a:cubicBezTo>
                  <a:close/>
                </a:path>
              </a:pathLst>
            </a:custGeom>
            <a:solidFill>
              <a:srgbClr val="5C8C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2837043" y="2720200"/>
              <a:ext cx="2190750" cy="3071813"/>
            </a:xfrm>
            <a:custGeom>
              <a:avLst/>
              <a:gdLst>
                <a:gd name="T0" fmla="*/ 13 w 18"/>
                <a:gd name="T1" fmla="*/ 0 h 26"/>
                <a:gd name="T2" fmla="*/ 5 w 18"/>
                <a:gd name="T3" fmla="*/ 5 h 26"/>
                <a:gd name="T4" fmla="*/ 0 w 18"/>
                <a:gd name="T5" fmla="*/ 11 h 26"/>
                <a:gd name="T6" fmla="*/ 2 w 18"/>
                <a:gd name="T7" fmla="*/ 14 h 26"/>
                <a:gd name="T8" fmla="*/ 1 w 18"/>
                <a:gd name="T9" fmla="*/ 20 h 26"/>
                <a:gd name="T10" fmla="*/ 1 w 18"/>
                <a:gd name="T11" fmla="*/ 26 h 26"/>
                <a:gd name="T12" fmla="*/ 2 w 18"/>
                <a:gd name="T13" fmla="*/ 26 h 26"/>
                <a:gd name="T14" fmla="*/ 2 w 18"/>
                <a:gd name="T15" fmla="*/ 20 h 26"/>
                <a:gd name="T16" fmla="*/ 3 w 18"/>
                <a:gd name="T17" fmla="*/ 13 h 26"/>
                <a:gd name="T18" fmla="*/ 12 w 18"/>
                <a:gd name="T19" fmla="*/ 5 h 26"/>
                <a:gd name="T20" fmla="*/ 3 w 18"/>
                <a:gd name="T21" fmla="*/ 16 h 26"/>
                <a:gd name="T22" fmla="*/ 13 w 18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26">
                  <a:moveTo>
                    <a:pt x="13" y="0"/>
                  </a:moveTo>
                  <a:cubicBezTo>
                    <a:pt x="11" y="3"/>
                    <a:pt x="9" y="3"/>
                    <a:pt x="5" y="5"/>
                  </a:cubicBezTo>
                  <a:cubicBezTo>
                    <a:pt x="1" y="6"/>
                    <a:pt x="0" y="9"/>
                    <a:pt x="0" y="11"/>
                  </a:cubicBezTo>
                  <a:cubicBezTo>
                    <a:pt x="0" y="12"/>
                    <a:pt x="1" y="14"/>
                    <a:pt x="2" y="14"/>
                  </a:cubicBezTo>
                  <a:cubicBezTo>
                    <a:pt x="2" y="14"/>
                    <a:pt x="1" y="16"/>
                    <a:pt x="1" y="20"/>
                  </a:cubicBezTo>
                  <a:cubicBezTo>
                    <a:pt x="1" y="24"/>
                    <a:pt x="1" y="26"/>
                    <a:pt x="1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4"/>
                    <a:pt x="2" y="20"/>
                  </a:cubicBezTo>
                  <a:cubicBezTo>
                    <a:pt x="2" y="16"/>
                    <a:pt x="3" y="14"/>
                    <a:pt x="3" y="13"/>
                  </a:cubicBezTo>
                  <a:cubicBezTo>
                    <a:pt x="6" y="8"/>
                    <a:pt x="9" y="9"/>
                    <a:pt x="12" y="5"/>
                  </a:cubicBezTo>
                  <a:cubicBezTo>
                    <a:pt x="10" y="9"/>
                    <a:pt x="6" y="8"/>
                    <a:pt x="3" y="16"/>
                  </a:cubicBezTo>
                  <a:cubicBezTo>
                    <a:pt x="18" y="18"/>
                    <a:pt x="15" y="3"/>
                    <a:pt x="13" y="0"/>
                  </a:cubicBezTo>
                  <a:close/>
                </a:path>
              </a:pathLst>
            </a:custGeom>
            <a:solidFill>
              <a:srgbClr val="B5DE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104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6649357" y="2715900"/>
            <a:ext cx="51303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/>
                </a:solidFill>
                <a:latin typeface="+mn-ea"/>
              </a:rPr>
              <a:t>별도의 글머리 기호 적용 되어있습니다</a:t>
            </a:r>
            <a:r>
              <a:rPr lang="en-US" altLang="ko-KR" sz="1600" dirty="0">
                <a:solidFill>
                  <a:prstClr val="white"/>
                </a:solidFill>
                <a:latin typeface="+mn-ea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/>
                </a:solidFill>
                <a:latin typeface="+mn-ea"/>
              </a:rPr>
              <a:t>줄 간격은 </a:t>
            </a:r>
            <a:r>
              <a:rPr lang="en-US" altLang="ko-KR" sz="1600" dirty="0">
                <a:solidFill>
                  <a:prstClr val="white"/>
                </a:solidFill>
                <a:latin typeface="+mn-ea"/>
              </a:rPr>
              <a:t>1.5</a:t>
            </a:r>
            <a:r>
              <a:rPr lang="ko-KR" altLang="en-US" sz="1600" dirty="0">
                <a:solidFill>
                  <a:prstClr val="white"/>
                </a:solidFill>
                <a:latin typeface="+mn-ea"/>
              </a:rPr>
              <a:t>로 설정 되어 있습니다</a:t>
            </a:r>
            <a:r>
              <a:rPr lang="en-US" altLang="ko-KR" sz="1600" dirty="0">
                <a:solidFill>
                  <a:prstClr val="white"/>
                </a:solidFill>
                <a:latin typeface="+mn-ea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/>
                </a:solidFill>
                <a:latin typeface="+mn-ea"/>
              </a:rPr>
              <a:t>서식의 단락에서 수정 가능합니다</a:t>
            </a:r>
            <a:r>
              <a:rPr lang="en-US" altLang="ko-KR" sz="1600" dirty="0">
                <a:solidFill>
                  <a:prstClr val="white"/>
                </a:solidFill>
                <a:latin typeface="+mn-ea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/>
                </a:solidFill>
                <a:latin typeface="+mn-ea"/>
              </a:rPr>
              <a:t>이곳에 텍스트를 입력하세요</a:t>
            </a:r>
            <a:r>
              <a:rPr lang="en-US" altLang="ko-KR" sz="1600" dirty="0">
                <a:solidFill>
                  <a:prstClr val="white"/>
                </a:solidFill>
                <a:latin typeface="+mn-ea"/>
              </a:rPr>
              <a:t>.</a:t>
            </a:r>
            <a:endParaRPr lang="ko-KR" altLang="en-US" sz="1600" dirty="0">
              <a:solidFill>
                <a:prstClr val="white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/>
                </a:solidFill>
                <a:latin typeface="+mn-ea"/>
              </a:rPr>
              <a:t>이곳에 텍스트를 입력하세요</a:t>
            </a:r>
            <a:r>
              <a:rPr lang="en-US" altLang="ko-KR" sz="1600" dirty="0">
                <a:solidFill>
                  <a:prstClr val="white"/>
                </a:solidFill>
                <a:latin typeface="+mn-ea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/>
                </a:solidFill>
                <a:latin typeface="+mn-ea"/>
              </a:rPr>
              <a:t>이곳에 텍스트를 입력하세요</a:t>
            </a:r>
            <a:r>
              <a:rPr lang="en-US" altLang="ko-KR" sz="1600" dirty="0">
                <a:solidFill>
                  <a:prstClr val="white"/>
                </a:solidFill>
                <a:latin typeface="+mn-ea"/>
              </a:rPr>
              <a:t>.</a:t>
            </a:r>
            <a:endParaRPr lang="ko-KR" altLang="en-US" sz="1600" dirty="0">
              <a:solidFill>
                <a:prstClr val="white"/>
              </a:solidFill>
              <a:latin typeface="+mn-ea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6649357" y="5428779"/>
            <a:ext cx="5161892" cy="654521"/>
            <a:chOff x="6649357" y="5428779"/>
            <a:chExt cx="5161892" cy="654521"/>
          </a:xfrm>
        </p:grpSpPr>
        <p:sp>
          <p:nvSpPr>
            <p:cNvPr id="43" name="모서리가 둥근 직사각형 42"/>
            <p:cNvSpPr/>
            <p:nvPr/>
          </p:nvSpPr>
          <p:spPr>
            <a:xfrm>
              <a:off x="6649357" y="5428779"/>
              <a:ext cx="5161892" cy="654521"/>
            </a:xfrm>
            <a:prstGeom prst="roundRect">
              <a:avLst>
                <a:gd name="adj" fmla="val 36071"/>
              </a:avLst>
            </a:prstGeom>
            <a:solidFill>
              <a:sysClr val="window" lastClr="FFFFFF">
                <a:lumMod val="50000"/>
                <a:alpha val="62000"/>
              </a:sysClr>
            </a:solidFill>
            <a:ln w="571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latinLnBrk="0"/>
              <a:endParaRPr lang="ko-KR" altLang="en-US" b="1" kern="0">
                <a:solidFill>
                  <a:srgbClr val="88540E">
                    <a:lumMod val="50000"/>
                  </a:srgbClr>
                </a:solidFill>
                <a:latin typeface="태룡고딕240"/>
                <a:ea typeface="태룡고딕240"/>
              </a:endParaRPr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7004974" y="5514379"/>
              <a:ext cx="4487126" cy="45429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b="1" dirty="0" smtClean="0">
                  <a:solidFill>
                    <a:prstClr val="white"/>
                  </a:solidFill>
                  <a:latin typeface="+mn-ea"/>
                </a:rPr>
                <a:t>이곳에 학습내용 및 텍스트를 </a:t>
              </a:r>
              <a:r>
                <a:rPr lang="ko-KR" altLang="en-US" b="1" dirty="0">
                  <a:solidFill>
                    <a:prstClr val="white"/>
                  </a:solidFill>
                  <a:latin typeface="+mn-ea"/>
                </a:rPr>
                <a:t>입력하세요</a:t>
              </a:r>
              <a:r>
                <a:rPr lang="en-US" altLang="ko-KR" b="1" dirty="0">
                  <a:solidFill>
                    <a:prstClr val="white"/>
                  </a:solidFill>
                  <a:latin typeface="+mn-ea"/>
                </a:rPr>
                <a:t>.</a:t>
              </a:r>
              <a:endParaRPr lang="ko-KR" altLang="en-US" b="1" dirty="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48" name="눈물 방울 47"/>
          <p:cNvSpPr/>
          <p:nvPr/>
        </p:nvSpPr>
        <p:spPr>
          <a:xfrm rot="8100000">
            <a:off x="5841974" y="5327854"/>
            <a:ext cx="812016" cy="827342"/>
          </a:xfrm>
          <a:prstGeom prst="teardrop">
            <a:avLst/>
          </a:prstGeom>
          <a:solidFill>
            <a:srgbClr val="D2EEC0"/>
          </a:solidFill>
          <a:ln w="41275">
            <a:solidFill>
              <a:srgbClr val="5C8C3C"/>
            </a:solidFill>
          </a:ln>
          <a:effectLst/>
          <a:scene3d>
            <a:camera prst="orthographicFront"/>
            <a:lightRig rig="threePt" dir="t"/>
          </a:scene3d>
          <a:sp3d>
            <a:bevelT w="0" h="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58713" y="1161170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b="1" smtClean="0">
                <a:solidFill>
                  <a:srgbClr val="FFF4A4"/>
                </a:solidFill>
                <a:latin typeface="+mn-ea"/>
              </a:rPr>
              <a:t>제목</a:t>
            </a:r>
            <a:endParaRPr lang="ko-KR" altLang="en-US" sz="4800" b="1" dirty="0" smtClean="0">
              <a:solidFill>
                <a:srgbClr val="FFF4A4"/>
              </a:solidFill>
              <a:effectLst/>
              <a:latin typeface="+mn-ea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7559019" y="1969216"/>
            <a:ext cx="27526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000" dirty="0" smtClean="0">
                <a:solidFill>
                  <a:schemeClr val="tx1">
                    <a:lumMod val="65000"/>
                  </a:schemeClr>
                </a:solidFill>
                <a:latin typeface="+mn-ea"/>
              </a:rPr>
              <a:t>[ </a:t>
            </a:r>
            <a:r>
              <a:rPr lang="ko-KR" altLang="en-US" sz="2000" dirty="0" smtClean="0">
                <a:solidFill>
                  <a:schemeClr val="tx1">
                    <a:lumMod val="65000"/>
                  </a:schemeClr>
                </a:solidFill>
                <a:latin typeface="+mn-ea"/>
              </a:rPr>
              <a:t>제목을 입력하세요 </a:t>
            </a:r>
            <a:r>
              <a:rPr lang="en-US" altLang="ko-KR" sz="2000" dirty="0" smtClean="0">
                <a:solidFill>
                  <a:schemeClr val="tx1">
                    <a:lumMod val="65000"/>
                  </a:schemeClr>
                </a:solidFill>
                <a:latin typeface="+mn-ea"/>
              </a:rPr>
              <a:t>] </a:t>
            </a:r>
            <a:endParaRPr lang="ko-KR" altLang="en-US" sz="2000" dirty="0">
              <a:solidFill>
                <a:schemeClr val="tx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8602345" y="775242"/>
            <a:ext cx="3117658" cy="36000"/>
          </a:xfrm>
          <a:prstGeom prst="rect">
            <a:avLst/>
          </a:prstGeom>
          <a:solidFill>
            <a:srgbClr val="B5D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한컴 윤체 M" panose="02020603020101020101" pitchFamily="18" charset="-127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027911" y="278963"/>
            <a:ext cx="2326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제목을 입력하세요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54" name="그룹 53"/>
          <p:cNvGrpSpPr/>
          <p:nvPr/>
        </p:nvGrpSpPr>
        <p:grpSpPr>
          <a:xfrm>
            <a:off x="11379035" y="106258"/>
            <a:ext cx="775929" cy="699312"/>
            <a:chOff x="1619430" y="2720200"/>
            <a:chExt cx="3408363" cy="3071813"/>
          </a:xfrm>
        </p:grpSpPr>
        <p:sp>
          <p:nvSpPr>
            <p:cNvPr id="32" name="Freeform 5"/>
            <p:cNvSpPr>
              <a:spLocks/>
            </p:cNvSpPr>
            <p:nvPr/>
          </p:nvSpPr>
          <p:spPr bwMode="auto">
            <a:xfrm>
              <a:off x="1619430" y="2837675"/>
              <a:ext cx="1582738" cy="1536700"/>
            </a:xfrm>
            <a:custGeom>
              <a:avLst/>
              <a:gdLst>
                <a:gd name="T0" fmla="*/ 3 w 13"/>
                <a:gd name="T1" fmla="*/ 0 h 13"/>
                <a:gd name="T2" fmla="*/ 8 w 13"/>
                <a:gd name="T3" fmla="*/ 3 h 13"/>
                <a:gd name="T4" fmla="*/ 10 w 13"/>
                <a:gd name="T5" fmla="*/ 11 h 13"/>
                <a:gd name="T6" fmla="*/ 4 w 13"/>
                <a:gd name="T7" fmla="*/ 4 h 13"/>
                <a:gd name="T8" fmla="*/ 10 w 13"/>
                <a:gd name="T9" fmla="*/ 11 h 13"/>
                <a:gd name="T10" fmla="*/ 3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4" y="2"/>
                    <a:pt x="6" y="2"/>
                    <a:pt x="8" y="3"/>
                  </a:cubicBezTo>
                  <a:cubicBezTo>
                    <a:pt x="13" y="5"/>
                    <a:pt x="12" y="10"/>
                    <a:pt x="10" y="11"/>
                  </a:cubicBezTo>
                  <a:cubicBezTo>
                    <a:pt x="8" y="5"/>
                    <a:pt x="6" y="6"/>
                    <a:pt x="4" y="4"/>
                  </a:cubicBezTo>
                  <a:cubicBezTo>
                    <a:pt x="5" y="7"/>
                    <a:pt x="7" y="6"/>
                    <a:pt x="10" y="11"/>
                  </a:cubicBezTo>
                  <a:cubicBezTo>
                    <a:pt x="0" y="13"/>
                    <a:pt x="2" y="2"/>
                    <a:pt x="3" y="0"/>
                  </a:cubicBezTo>
                  <a:close/>
                </a:path>
              </a:pathLst>
            </a:custGeom>
            <a:solidFill>
              <a:srgbClr val="5C8C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2837043" y="2720200"/>
              <a:ext cx="2190750" cy="3071813"/>
            </a:xfrm>
            <a:custGeom>
              <a:avLst/>
              <a:gdLst>
                <a:gd name="T0" fmla="*/ 13 w 18"/>
                <a:gd name="T1" fmla="*/ 0 h 26"/>
                <a:gd name="T2" fmla="*/ 5 w 18"/>
                <a:gd name="T3" fmla="*/ 5 h 26"/>
                <a:gd name="T4" fmla="*/ 0 w 18"/>
                <a:gd name="T5" fmla="*/ 11 h 26"/>
                <a:gd name="T6" fmla="*/ 2 w 18"/>
                <a:gd name="T7" fmla="*/ 14 h 26"/>
                <a:gd name="T8" fmla="*/ 1 w 18"/>
                <a:gd name="T9" fmla="*/ 20 h 26"/>
                <a:gd name="T10" fmla="*/ 1 w 18"/>
                <a:gd name="T11" fmla="*/ 26 h 26"/>
                <a:gd name="T12" fmla="*/ 2 w 18"/>
                <a:gd name="T13" fmla="*/ 26 h 26"/>
                <a:gd name="T14" fmla="*/ 2 w 18"/>
                <a:gd name="T15" fmla="*/ 20 h 26"/>
                <a:gd name="T16" fmla="*/ 3 w 18"/>
                <a:gd name="T17" fmla="*/ 13 h 26"/>
                <a:gd name="T18" fmla="*/ 12 w 18"/>
                <a:gd name="T19" fmla="*/ 5 h 26"/>
                <a:gd name="T20" fmla="*/ 3 w 18"/>
                <a:gd name="T21" fmla="*/ 16 h 26"/>
                <a:gd name="T22" fmla="*/ 13 w 18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26">
                  <a:moveTo>
                    <a:pt x="13" y="0"/>
                  </a:moveTo>
                  <a:cubicBezTo>
                    <a:pt x="11" y="3"/>
                    <a:pt x="9" y="3"/>
                    <a:pt x="5" y="5"/>
                  </a:cubicBezTo>
                  <a:cubicBezTo>
                    <a:pt x="1" y="6"/>
                    <a:pt x="0" y="9"/>
                    <a:pt x="0" y="11"/>
                  </a:cubicBezTo>
                  <a:cubicBezTo>
                    <a:pt x="0" y="12"/>
                    <a:pt x="1" y="14"/>
                    <a:pt x="2" y="14"/>
                  </a:cubicBezTo>
                  <a:cubicBezTo>
                    <a:pt x="2" y="14"/>
                    <a:pt x="1" y="16"/>
                    <a:pt x="1" y="20"/>
                  </a:cubicBezTo>
                  <a:cubicBezTo>
                    <a:pt x="1" y="24"/>
                    <a:pt x="1" y="26"/>
                    <a:pt x="1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4"/>
                    <a:pt x="2" y="20"/>
                  </a:cubicBezTo>
                  <a:cubicBezTo>
                    <a:pt x="2" y="16"/>
                    <a:pt x="3" y="14"/>
                    <a:pt x="3" y="13"/>
                  </a:cubicBezTo>
                  <a:cubicBezTo>
                    <a:pt x="6" y="8"/>
                    <a:pt x="9" y="9"/>
                    <a:pt x="12" y="5"/>
                  </a:cubicBezTo>
                  <a:cubicBezTo>
                    <a:pt x="10" y="9"/>
                    <a:pt x="6" y="8"/>
                    <a:pt x="3" y="16"/>
                  </a:cubicBezTo>
                  <a:cubicBezTo>
                    <a:pt x="18" y="18"/>
                    <a:pt x="15" y="3"/>
                    <a:pt x="13" y="0"/>
                  </a:cubicBezTo>
                  <a:close/>
                </a:path>
              </a:pathLst>
            </a:custGeom>
            <a:solidFill>
              <a:srgbClr val="B5DE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140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8" grpId="0" animBg="1"/>
      <p:bldP spid="48" grpId="1" animBg="1"/>
      <p:bldP spid="49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그룹 207"/>
          <p:cNvGrpSpPr/>
          <p:nvPr/>
        </p:nvGrpSpPr>
        <p:grpSpPr>
          <a:xfrm>
            <a:off x="6541815" y="1787657"/>
            <a:ext cx="5063966" cy="673100"/>
            <a:chOff x="6338615" y="2241227"/>
            <a:chExt cx="5063966" cy="673100"/>
          </a:xfrm>
        </p:grpSpPr>
        <p:grpSp>
          <p:nvGrpSpPr>
            <p:cNvPr id="209" name="그룹 208"/>
            <p:cNvGrpSpPr/>
            <p:nvPr/>
          </p:nvGrpSpPr>
          <p:grpSpPr>
            <a:xfrm>
              <a:off x="6338615" y="2241227"/>
              <a:ext cx="5063966" cy="673100"/>
              <a:chOff x="5604824" y="2275259"/>
              <a:chExt cx="6491294" cy="1078898"/>
            </a:xfrm>
          </p:grpSpPr>
          <p:sp>
            <p:nvSpPr>
              <p:cNvPr id="211" name="모서리가 둥근 직사각형 210"/>
              <p:cNvSpPr/>
              <p:nvPr/>
            </p:nvSpPr>
            <p:spPr>
              <a:xfrm>
                <a:off x="5673636" y="2453965"/>
                <a:ext cx="6174545" cy="900192"/>
              </a:xfrm>
              <a:prstGeom prst="roundRect">
                <a:avLst>
                  <a:gd name="adj" fmla="val 47748"/>
                </a:avLst>
              </a:prstGeom>
              <a:solidFill>
                <a:sysClr val="window" lastClr="FFFFFF">
                  <a:lumMod val="50000"/>
                  <a:alpha val="31000"/>
                </a:sysClr>
              </a:solidFill>
              <a:ln w="571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88540E">
                      <a:lumMod val="50000"/>
                    </a:srgbClr>
                  </a:solidFill>
                  <a:effectLst/>
                  <a:uLnTx/>
                  <a:uFillTx/>
                  <a:latin typeface="태룡고딕240"/>
                  <a:ea typeface="태룡고딕240"/>
                  <a:cs typeface="+mn-cs"/>
                </a:endParaRPr>
              </a:p>
            </p:txBody>
          </p:sp>
          <p:sp>
            <p:nvSpPr>
              <p:cNvPr id="212" name="모서리가 둥근 직사각형 211"/>
              <p:cNvSpPr/>
              <p:nvPr/>
            </p:nvSpPr>
            <p:spPr>
              <a:xfrm>
                <a:off x="5604824" y="2275259"/>
                <a:ext cx="6491294" cy="1060044"/>
              </a:xfrm>
              <a:prstGeom prst="roundRect">
                <a:avLst>
                  <a:gd name="adj" fmla="val 47748"/>
                </a:avLst>
              </a:prstGeom>
              <a:solidFill>
                <a:sysClr val="window" lastClr="FFFFFF">
                  <a:lumMod val="50000"/>
                  <a:alpha val="62000"/>
                </a:sysClr>
              </a:solidFill>
              <a:ln w="571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88540E">
                      <a:lumMod val="50000"/>
                    </a:srgbClr>
                  </a:solidFill>
                  <a:effectLst/>
                  <a:uLnTx/>
                  <a:uFillTx/>
                  <a:latin typeface="태룡고딕240"/>
                  <a:ea typeface="태룡고딕240"/>
                  <a:cs typeface="+mn-cs"/>
                </a:endParaRPr>
              </a:p>
            </p:txBody>
          </p:sp>
        </p:grpSp>
        <p:sp>
          <p:nvSpPr>
            <p:cNvPr id="210" name="직사각형 209"/>
            <p:cNvSpPr/>
            <p:nvPr/>
          </p:nvSpPr>
          <p:spPr>
            <a:xfrm>
              <a:off x="6653099" y="2402932"/>
              <a:ext cx="416695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DFFCCD"/>
                  </a:solidFill>
                  <a:effectLst/>
                  <a:uLnTx/>
                  <a:uFillTx/>
                  <a:latin typeface="태룡고딕240"/>
                  <a:ea typeface="태룡고딕240"/>
                </a:rPr>
                <a:t>텍스트</a:t>
              </a:r>
              <a:r>
                <a:rPr kumimoji="1" lang="ko-KR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태룡고딕240"/>
                  <a:ea typeface="태룡고딕240"/>
                </a:rPr>
                <a:t>를 </a:t>
              </a:r>
              <a:r>
                <a:rPr kumimoji="1" lang="ko-KR" altLang="en-US" sz="2000" kern="0" dirty="0" smtClean="0">
                  <a:solidFill>
                    <a:prstClr val="white"/>
                  </a:solidFill>
                  <a:latin typeface="태룡고딕240"/>
                  <a:ea typeface="태룡고딕240"/>
                </a:rPr>
                <a:t>입력하세요</a:t>
              </a:r>
              <a:endParaRPr kumimoji="1" lang="en-US" altLang="ko-KR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태룡고딕240"/>
                <a:ea typeface="태룡고딕240"/>
              </a:endParaRPr>
            </a:p>
          </p:txBody>
        </p:sp>
      </p:grpSp>
      <p:grpSp>
        <p:nvGrpSpPr>
          <p:cNvPr id="216" name="그룹 215"/>
          <p:cNvGrpSpPr/>
          <p:nvPr/>
        </p:nvGrpSpPr>
        <p:grpSpPr>
          <a:xfrm>
            <a:off x="6541815" y="3016171"/>
            <a:ext cx="5063966" cy="673100"/>
            <a:chOff x="6338615" y="3406241"/>
            <a:chExt cx="5063966" cy="673100"/>
          </a:xfrm>
        </p:grpSpPr>
        <p:grpSp>
          <p:nvGrpSpPr>
            <p:cNvPr id="217" name="그룹 216"/>
            <p:cNvGrpSpPr/>
            <p:nvPr/>
          </p:nvGrpSpPr>
          <p:grpSpPr>
            <a:xfrm>
              <a:off x="6338615" y="3406241"/>
              <a:ext cx="5063966" cy="673100"/>
              <a:chOff x="5604824" y="2275259"/>
              <a:chExt cx="6491294" cy="1078898"/>
            </a:xfrm>
          </p:grpSpPr>
          <p:sp>
            <p:nvSpPr>
              <p:cNvPr id="219" name="모서리가 둥근 직사각형 218"/>
              <p:cNvSpPr/>
              <p:nvPr/>
            </p:nvSpPr>
            <p:spPr>
              <a:xfrm>
                <a:off x="5673636" y="2453965"/>
                <a:ext cx="6174545" cy="900192"/>
              </a:xfrm>
              <a:prstGeom prst="roundRect">
                <a:avLst>
                  <a:gd name="adj" fmla="val 47748"/>
                </a:avLst>
              </a:prstGeom>
              <a:solidFill>
                <a:sysClr val="window" lastClr="FFFFFF">
                  <a:lumMod val="50000"/>
                  <a:alpha val="31000"/>
                </a:sysClr>
              </a:solidFill>
              <a:ln w="571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88540E">
                      <a:lumMod val="50000"/>
                    </a:srgbClr>
                  </a:solidFill>
                  <a:effectLst/>
                  <a:uLnTx/>
                  <a:uFillTx/>
                  <a:latin typeface="태룡고딕240"/>
                  <a:ea typeface="태룡고딕240"/>
                  <a:cs typeface="+mn-cs"/>
                </a:endParaRPr>
              </a:p>
            </p:txBody>
          </p:sp>
          <p:sp>
            <p:nvSpPr>
              <p:cNvPr id="220" name="모서리가 둥근 직사각형 219"/>
              <p:cNvSpPr/>
              <p:nvPr/>
            </p:nvSpPr>
            <p:spPr>
              <a:xfrm>
                <a:off x="5604824" y="2275259"/>
                <a:ext cx="6491294" cy="1060044"/>
              </a:xfrm>
              <a:prstGeom prst="roundRect">
                <a:avLst>
                  <a:gd name="adj" fmla="val 47748"/>
                </a:avLst>
              </a:prstGeom>
              <a:solidFill>
                <a:sysClr val="window" lastClr="FFFFFF">
                  <a:lumMod val="50000"/>
                  <a:alpha val="62000"/>
                </a:sysClr>
              </a:solidFill>
              <a:ln w="571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88540E">
                      <a:lumMod val="50000"/>
                    </a:srgbClr>
                  </a:solidFill>
                  <a:effectLst/>
                  <a:uLnTx/>
                  <a:uFillTx/>
                  <a:latin typeface="태룡고딕240"/>
                  <a:ea typeface="태룡고딕240"/>
                  <a:cs typeface="+mn-cs"/>
                </a:endParaRPr>
              </a:p>
            </p:txBody>
          </p:sp>
        </p:grpSp>
        <p:sp>
          <p:nvSpPr>
            <p:cNvPr id="218" name="직사각형 217"/>
            <p:cNvSpPr/>
            <p:nvPr/>
          </p:nvSpPr>
          <p:spPr>
            <a:xfrm>
              <a:off x="6653099" y="3567946"/>
              <a:ext cx="416695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4A4"/>
                  </a:solidFill>
                  <a:effectLst/>
                  <a:uLnTx/>
                  <a:uFillTx/>
                  <a:latin typeface="태룡고딕240"/>
                  <a:ea typeface="태룡고딕240"/>
                </a:rPr>
                <a:t>텍스트</a:t>
              </a:r>
              <a:r>
                <a:rPr kumimoji="1" lang="ko-KR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태룡고딕240"/>
                  <a:ea typeface="태룡고딕240"/>
                </a:rPr>
                <a:t>를 입력하세요</a:t>
              </a:r>
              <a:endParaRPr kumimoji="1" lang="en-US" altLang="ko-KR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태룡고딕240"/>
                <a:ea typeface="태룡고딕240"/>
              </a:endParaRPr>
            </a:p>
          </p:txBody>
        </p:sp>
      </p:grpSp>
      <p:grpSp>
        <p:nvGrpSpPr>
          <p:cNvPr id="224" name="그룹 223"/>
          <p:cNvGrpSpPr/>
          <p:nvPr/>
        </p:nvGrpSpPr>
        <p:grpSpPr>
          <a:xfrm>
            <a:off x="6541815" y="4290523"/>
            <a:ext cx="5063966" cy="673100"/>
            <a:chOff x="6338615" y="4744093"/>
            <a:chExt cx="5063966" cy="673100"/>
          </a:xfrm>
        </p:grpSpPr>
        <p:grpSp>
          <p:nvGrpSpPr>
            <p:cNvPr id="225" name="그룹 224"/>
            <p:cNvGrpSpPr/>
            <p:nvPr/>
          </p:nvGrpSpPr>
          <p:grpSpPr>
            <a:xfrm>
              <a:off x="6338615" y="4744093"/>
              <a:ext cx="5063966" cy="673100"/>
              <a:chOff x="5604824" y="2275259"/>
              <a:chExt cx="6491294" cy="1078898"/>
            </a:xfrm>
          </p:grpSpPr>
          <p:sp>
            <p:nvSpPr>
              <p:cNvPr id="227" name="모서리가 둥근 직사각형 226"/>
              <p:cNvSpPr/>
              <p:nvPr/>
            </p:nvSpPr>
            <p:spPr>
              <a:xfrm>
                <a:off x="5673636" y="2453965"/>
                <a:ext cx="6174545" cy="900192"/>
              </a:xfrm>
              <a:prstGeom prst="roundRect">
                <a:avLst>
                  <a:gd name="adj" fmla="val 47748"/>
                </a:avLst>
              </a:prstGeom>
              <a:solidFill>
                <a:sysClr val="window" lastClr="FFFFFF">
                  <a:lumMod val="50000"/>
                  <a:alpha val="31000"/>
                </a:sysClr>
              </a:solidFill>
              <a:ln w="571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88540E">
                      <a:lumMod val="50000"/>
                    </a:srgbClr>
                  </a:solidFill>
                  <a:effectLst/>
                  <a:uLnTx/>
                  <a:uFillTx/>
                  <a:latin typeface="태룡고딕240"/>
                  <a:ea typeface="태룡고딕240"/>
                  <a:cs typeface="+mn-cs"/>
                </a:endParaRPr>
              </a:p>
            </p:txBody>
          </p:sp>
          <p:sp>
            <p:nvSpPr>
              <p:cNvPr id="228" name="모서리가 둥근 직사각형 227"/>
              <p:cNvSpPr/>
              <p:nvPr/>
            </p:nvSpPr>
            <p:spPr>
              <a:xfrm>
                <a:off x="5604824" y="2275259"/>
                <a:ext cx="6491294" cy="1060044"/>
              </a:xfrm>
              <a:prstGeom prst="roundRect">
                <a:avLst>
                  <a:gd name="adj" fmla="val 47748"/>
                </a:avLst>
              </a:prstGeom>
              <a:solidFill>
                <a:sysClr val="window" lastClr="FFFFFF">
                  <a:lumMod val="50000"/>
                  <a:alpha val="62000"/>
                </a:sysClr>
              </a:solidFill>
              <a:ln w="571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88540E">
                      <a:lumMod val="50000"/>
                    </a:srgbClr>
                  </a:solidFill>
                  <a:effectLst/>
                  <a:uLnTx/>
                  <a:uFillTx/>
                  <a:latin typeface="태룡고딕240"/>
                  <a:ea typeface="태룡고딕240"/>
                  <a:cs typeface="+mn-cs"/>
                </a:endParaRPr>
              </a:p>
            </p:txBody>
          </p:sp>
        </p:grpSp>
        <p:sp>
          <p:nvSpPr>
            <p:cNvPr id="226" name="직사각형 225"/>
            <p:cNvSpPr/>
            <p:nvPr/>
          </p:nvSpPr>
          <p:spPr>
            <a:xfrm>
              <a:off x="6653099" y="4905798"/>
              <a:ext cx="416695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D2EEC0"/>
                  </a:solidFill>
                  <a:effectLst/>
                  <a:uLnTx/>
                  <a:uFillTx/>
                  <a:latin typeface="태룡고딕240"/>
                  <a:ea typeface="태룡고딕240"/>
                </a:rPr>
                <a:t>텍스트</a:t>
              </a:r>
              <a:r>
                <a:rPr kumimoji="1" lang="ko-KR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태룡고딕240"/>
                  <a:ea typeface="태룡고딕240"/>
                </a:rPr>
                <a:t>를 입력하세요</a:t>
              </a:r>
              <a:endParaRPr kumimoji="1" lang="en-US" altLang="ko-KR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태룡고딕240"/>
                <a:ea typeface="태룡고딕240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6284816" y="1565759"/>
            <a:ext cx="567679" cy="578393"/>
            <a:chOff x="6284816" y="1565759"/>
            <a:chExt cx="567679" cy="578393"/>
          </a:xfrm>
        </p:grpSpPr>
        <p:sp>
          <p:nvSpPr>
            <p:cNvPr id="262" name="눈물 방울 261"/>
            <p:cNvSpPr/>
            <p:nvPr/>
          </p:nvSpPr>
          <p:spPr>
            <a:xfrm rot="8100000">
              <a:off x="6284816" y="1565759"/>
              <a:ext cx="567679" cy="578393"/>
            </a:xfrm>
            <a:prstGeom prst="teardrop">
              <a:avLst/>
            </a:prstGeom>
            <a:solidFill>
              <a:srgbClr val="D2EEC0"/>
            </a:solidFill>
            <a:ln w="41275">
              <a:solidFill>
                <a:srgbClr val="5C8C3C"/>
              </a:solidFill>
            </a:ln>
            <a:effectLst/>
            <a:scene3d>
              <a:camera prst="orthographicFront"/>
              <a:lightRig rig="threePt" dir="t"/>
            </a:scene3d>
            <a:sp3d>
              <a:bevelT w="0" h="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63" name="직사각형 262"/>
            <p:cNvSpPr/>
            <p:nvPr/>
          </p:nvSpPr>
          <p:spPr>
            <a:xfrm>
              <a:off x="6361252" y="1625651"/>
              <a:ext cx="4154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400" dirty="0">
                  <a:solidFill>
                    <a:srgbClr val="5959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태룡고딕240"/>
                  <a:ea typeface="태룡고딕240"/>
                </a:rPr>
                <a:t>1</a:t>
              </a:r>
              <a:r>
                <a:rPr lang="en-US" altLang="ko-KR" sz="2400" dirty="0" smtClean="0">
                  <a:solidFill>
                    <a:srgbClr val="5959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태룡고딕240"/>
                  <a:ea typeface="태룡고딕240"/>
                </a:rPr>
                <a:t>.</a:t>
              </a:r>
              <a:endParaRPr lang="ko-KR" altLang="en-US" sz="3200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6284816" y="2794273"/>
            <a:ext cx="567679" cy="578393"/>
            <a:chOff x="6284816" y="2794273"/>
            <a:chExt cx="567679" cy="578393"/>
          </a:xfrm>
        </p:grpSpPr>
        <p:sp>
          <p:nvSpPr>
            <p:cNvPr id="270" name="눈물 방울 269"/>
            <p:cNvSpPr/>
            <p:nvPr/>
          </p:nvSpPr>
          <p:spPr>
            <a:xfrm rot="8100000">
              <a:off x="6284816" y="2794273"/>
              <a:ext cx="567679" cy="578393"/>
            </a:xfrm>
            <a:prstGeom prst="teardrop">
              <a:avLst/>
            </a:prstGeom>
            <a:solidFill>
              <a:srgbClr val="FFF4A4"/>
            </a:solidFill>
            <a:ln w="41275"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0" h="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71" name="직사각형 270"/>
            <p:cNvSpPr/>
            <p:nvPr/>
          </p:nvSpPr>
          <p:spPr>
            <a:xfrm>
              <a:off x="6361252" y="2854165"/>
              <a:ext cx="44595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400" dirty="0" smtClean="0">
                  <a:solidFill>
                    <a:srgbClr val="5959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태룡고딕240"/>
                  <a:ea typeface="태룡고딕240"/>
                </a:rPr>
                <a:t>2.</a:t>
              </a:r>
              <a:endParaRPr lang="ko-KR" altLang="en-US" sz="3200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6284816" y="4068625"/>
            <a:ext cx="567679" cy="578393"/>
            <a:chOff x="6284816" y="4068625"/>
            <a:chExt cx="567679" cy="578393"/>
          </a:xfrm>
        </p:grpSpPr>
        <p:sp>
          <p:nvSpPr>
            <p:cNvPr id="278" name="눈물 방울 277"/>
            <p:cNvSpPr/>
            <p:nvPr/>
          </p:nvSpPr>
          <p:spPr>
            <a:xfrm rot="8100000">
              <a:off x="6284816" y="4068625"/>
              <a:ext cx="567679" cy="578393"/>
            </a:xfrm>
            <a:prstGeom prst="teardrop">
              <a:avLst/>
            </a:prstGeom>
            <a:solidFill>
              <a:srgbClr val="5C8C3C"/>
            </a:solidFill>
            <a:ln w="41275">
              <a:solidFill>
                <a:srgbClr val="B5DE99"/>
              </a:solidFill>
            </a:ln>
            <a:effectLst/>
            <a:scene3d>
              <a:camera prst="orthographicFront"/>
              <a:lightRig rig="threePt" dir="t"/>
            </a:scene3d>
            <a:sp3d>
              <a:bevelT w="0" h="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79" name="직사각형 278"/>
            <p:cNvSpPr/>
            <p:nvPr/>
          </p:nvSpPr>
          <p:spPr>
            <a:xfrm>
              <a:off x="6361252" y="4128517"/>
              <a:ext cx="4539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태룡고딕240"/>
                  <a:ea typeface="태룡고딕240"/>
                </a:rPr>
                <a:t>3</a:t>
              </a:r>
              <a:r>
                <a:rPr lang="en-US" altLang="ko-KR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태룡고딕240"/>
                  <a:ea typeface="태룡고딕240"/>
                </a:rPr>
                <a:t>.</a:t>
              </a:r>
              <a:endParaRPr lang="ko-KR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95" name="직사각형 294"/>
          <p:cNvSpPr/>
          <p:nvPr/>
        </p:nvSpPr>
        <p:spPr>
          <a:xfrm>
            <a:off x="8602345" y="775242"/>
            <a:ext cx="3117658" cy="36000"/>
          </a:xfrm>
          <a:prstGeom prst="rect">
            <a:avLst/>
          </a:prstGeom>
          <a:solidFill>
            <a:srgbClr val="B5D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한컴 윤체 M" panose="02020603020101020101" pitchFamily="18" charset="-127"/>
            </a:endParaRPr>
          </a:p>
        </p:txBody>
      </p:sp>
      <p:sp>
        <p:nvSpPr>
          <p:cNvPr id="296" name="TextBox 295"/>
          <p:cNvSpPr txBox="1"/>
          <p:nvPr/>
        </p:nvSpPr>
        <p:spPr>
          <a:xfrm>
            <a:off x="9027911" y="278963"/>
            <a:ext cx="2326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제목을 입력하세요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297" name="그룹 296"/>
          <p:cNvGrpSpPr/>
          <p:nvPr/>
        </p:nvGrpSpPr>
        <p:grpSpPr>
          <a:xfrm>
            <a:off x="11379035" y="106258"/>
            <a:ext cx="775929" cy="699312"/>
            <a:chOff x="1619430" y="2720200"/>
            <a:chExt cx="3408363" cy="3071813"/>
          </a:xfrm>
        </p:grpSpPr>
        <p:sp>
          <p:nvSpPr>
            <p:cNvPr id="298" name="Freeform 5"/>
            <p:cNvSpPr>
              <a:spLocks/>
            </p:cNvSpPr>
            <p:nvPr/>
          </p:nvSpPr>
          <p:spPr bwMode="auto">
            <a:xfrm>
              <a:off x="1619430" y="2837675"/>
              <a:ext cx="1582738" cy="1536700"/>
            </a:xfrm>
            <a:custGeom>
              <a:avLst/>
              <a:gdLst>
                <a:gd name="T0" fmla="*/ 3 w 13"/>
                <a:gd name="T1" fmla="*/ 0 h 13"/>
                <a:gd name="T2" fmla="*/ 8 w 13"/>
                <a:gd name="T3" fmla="*/ 3 h 13"/>
                <a:gd name="T4" fmla="*/ 10 w 13"/>
                <a:gd name="T5" fmla="*/ 11 h 13"/>
                <a:gd name="T6" fmla="*/ 4 w 13"/>
                <a:gd name="T7" fmla="*/ 4 h 13"/>
                <a:gd name="T8" fmla="*/ 10 w 13"/>
                <a:gd name="T9" fmla="*/ 11 h 13"/>
                <a:gd name="T10" fmla="*/ 3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4" y="2"/>
                    <a:pt x="6" y="2"/>
                    <a:pt x="8" y="3"/>
                  </a:cubicBezTo>
                  <a:cubicBezTo>
                    <a:pt x="13" y="5"/>
                    <a:pt x="12" y="10"/>
                    <a:pt x="10" y="11"/>
                  </a:cubicBezTo>
                  <a:cubicBezTo>
                    <a:pt x="8" y="5"/>
                    <a:pt x="6" y="6"/>
                    <a:pt x="4" y="4"/>
                  </a:cubicBezTo>
                  <a:cubicBezTo>
                    <a:pt x="5" y="7"/>
                    <a:pt x="7" y="6"/>
                    <a:pt x="10" y="11"/>
                  </a:cubicBezTo>
                  <a:cubicBezTo>
                    <a:pt x="0" y="13"/>
                    <a:pt x="2" y="2"/>
                    <a:pt x="3" y="0"/>
                  </a:cubicBezTo>
                  <a:close/>
                </a:path>
              </a:pathLst>
            </a:custGeom>
            <a:solidFill>
              <a:srgbClr val="5C8C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9" name="Freeform 6"/>
            <p:cNvSpPr>
              <a:spLocks/>
            </p:cNvSpPr>
            <p:nvPr/>
          </p:nvSpPr>
          <p:spPr bwMode="auto">
            <a:xfrm>
              <a:off x="2837043" y="2720200"/>
              <a:ext cx="2190750" cy="3071813"/>
            </a:xfrm>
            <a:custGeom>
              <a:avLst/>
              <a:gdLst>
                <a:gd name="T0" fmla="*/ 13 w 18"/>
                <a:gd name="T1" fmla="*/ 0 h 26"/>
                <a:gd name="T2" fmla="*/ 5 w 18"/>
                <a:gd name="T3" fmla="*/ 5 h 26"/>
                <a:gd name="T4" fmla="*/ 0 w 18"/>
                <a:gd name="T5" fmla="*/ 11 h 26"/>
                <a:gd name="T6" fmla="*/ 2 w 18"/>
                <a:gd name="T7" fmla="*/ 14 h 26"/>
                <a:gd name="T8" fmla="*/ 1 w 18"/>
                <a:gd name="T9" fmla="*/ 20 h 26"/>
                <a:gd name="T10" fmla="*/ 1 w 18"/>
                <a:gd name="T11" fmla="*/ 26 h 26"/>
                <a:gd name="T12" fmla="*/ 2 w 18"/>
                <a:gd name="T13" fmla="*/ 26 h 26"/>
                <a:gd name="T14" fmla="*/ 2 w 18"/>
                <a:gd name="T15" fmla="*/ 20 h 26"/>
                <a:gd name="T16" fmla="*/ 3 w 18"/>
                <a:gd name="T17" fmla="*/ 13 h 26"/>
                <a:gd name="T18" fmla="*/ 12 w 18"/>
                <a:gd name="T19" fmla="*/ 5 h 26"/>
                <a:gd name="T20" fmla="*/ 3 w 18"/>
                <a:gd name="T21" fmla="*/ 16 h 26"/>
                <a:gd name="T22" fmla="*/ 13 w 18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26">
                  <a:moveTo>
                    <a:pt x="13" y="0"/>
                  </a:moveTo>
                  <a:cubicBezTo>
                    <a:pt x="11" y="3"/>
                    <a:pt x="9" y="3"/>
                    <a:pt x="5" y="5"/>
                  </a:cubicBezTo>
                  <a:cubicBezTo>
                    <a:pt x="1" y="6"/>
                    <a:pt x="0" y="9"/>
                    <a:pt x="0" y="11"/>
                  </a:cubicBezTo>
                  <a:cubicBezTo>
                    <a:pt x="0" y="12"/>
                    <a:pt x="1" y="14"/>
                    <a:pt x="2" y="14"/>
                  </a:cubicBezTo>
                  <a:cubicBezTo>
                    <a:pt x="2" y="14"/>
                    <a:pt x="1" y="16"/>
                    <a:pt x="1" y="20"/>
                  </a:cubicBezTo>
                  <a:cubicBezTo>
                    <a:pt x="1" y="24"/>
                    <a:pt x="1" y="26"/>
                    <a:pt x="1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4"/>
                    <a:pt x="2" y="20"/>
                  </a:cubicBezTo>
                  <a:cubicBezTo>
                    <a:pt x="2" y="16"/>
                    <a:pt x="3" y="14"/>
                    <a:pt x="3" y="13"/>
                  </a:cubicBezTo>
                  <a:cubicBezTo>
                    <a:pt x="6" y="8"/>
                    <a:pt x="9" y="9"/>
                    <a:pt x="12" y="5"/>
                  </a:cubicBezTo>
                  <a:cubicBezTo>
                    <a:pt x="10" y="9"/>
                    <a:pt x="6" y="8"/>
                    <a:pt x="3" y="16"/>
                  </a:cubicBezTo>
                  <a:cubicBezTo>
                    <a:pt x="18" y="18"/>
                    <a:pt x="15" y="3"/>
                    <a:pt x="13" y="0"/>
                  </a:cubicBezTo>
                  <a:close/>
                </a:path>
              </a:pathLst>
            </a:custGeom>
            <a:solidFill>
              <a:srgbClr val="B5DE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6500977" y="5291699"/>
            <a:ext cx="4416357" cy="1135168"/>
            <a:chOff x="6776750" y="5335241"/>
            <a:chExt cx="4416357" cy="1135168"/>
          </a:xfrm>
        </p:grpSpPr>
        <p:sp>
          <p:nvSpPr>
            <p:cNvPr id="302" name="직사각형 301"/>
            <p:cNvSpPr/>
            <p:nvPr/>
          </p:nvSpPr>
          <p:spPr>
            <a:xfrm>
              <a:off x="6805919" y="5613883"/>
              <a:ext cx="438718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600" b="1" dirty="0">
                  <a:solidFill>
                    <a:schemeClr val="tx1">
                      <a:lumMod val="85000"/>
                    </a:schemeClr>
                  </a:solidFill>
                  <a:latin typeface="+mn-ea"/>
                </a:rPr>
                <a:t>이곳에 원하시는 내용을 입력하세요</a:t>
              </a:r>
              <a:r>
                <a:rPr lang="en-US" altLang="ko-KR" sz="1600" b="1" dirty="0">
                  <a:solidFill>
                    <a:schemeClr val="tx1">
                      <a:lumMod val="85000"/>
                    </a:schemeClr>
                  </a:solidFill>
                  <a:latin typeface="+mn-ea"/>
                </a:rPr>
                <a:t>.</a:t>
              </a:r>
            </a:p>
            <a:p>
              <a:pPr algn="ctr"/>
              <a:r>
                <a:rPr lang="ko-KR" altLang="en-US" sz="1600" b="1" dirty="0">
                  <a:solidFill>
                    <a:schemeClr val="tx1">
                      <a:lumMod val="85000"/>
                    </a:schemeClr>
                  </a:solidFill>
                  <a:latin typeface="+mn-ea"/>
                </a:rPr>
                <a:t>이곳에 내용을 입력하세요</a:t>
              </a:r>
              <a:r>
                <a:rPr lang="en-US" altLang="ko-KR" sz="1600" b="1" dirty="0">
                  <a:solidFill>
                    <a:schemeClr val="tx1">
                      <a:lumMod val="85000"/>
                    </a:schemeClr>
                  </a:solidFill>
                  <a:latin typeface="+mn-ea"/>
                </a:rPr>
                <a:t>.</a:t>
              </a:r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6776750" y="5335241"/>
              <a:ext cx="239892" cy="1135168"/>
              <a:chOff x="6330383" y="5258148"/>
              <a:chExt cx="239892" cy="1296243"/>
            </a:xfrm>
          </p:grpSpPr>
          <p:sp>
            <p:nvSpPr>
              <p:cNvPr id="303" name="자유형 302"/>
              <p:cNvSpPr/>
              <p:nvPr/>
            </p:nvSpPr>
            <p:spPr>
              <a:xfrm>
                <a:off x="6493882" y="5378437"/>
                <a:ext cx="76393" cy="1104522"/>
              </a:xfrm>
              <a:custGeom>
                <a:avLst/>
                <a:gdLst>
                  <a:gd name="connsiteX0" fmla="*/ 0 w 238541"/>
                  <a:gd name="connsiteY0" fmla="*/ 0 h 1104522"/>
                  <a:gd name="connsiteX1" fmla="*/ 238541 w 238541"/>
                  <a:gd name="connsiteY1" fmla="*/ 0 h 1104522"/>
                  <a:gd name="connsiteX2" fmla="*/ 207918 w 238541"/>
                  <a:gd name="connsiteY2" fmla="*/ 37114 h 1104522"/>
                  <a:gd name="connsiteX3" fmla="*/ 158282 w 238541"/>
                  <a:gd name="connsiteY3" fmla="*/ 199612 h 1104522"/>
                  <a:gd name="connsiteX4" fmla="*/ 158282 w 238541"/>
                  <a:gd name="connsiteY4" fmla="*/ 904910 h 1104522"/>
                  <a:gd name="connsiteX5" fmla="*/ 207918 w 238541"/>
                  <a:gd name="connsiteY5" fmla="*/ 1067408 h 1104522"/>
                  <a:gd name="connsiteX6" fmla="*/ 238541 w 238541"/>
                  <a:gd name="connsiteY6" fmla="*/ 1104522 h 1104522"/>
                  <a:gd name="connsiteX7" fmla="*/ 0 w 238541"/>
                  <a:gd name="connsiteY7" fmla="*/ 1104522 h 1104522"/>
                  <a:gd name="connsiteX8" fmla="*/ 0 w 238541"/>
                  <a:gd name="connsiteY8" fmla="*/ 0 h 1104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541" h="1104522">
                    <a:moveTo>
                      <a:pt x="0" y="0"/>
                    </a:moveTo>
                    <a:lnTo>
                      <a:pt x="238541" y="0"/>
                    </a:lnTo>
                    <a:lnTo>
                      <a:pt x="207918" y="37114"/>
                    </a:lnTo>
                    <a:cubicBezTo>
                      <a:pt x="176581" y="83500"/>
                      <a:pt x="158282" y="139419"/>
                      <a:pt x="158282" y="199612"/>
                    </a:cubicBezTo>
                    <a:lnTo>
                      <a:pt x="158282" y="904910"/>
                    </a:lnTo>
                    <a:cubicBezTo>
                      <a:pt x="158282" y="965103"/>
                      <a:pt x="176581" y="1021022"/>
                      <a:pt x="207918" y="1067408"/>
                    </a:cubicBezTo>
                    <a:lnTo>
                      <a:pt x="238541" y="1104522"/>
                    </a:lnTo>
                    <a:lnTo>
                      <a:pt x="0" y="11045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5DE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한컴 윤체 M" panose="02020603020101020101" pitchFamily="18" charset="-127"/>
                </a:endParaRPr>
              </a:p>
            </p:txBody>
          </p:sp>
          <p:sp>
            <p:nvSpPr>
              <p:cNvPr id="305" name="자유형 304"/>
              <p:cNvSpPr/>
              <p:nvPr/>
            </p:nvSpPr>
            <p:spPr>
              <a:xfrm>
                <a:off x="6330383" y="5258148"/>
                <a:ext cx="152787" cy="1296243"/>
              </a:xfrm>
              <a:custGeom>
                <a:avLst/>
                <a:gdLst>
                  <a:gd name="connsiteX0" fmla="*/ 0 w 238541"/>
                  <a:gd name="connsiteY0" fmla="*/ 0 h 1104522"/>
                  <a:gd name="connsiteX1" fmla="*/ 238541 w 238541"/>
                  <a:gd name="connsiteY1" fmla="*/ 0 h 1104522"/>
                  <a:gd name="connsiteX2" fmla="*/ 207918 w 238541"/>
                  <a:gd name="connsiteY2" fmla="*/ 37114 h 1104522"/>
                  <a:gd name="connsiteX3" fmla="*/ 158282 w 238541"/>
                  <a:gd name="connsiteY3" fmla="*/ 199612 h 1104522"/>
                  <a:gd name="connsiteX4" fmla="*/ 158282 w 238541"/>
                  <a:gd name="connsiteY4" fmla="*/ 904910 h 1104522"/>
                  <a:gd name="connsiteX5" fmla="*/ 207918 w 238541"/>
                  <a:gd name="connsiteY5" fmla="*/ 1067408 h 1104522"/>
                  <a:gd name="connsiteX6" fmla="*/ 238541 w 238541"/>
                  <a:gd name="connsiteY6" fmla="*/ 1104522 h 1104522"/>
                  <a:gd name="connsiteX7" fmla="*/ 0 w 238541"/>
                  <a:gd name="connsiteY7" fmla="*/ 1104522 h 1104522"/>
                  <a:gd name="connsiteX8" fmla="*/ 0 w 238541"/>
                  <a:gd name="connsiteY8" fmla="*/ 0 h 1104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541" h="1104522">
                    <a:moveTo>
                      <a:pt x="0" y="0"/>
                    </a:moveTo>
                    <a:lnTo>
                      <a:pt x="238541" y="0"/>
                    </a:lnTo>
                    <a:lnTo>
                      <a:pt x="207918" y="37114"/>
                    </a:lnTo>
                    <a:cubicBezTo>
                      <a:pt x="176581" y="83500"/>
                      <a:pt x="158282" y="139419"/>
                      <a:pt x="158282" y="199612"/>
                    </a:cubicBezTo>
                    <a:lnTo>
                      <a:pt x="158282" y="904910"/>
                    </a:lnTo>
                    <a:cubicBezTo>
                      <a:pt x="158282" y="965103"/>
                      <a:pt x="176581" y="1021022"/>
                      <a:pt x="207918" y="1067408"/>
                    </a:cubicBezTo>
                    <a:lnTo>
                      <a:pt x="238541" y="1104522"/>
                    </a:lnTo>
                    <a:lnTo>
                      <a:pt x="0" y="11045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5DE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한컴 윤체 M" panose="02020603020101020101" pitchFamily="18" charset="-127"/>
                </a:endParaRPr>
              </a:p>
            </p:txBody>
          </p:sp>
        </p:grpSp>
        <p:grpSp>
          <p:nvGrpSpPr>
            <p:cNvPr id="306" name="그룹 305"/>
            <p:cNvGrpSpPr/>
            <p:nvPr/>
          </p:nvGrpSpPr>
          <p:grpSpPr>
            <a:xfrm flipH="1">
              <a:off x="10953215" y="5335241"/>
              <a:ext cx="239892" cy="1135168"/>
              <a:chOff x="6330383" y="5258148"/>
              <a:chExt cx="239892" cy="1296243"/>
            </a:xfrm>
          </p:grpSpPr>
          <p:sp>
            <p:nvSpPr>
              <p:cNvPr id="307" name="자유형 306"/>
              <p:cNvSpPr/>
              <p:nvPr/>
            </p:nvSpPr>
            <p:spPr>
              <a:xfrm>
                <a:off x="6493882" y="5378437"/>
                <a:ext cx="76393" cy="1104522"/>
              </a:xfrm>
              <a:custGeom>
                <a:avLst/>
                <a:gdLst>
                  <a:gd name="connsiteX0" fmla="*/ 0 w 238541"/>
                  <a:gd name="connsiteY0" fmla="*/ 0 h 1104522"/>
                  <a:gd name="connsiteX1" fmla="*/ 238541 w 238541"/>
                  <a:gd name="connsiteY1" fmla="*/ 0 h 1104522"/>
                  <a:gd name="connsiteX2" fmla="*/ 207918 w 238541"/>
                  <a:gd name="connsiteY2" fmla="*/ 37114 h 1104522"/>
                  <a:gd name="connsiteX3" fmla="*/ 158282 w 238541"/>
                  <a:gd name="connsiteY3" fmla="*/ 199612 h 1104522"/>
                  <a:gd name="connsiteX4" fmla="*/ 158282 w 238541"/>
                  <a:gd name="connsiteY4" fmla="*/ 904910 h 1104522"/>
                  <a:gd name="connsiteX5" fmla="*/ 207918 w 238541"/>
                  <a:gd name="connsiteY5" fmla="*/ 1067408 h 1104522"/>
                  <a:gd name="connsiteX6" fmla="*/ 238541 w 238541"/>
                  <a:gd name="connsiteY6" fmla="*/ 1104522 h 1104522"/>
                  <a:gd name="connsiteX7" fmla="*/ 0 w 238541"/>
                  <a:gd name="connsiteY7" fmla="*/ 1104522 h 1104522"/>
                  <a:gd name="connsiteX8" fmla="*/ 0 w 238541"/>
                  <a:gd name="connsiteY8" fmla="*/ 0 h 1104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541" h="1104522">
                    <a:moveTo>
                      <a:pt x="0" y="0"/>
                    </a:moveTo>
                    <a:lnTo>
                      <a:pt x="238541" y="0"/>
                    </a:lnTo>
                    <a:lnTo>
                      <a:pt x="207918" y="37114"/>
                    </a:lnTo>
                    <a:cubicBezTo>
                      <a:pt x="176581" y="83500"/>
                      <a:pt x="158282" y="139419"/>
                      <a:pt x="158282" y="199612"/>
                    </a:cubicBezTo>
                    <a:lnTo>
                      <a:pt x="158282" y="904910"/>
                    </a:lnTo>
                    <a:cubicBezTo>
                      <a:pt x="158282" y="965103"/>
                      <a:pt x="176581" y="1021022"/>
                      <a:pt x="207918" y="1067408"/>
                    </a:cubicBezTo>
                    <a:lnTo>
                      <a:pt x="238541" y="1104522"/>
                    </a:lnTo>
                    <a:lnTo>
                      <a:pt x="0" y="11045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5DE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한컴 윤체 M" panose="02020603020101020101" pitchFamily="18" charset="-127"/>
                </a:endParaRPr>
              </a:p>
            </p:txBody>
          </p:sp>
          <p:sp>
            <p:nvSpPr>
              <p:cNvPr id="308" name="자유형 307"/>
              <p:cNvSpPr/>
              <p:nvPr/>
            </p:nvSpPr>
            <p:spPr>
              <a:xfrm>
                <a:off x="6330383" y="5258148"/>
                <a:ext cx="152787" cy="1296243"/>
              </a:xfrm>
              <a:custGeom>
                <a:avLst/>
                <a:gdLst>
                  <a:gd name="connsiteX0" fmla="*/ 0 w 238541"/>
                  <a:gd name="connsiteY0" fmla="*/ 0 h 1104522"/>
                  <a:gd name="connsiteX1" fmla="*/ 238541 w 238541"/>
                  <a:gd name="connsiteY1" fmla="*/ 0 h 1104522"/>
                  <a:gd name="connsiteX2" fmla="*/ 207918 w 238541"/>
                  <a:gd name="connsiteY2" fmla="*/ 37114 h 1104522"/>
                  <a:gd name="connsiteX3" fmla="*/ 158282 w 238541"/>
                  <a:gd name="connsiteY3" fmla="*/ 199612 h 1104522"/>
                  <a:gd name="connsiteX4" fmla="*/ 158282 w 238541"/>
                  <a:gd name="connsiteY4" fmla="*/ 904910 h 1104522"/>
                  <a:gd name="connsiteX5" fmla="*/ 207918 w 238541"/>
                  <a:gd name="connsiteY5" fmla="*/ 1067408 h 1104522"/>
                  <a:gd name="connsiteX6" fmla="*/ 238541 w 238541"/>
                  <a:gd name="connsiteY6" fmla="*/ 1104522 h 1104522"/>
                  <a:gd name="connsiteX7" fmla="*/ 0 w 238541"/>
                  <a:gd name="connsiteY7" fmla="*/ 1104522 h 1104522"/>
                  <a:gd name="connsiteX8" fmla="*/ 0 w 238541"/>
                  <a:gd name="connsiteY8" fmla="*/ 0 h 1104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541" h="1104522">
                    <a:moveTo>
                      <a:pt x="0" y="0"/>
                    </a:moveTo>
                    <a:lnTo>
                      <a:pt x="238541" y="0"/>
                    </a:lnTo>
                    <a:lnTo>
                      <a:pt x="207918" y="37114"/>
                    </a:lnTo>
                    <a:cubicBezTo>
                      <a:pt x="176581" y="83500"/>
                      <a:pt x="158282" y="139419"/>
                      <a:pt x="158282" y="199612"/>
                    </a:cubicBezTo>
                    <a:lnTo>
                      <a:pt x="158282" y="904910"/>
                    </a:lnTo>
                    <a:cubicBezTo>
                      <a:pt x="158282" y="965103"/>
                      <a:pt x="176581" y="1021022"/>
                      <a:pt x="207918" y="1067408"/>
                    </a:cubicBezTo>
                    <a:lnTo>
                      <a:pt x="238541" y="1104522"/>
                    </a:lnTo>
                    <a:lnTo>
                      <a:pt x="0" y="11045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5DE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한컴 윤체 M" panose="02020603020101020101" pitchFamily="18" charset="-127"/>
                </a:endParaRPr>
              </a:p>
            </p:txBody>
          </p:sp>
        </p:grpSp>
      </p:grpSp>
      <p:sp>
        <p:nvSpPr>
          <p:cNvPr id="36" name="Freeform 21"/>
          <p:cNvSpPr>
            <a:spLocks/>
          </p:cNvSpPr>
          <p:nvPr/>
        </p:nvSpPr>
        <p:spPr bwMode="auto">
          <a:xfrm>
            <a:off x="11107524" y="5397041"/>
            <a:ext cx="822817" cy="1171612"/>
          </a:xfrm>
          <a:custGeom>
            <a:avLst/>
            <a:gdLst>
              <a:gd name="T0" fmla="*/ 346 w 1071"/>
              <a:gd name="T1" fmla="*/ 20 h 1525"/>
              <a:gd name="T2" fmla="*/ 366 w 1071"/>
              <a:gd name="T3" fmla="*/ 83 h 1525"/>
              <a:gd name="T4" fmla="*/ 351 w 1071"/>
              <a:gd name="T5" fmla="*/ 157 h 1525"/>
              <a:gd name="T6" fmla="*/ 454 w 1071"/>
              <a:gd name="T7" fmla="*/ 251 h 1525"/>
              <a:gd name="T8" fmla="*/ 515 w 1071"/>
              <a:gd name="T9" fmla="*/ 456 h 1525"/>
              <a:gd name="T10" fmla="*/ 558 w 1071"/>
              <a:gd name="T11" fmla="*/ 643 h 1525"/>
              <a:gd name="T12" fmla="*/ 763 w 1071"/>
              <a:gd name="T13" fmla="*/ 361 h 1525"/>
              <a:gd name="T14" fmla="*/ 788 w 1071"/>
              <a:gd name="T15" fmla="*/ 324 h 1525"/>
              <a:gd name="T16" fmla="*/ 773 w 1071"/>
              <a:gd name="T17" fmla="*/ 307 h 1525"/>
              <a:gd name="T18" fmla="*/ 764 w 1071"/>
              <a:gd name="T19" fmla="*/ 295 h 1525"/>
              <a:gd name="T20" fmla="*/ 796 w 1071"/>
              <a:gd name="T21" fmla="*/ 182 h 1525"/>
              <a:gd name="T22" fmla="*/ 930 w 1071"/>
              <a:gd name="T23" fmla="*/ 187 h 1525"/>
              <a:gd name="T24" fmla="*/ 930 w 1071"/>
              <a:gd name="T25" fmla="*/ 295 h 1525"/>
              <a:gd name="T26" fmla="*/ 916 w 1071"/>
              <a:gd name="T27" fmla="*/ 341 h 1525"/>
              <a:gd name="T28" fmla="*/ 1051 w 1071"/>
              <a:gd name="T29" fmla="*/ 506 h 1525"/>
              <a:gd name="T30" fmla="*/ 1071 w 1071"/>
              <a:gd name="T31" fmla="*/ 575 h 1525"/>
              <a:gd name="T32" fmla="*/ 1022 w 1071"/>
              <a:gd name="T33" fmla="*/ 660 h 1525"/>
              <a:gd name="T34" fmla="*/ 990 w 1071"/>
              <a:gd name="T35" fmla="*/ 721 h 1525"/>
              <a:gd name="T36" fmla="*/ 967 w 1071"/>
              <a:gd name="T37" fmla="*/ 964 h 1525"/>
              <a:gd name="T38" fmla="*/ 893 w 1071"/>
              <a:gd name="T39" fmla="*/ 1323 h 1525"/>
              <a:gd name="T40" fmla="*/ 891 w 1071"/>
              <a:gd name="T41" fmla="*/ 1482 h 1525"/>
              <a:gd name="T42" fmla="*/ 812 w 1071"/>
              <a:gd name="T43" fmla="*/ 1436 h 1525"/>
              <a:gd name="T44" fmla="*/ 778 w 1071"/>
              <a:gd name="T45" fmla="*/ 1333 h 1525"/>
              <a:gd name="T46" fmla="*/ 763 w 1071"/>
              <a:gd name="T47" fmla="*/ 1524 h 1525"/>
              <a:gd name="T48" fmla="*/ 729 w 1071"/>
              <a:gd name="T49" fmla="*/ 1368 h 1525"/>
              <a:gd name="T50" fmla="*/ 670 w 1071"/>
              <a:gd name="T51" fmla="*/ 1293 h 1525"/>
              <a:gd name="T52" fmla="*/ 639 w 1071"/>
              <a:gd name="T53" fmla="*/ 1099 h 1525"/>
              <a:gd name="T54" fmla="*/ 658 w 1071"/>
              <a:gd name="T55" fmla="*/ 904 h 1525"/>
              <a:gd name="T56" fmla="*/ 690 w 1071"/>
              <a:gd name="T57" fmla="*/ 678 h 1525"/>
              <a:gd name="T58" fmla="*/ 645 w 1071"/>
              <a:gd name="T59" fmla="*/ 668 h 1525"/>
              <a:gd name="T60" fmla="*/ 584 w 1071"/>
              <a:gd name="T61" fmla="*/ 751 h 1525"/>
              <a:gd name="T62" fmla="*/ 552 w 1071"/>
              <a:gd name="T63" fmla="*/ 798 h 1525"/>
              <a:gd name="T64" fmla="*/ 516 w 1071"/>
              <a:gd name="T65" fmla="*/ 815 h 1525"/>
              <a:gd name="T66" fmla="*/ 493 w 1071"/>
              <a:gd name="T67" fmla="*/ 795 h 1525"/>
              <a:gd name="T68" fmla="*/ 481 w 1071"/>
              <a:gd name="T69" fmla="*/ 751 h 1525"/>
              <a:gd name="T70" fmla="*/ 483 w 1071"/>
              <a:gd name="T71" fmla="*/ 592 h 1525"/>
              <a:gd name="T72" fmla="*/ 444 w 1071"/>
              <a:gd name="T73" fmla="*/ 505 h 1525"/>
              <a:gd name="T74" fmla="*/ 432 w 1071"/>
              <a:gd name="T75" fmla="*/ 591 h 1525"/>
              <a:gd name="T76" fmla="*/ 442 w 1071"/>
              <a:gd name="T77" fmla="*/ 807 h 1525"/>
              <a:gd name="T78" fmla="*/ 429 w 1071"/>
              <a:gd name="T79" fmla="*/ 1201 h 1525"/>
              <a:gd name="T80" fmla="*/ 410 w 1071"/>
              <a:gd name="T81" fmla="*/ 1460 h 1525"/>
              <a:gd name="T82" fmla="*/ 312 w 1071"/>
              <a:gd name="T83" fmla="*/ 1335 h 1525"/>
              <a:gd name="T84" fmla="*/ 283 w 1071"/>
              <a:gd name="T85" fmla="*/ 1038 h 1525"/>
              <a:gd name="T86" fmla="*/ 280 w 1071"/>
              <a:gd name="T87" fmla="*/ 877 h 1525"/>
              <a:gd name="T88" fmla="*/ 251 w 1071"/>
              <a:gd name="T89" fmla="*/ 948 h 1525"/>
              <a:gd name="T90" fmla="*/ 251 w 1071"/>
              <a:gd name="T91" fmla="*/ 1245 h 1525"/>
              <a:gd name="T92" fmla="*/ 223 w 1071"/>
              <a:gd name="T93" fmla="*/ 1441 h 1525"/>
              <a:gd name="T94" fmla="*/ 157 w 1071"/>
              <a:gd name="T95" fmla="*/ 1368 h 1525"/>
              <a:gd name="T96" fmla="*/ 120 w 1071"/>
              <a:gd name="T97" fmla="*/ 1191 h 1525"/>
              <a:gd name="T98" fmla="*/ 116 w 1071"/>
              <a:gd name="T99" fmla="*/ 722 h 1525"/>
              <a:gd name="T100" fmla="*/ 115 w 1071"/>
              <a:gd name="T101" fmla="*/ 641 h 1525"/>
              <a:gd name="T102" fmla="*/ 108 w 1071"/>
              <a:gd name="T103" fmla="*/ 513 h 1525"/>
              <a:gd name="T104" fmla="*/ 54 w 1071"/>
              <a:gd name="T105" fmla="*/ 699 h 1525"/>
              <a:gd name="T106" fmla="*/ 66 w 1071"/>
              <a:gd name="T107" fmla="*/ 803 h 1525"/>
              <a:gd name="T108" fmla="*/ 17 w 1071"/>
              <a:gd name="T109" fmla="*/ 812 h 1525"/>
              <a:gd name="T110" fmla="*/ 12 w 1071"/>
              <a:gd name="T111" fmla="*/ 717 h 1525"/>
              <a:gd name="T112" fmla="*/ 35 w 1071"/>
              <a:gd name="T113" fmla="*/ 511 h 1525"/>
              <a:gd name="T114" fmla="*/ 101 w 1071"/>
              <a:gd name="T115" fmla="*/ 260 h 1525"/>
              <a:gd name="T116" fmla="*/ 213 w 1071"/>
              <a:gd name="T117" fmla="*/ 106 h 1525"/>
              <a:gd name="T118" fmla="*/ 213 w 1071"/>
              <a:gd name="T119" fmla="*/ 71 h 1525"/>
              <a:gd name="T120" fmla="*/ 229 w 1071"/>
              <a:gd name="T121" fmla="*/ 46 h 1525"/>
              <a:gd name="T122" fmla="*/ 289 w 1071"/>
              <a:gd name="T123" fmla="*/ 0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71" h="1525">
                <a:moveTo>
                  <a:pt x="289" y="0"/>
                </a:moveTo>
                <a:lnTo>
                  <a:pt x="289" y="0"/>
                </a:lnTo>
                <a:lnTo>
                  <a:pt x="292" y="0"/>
                </a:lnTo>
                <a:lnTo>
                  <a:pt x="295" y="2"/>
                </a:lnTo>
                <a:lnTo>
                  <a:pt x="299" y="3"/>
                </a:lnTo>
                <a:lnTo>
                  <a:pt x="302" y="3"/>
                </a:lnTo>
                <a:lnTo>
                  <a:pt x="304" y="3"/>
                </a:lnTo>
                <a:lnTo>
                  <a:pt x="307" y="3"/>
                </a:lnTo>
                <a:lnTo>
                  <a:pt x="310" y="3"/>
                </a:lnTo>
                <a:lnTo>
                  <a:pt x="312" y="3"/>
                </a:lnTo>
                <a:lnTo>
                  <a:pt x="316" y="5"/>
                </a:lnTo>
                <a:lnTo>
                  <a:pt x="317" y="7"/>
                </a:lnTo>
                <a:lnTo>
                  <a:pt x="321" y="8"/>
                </a:lnTo>
                <a:lnTo>
                  <a:pt x="324" y="12"/>
                </a:lnTo>
                <a:lnTo>
                  <a:pt x="327" y="15"/>
                </a:lnTo>
                <a:lnTo>
                  <a:pt x="331" y="17"/>
                </a:lnTo>
                <a:lnTo>
                  <a:pt x="334" y="19"/>
                </a:lnTo>
                <a:lnTo>
                  <a:pt x="337" y="19"/>
                </a:lnTo>
                <a:lnTo>
                  <a:pt x="341" y="19"/>
                </a:lnTo>
                <a:lnTo>
                  <a:pt x="346" y="20"/>
                </a:lnTo>
                <a:lnTo>
                  <a:pt x="348" y="24"/>
                </a:lnTo>
                <a:lnTo>
                  <a:pt x="351" y="27"/>
                </a:lnTo>
                <a:lnTo>
                  <a:pt x="353" y="34"/>
                </a:lnTo>
                <a:lnTo>
                  <a:pt x="354" y="39"/>
                </a:lnTo>
                <a:lnTo>
                  <a:pt x="356" y="44"/>
                </a:lnTo>
                <a:lnTo>
                  <a:pt x="358" y="47"/>
                </a:lnTo>
                <a:lnTo>
                  <a:pt x="358" y="49"/>
                </a:lnTo>
                <a:lnTo>
                  <a:pt x="359" y="51"/>
                </a:lnTo>
                <a:lnTo>
                  <a:pt x="361" y="52"/>
                </a:lnTo>
                <a:lnTo>
                  <a:pt x="363" y="54"/>
                </a:lnTo>
                <a:lnTo>
                  <a:pt x="363" y="57"/>
                </a:lnTo>
                <a:lnTo>
                  <a:pt x="361" y="61"/>
                </a:lnTo>
                <a:lnTo>
                  <a:pt x="361" y="64"/>
                </a:lnTo>
                <a:lnTo>
                  <a:pt x="361" y="66"/>
                </a:lnTo>
                <a:lnTo>
                  <a:pt x="361" y="67"/>
                </a:lnTo>
                <a:lnTo>
                  <a:pt x="363" y="67"/>
                </a:lnTo>
                <a:lnTo>
                  <a:pt x="363" y="69"/>
                </a:lnTo>
                <a:lnTo>
                  <a:pt x="364" y="73"/>
                </a:lnTo>
                <a:lnTo>
                  <a:pt x="366" y="76"/>
                </a:lnTo>
                <a:lnTo>
                  <a:pt x="366" y="83"/>
                </a:lnTo>
                <a:lnTo>
                  <a:pt x="368" y="88"/>
                </a:lnTo>
                <a:lnTo>
                  <a:pt x="368" y="94"/>
                </a:lnTo>
                <a:lnTo>
                  <a:pt x="366" y="98"/>
                </a:lnTo>
                <a:lnTo>
                  <a:pt x="366" y="101"/>
                </a:lnTo>
                <a:lnTo>
                  <a:pt x="366" y="106"/>
                </a:lnTo>
                <a:lnTo>
                  <a:pt x="366" y="110"/>
                </a:lnTo>
                <a:lnTo>
                  <a:pt x="366" y="113"/>
                </a:lnTo>
                <a:lnTo>
                  <a:pt x="364" y="116"/>
                </a:lnTo>
                <a:lnTo>
                  <a:pt x="363" y="120"/>
                </a:lnTo>
                <a:lnTo>
                  <a:pt x="361" y="123"/>
                </a:lnTo>
                <a:lnTo>
                  <a:pt x="361" y="125"/>
                </a:lnTo>
                <a:lnTo>
                  <a:pt x="361" y="125"/>
                </a:lnTo>
                <a:lnTo>
                  <a:pt x="361" y="127"/>
                </a:lnTo>
                <a:lnTo>
                  <a:pt x="361" y="128"/>
                </a:lnTo>
                <a:lnTo>
                  <a:pt x="363" y="128"/>
                </a:lnTo>
                <a:lnTo>
                  <a:pt x="364" y="130"/>
                </a:lnTo>
                <a:lnTo>
                  <a:pt x="364" y="133"/>
                </a:lnTo>
                <a:lnTo>
                  <a:pt x="363" y="137"/>
                </a:lnTo>
                <a:lnTo>
                  <a:pt x="356" y="145"/>
                </a:lnTo>
                <a:lnTo>
                  <a:pt x="351" y="157"/>
                </a:lnTo>
                <a:lnTo>
                  <a:pt x="348" y="165"/>
                </a:lnTo>
                <a:lnTo>
                  <a:pt x="344" y="170"/>
                </a:lnTo>
                <a:lnTo>
                  <a:pt x="343" y="174"/>
                </a:lnTo>
                <a:lnTo>
                  <a:pt x="339" y="177"/>
                </a:lnTo>
                <a:lnTo>
                  <a:pt x="337" y="179"/>
                </a:lnTo>
                <a:lnTo>
                  <a:pt x="336" y="181"/>
                </a:lnTo>
                <a:lnTo>
                  <a:pt x="334" y="182"/>
                </a:lnTo>
                <a:lnTo>
                  <a:pt x="336" y="186"/>
                </a:lnTo>
                <a:lnTo>
                  <a:pt x="336" y="187"/>
                </a:lnTo>
                <a:lnTo>
                  <a:pt x="336" y="191"/>
                </a:lnTo>
                <a:lnTo>
                  <a:pt x="337" y="192"/>
                </a:lnTo>
                <a:lnTo>
                  <a:pt x="337" y="192"/>
                </a:lnTo>
                <a:lnTo>
                  <a:pt x="343" y="194"/>
                </a:lnTo>
                <a:lnTo>
                  <a:pt x="354" y="197"/>
                </a:lnTo>
                <a:lnTo>
                  <a:pt x="371" y="204"/>
                </a:lnTo>
                <a:lnTo>
                  <a:pt x="390" y="213"/>
                </a:lnTo>
                <a:lnTo>
                  <a:pt x="412" y="221"/>
                </a:lnTo>
                <a:lnTo>
                  <a:pt x="430" y="231"/>
                </a:lnTo>
                <a:lnTo>
                  <a:pt x="445" y="241"/>
                </a:lnTo>
                <a:lnTo>
                  <a:pt x="454" y="251"/>
                </a:lnTo>
                <a:lnTo>
                  <a:pt x="456" y="255"/>
                </a:lnTo>
                <a:lnTo>
                  <a:pt x="457" y="263"/>
                </a:lnTo>
                <a:lnTo>
                  <a:pt x="461" y="273"/>
                </a:lnTo>
                <a:lnTo>
                  <a:pt x="464" y="283"/>
                </a:lnTo>
                <a:lnTo>
                  <a:pt x="466" y="292"/>
                </a:lnTo>
                <a:lnTo>
                  <a:pt x="471" y="309"/>
                </a:lnTo>
                <a:lnTo>
                  <a:pt x="477" y="327"/>
                </a:lnTo>
                <a:lnTo>
                  <a:pt x="484" y="349"/>
                </a:lnTo>
                <a:lnTo>
                  <a:pt x="489" y="368"/>
                </a:lnTo>
                <a:lnTo>
                  <a:pt x="494" y="383"/>
                </a:lnTo>
                <a:lnTo>
                  <a:pt x="496" y="391"/>
                </a:lnTo>
                <a:lnTo>
                  <a:pt x="499" y="402"/>
                </a:lnTo>
                <a:lnTo>
                  <a:pt x="506" y="412"/>
                </a:lnTo>
                <a:lnTo>
                  <a:pt x="511" y="424"/>
                </a:lnTo>
                <a:lnTo>
                  <a:pt x="513" y="435"/>
                </a:lnTo>
                <a:lnTo>
                  <a:pt x="513" y="440"/>
                </a:lnTo>
                <a:lnTo>
                  <a:pt x="513" y="445"/>
                </a:lnTo>
                <a:lnTo>
                  <a:pt x="513" y="449"/>
                </a:lnTo>
                <a:lnTo>
                  <a:pt x="513" y="452"/>
                </a:lnTo>
                <a:lnTo>
                  <a:pt x="515" y="456"/>
                </a:lnTo>
                <a:lnTo>
                  <a:pt x="516" y="461"/>
                </a:lnTo>
                <a:lnTo>
                  <a:pt x="518" y="467"/>
                </a:lnTo>
                <a:lnTo>
                  <a:pt x="521" y="472"/>
                </a:lnTo>
                <a:lnTo>
                  <a:pt x="523" y="478"/>
                </a:lnTo>
                <a:lnTo>
                  <a:pt x="525" y="481"/>
                </a:lnTo>
                <a:lnTo>
                  <a:pt x="525" y="486"/>
                </a:lnTo>
                <a:lnTo>
                  <a:pt x="526" y="493"/>
                </a:lnTo>
                <a:lnTo>
                  <a:pt x="530" y="510"/>
                </a:lnTo>
                <a:lnTo>
                  <a:pt x="535" y="532"/>
                </a:lnTo>
                <a:lnTo>
                  <a:pt x="540" y="560"/>
                </a:lnTo>
                <a:lnTo>
                  <a:pt x="543" y="591"/>
                </a:lnTo>
                <a:lnTo>
                  <a:pt x="547" y="623"/>
                </a:lnTo>
                <a:lnTo>
                  <a:pt x="548" y="656"/>
                </a:lnTo>
                <a:lnTo>
                  <a:pt x="548" y="656"/>
                </a:lnTo>
                <a:lnTo>
                  <a:pt x="550" y="656"/>
                </a:lnTo>
                <a:lnTo>
                  <a:pt x="550" y="656"/>
                </a:lnTo>
                <a:lnTo>
                  <a:pt x="552" y="656"/>
                </a:lnTo>
                <a:lnTo>
                  <a:pt x="553" y="655"/>
                </a:lnTo>
                <a:lnTo>
                  <a:pt x="555" y="651"/>
                </a:lnTo>
                <a:lnTo>
                  <a:pt x="558" y="643"/>
                </a:lnTo>
                <a:lnTo>
                  <a:pt x="564" y="631"/>
                </a:lnTo>
                <a:lnTo>
                  <a:pt x="570" y="618"/>
                </a:lnTo>
                <a:lnTo>
                  <a:pt x="577" y="607"/>
                </a:lnTo>
                <a:lnTo>
                  <a:pt x="591" y="591"/>
                </a:lnTo>
                <a:lnTo>
                  <a:pt x="604" y="574"/>
                </a:lnTo>
                <a:lnTo>
                  <a:pt x="618" y="550"/>
                </a:lnTo>
                <a:lnTo>
                  <a:pt x="631" y="528"/>
                </a:lnTo>
                <a:lnTo>
                  <a:pt x="639" y="510"/>
                </a:lnTo>
                <a:lnTo>
                  <a:pt x="650" y="488"/>
                </a:lnTo>
                <a:lnTo>
                  <a:pt x="660" y="467"/>
                </a:lnTo>
                <a:lnTo>
                  <a:pt x="666" y="452"/>
                </a:lnTo>
                <a:lnTo>
                  <a:pt x="675" y="437"/>
                </a:lnTo>
                <a:lnTo>
                  <a:pt x="683" y="424"/>
                </a:lnTo>
                <a:lnTo>
                  <a:pt x="690" y="413"/>
                </a:lnTo>
                <a:lnTo>
                  <a:pt x="699" y="405"/>
                </a:lnTo>
                <a:lnTo>
                  <a:pt x="710" y="393"/>
                </a:lnTo>
                <a:lnTo>
                  <a:pt x="726" y="381"/>
                </a:lnTo>
                <a:lnTo>
                  <a:pt x="739" y="371"/>
                </a:lnTo>
                <a:lnTo>
                  <a:pt x="751" y="364"/>
                </a:lnTo>
                <a:lnTo>
                  <a:pt x="763" y="361"/>
                </a:lnTo>
                <a:lnTo>
                  <a:pt x="778" y="356"/>
                </a:lnTo>
                <a:lnTo>
                  <a:pt x="791" y="349"/>
                </a:lnTo>
                <a:lnTo>
                  <a:pt x="805" y="344"/>
                </a:lnTo>
                <a:lnTo>
                  <a:pt x="812" y="341"/>
                </a:lnTo>
                <a:lnTo>
                  <a:pt x="812" y="341"/>
                </a:lnTo>
                <a:lnTo>
                  <a:pt x="813" y="339"/>
                </a:lnTo>
                <a:lnTo>
                  <a:pt x="813" y="337"/>
                </a:lnTo>
                <a:lnTo>
                  <a:pt x="812" y="336"/>
                </a:lnTo>
                <a:lnTo>
                  <a:pt x="812" y="334"/>
                </a:lnTo>
                <a:lnTo>
                  <a:pt x="810" y="334"/>
                </a:lnTo>
                <a:lnTo>
                  <a:pt x="808" y="334"/>
                </a:lnTo>
                <a:lnTo>
                  <a:pt x="807" y="332"/>
                </a:lnTo>
                <a:lnTo>
                  <a:pt x="805" y="331"/>
                </a:lnTo>
                <a:lnTo>
                  <a:pt x="801" y="329"/>
                </a:lnTo>
                <a:lnTo>
                  <a:pt x="801" y="327"/>
                </a:lnTo>
                <a:lnTo>
                  <a:pt x="801" y="326"/>
                </a:lnTo>
                <a:lnTo>
                  <a:pt x="800" y="326"/>
                </a:lnTo>
                <a:lnTo>
                  <a:pt x="796" y="326"/>
                </a:lnTo>
                <a:lnTo>
                  <a:pt x="793" y="324"/>
                </a:lnTo>
                <a:lnTo>
                  <a:pt x="788" y="324"/>
                </a:lnTo>
                <a:lnTo>
                  <a:pt x="785" y="322"/>
                </a:lnTo>
                <a:lnTo>
                  <a:pt x="781" y="321"/>
                </a:lnTo>
                <a:lnTo>
                  <a:pt x="780" y="317"/>
                </a:lnTo>
                <a:lnTo>
                  <a:pt x="780" y="314"/>
                </a:lnTo>
                <a:lnTo>
                  <a:pt x="781" y="312"/>
                </a:lnTo>
                <a:lnTo>
                  <a:pt x="781" y="310"/>
                </a:lnTo>
                <a:lnTo>
                  <a:pt x="781" y="310"/>
                </a:lnTo>
                <a:lnTo>
                  <a:pt x="780" y="312"/>
                </a:lnTo>
                <a:lnTo>
                  <a:pt x="778" y="312"/>
                </a:lnTo>
                <a:lnTo>
                  <a:pt x="778" y="314"/>
                </a:lnTo>
                <a:lnTo>
                  <a:pt x="776" y="316"/>
                </a:lnTo>
                <a:lnTo>
                  <a:pt x="776" y="316"/>
                </a:lnTo>
                <a:lnTo>
                  <a:pt x="776" y="316"/>
                </a:lnTo>
                <a:lnTo>
                  <a:pt x="774" y="314"/>
                </a:lnTo>
                <a:lnTo>
                  <a:pt x="774" y="312"/>
                </a:lnTo>
                <a:lnTo>
                  <a:pt x="773" y="310"/>
                </a:lnTo>
                <a:lnTo>
                  <a:pt x="773" y="309"/>
                </a:lnTo>
                <a:lnTo>
                  <a:pt x="774" y="307"/>
                </a:lnTo>
                <a:lnTo>
                  <a:pt x="774" y="307"/>
                </a:lnTo>
                <a:lnTo>
                  <a:pt x="773" y="307"/>
                </a:lnTo>
                <a:lnTo>
                  <a:pt x="773" y="307"/>
                </a:lnTo>
                <a:lnTo>
                  <a:pt x="771" y="309"/>
                </a:lnTo>
                <a:lnTo>
                  <a:pt x="771" y="309"/>
                </a:lnTo>
                <a:lnTo>
                  <a:pt x="771" y="309"/>
                </a:lnTo>
                <a:lnTo>
                  <a:pt x="768" y="309"/>
                </a:lnTo>
                <a:lnTo>
                  <a:pt x="764" y="309"/>
                </a:lnTo>
                <a:lnTo>
                  <a:pt x="761" y="307"/>
                </a:lnTo>
                <a:lnTo>
                  <a:pt x="764" y="305"/>
                </a:lnTo>
                <a:lnTo>
                  <a:pt x="766" y="304"/>
                </a:lnTo>
                <a:lnTo>
                  <a:pt x="768" y="299"/>
                </a:lnTo>
                <a:lnTo>
                  <a:pt x="769" y="295"/>
                </a:lnTo>
                <a:lnTo>
                  <a:pt x="769" y="294"/>
                </a:lnTo>
                <a:lnTo>
                  <a:pt x="769" y="294"/>
                </a:lnTo>
                <a:lnTo>
                  <a:pt x="769" y="294"/>
                </a:lnTo>
                <a:lnTo>
                  <a:pt x="769" y="295"/>
                </a:lnTo>
                <a:lnTo>
                  <a:pt x="768" y="297"/>
                </a:lnTo>
                <a:lnTo>
                  <a:pt x="766" y="299"/>
                </a:lnTo>
                <a:lnTo>
                  <a:pt x="766" y="299"/>
                </a:lnTo>
                <a:lnTo>
                  <a:pt x="766" y="299"/>
                </a:lnTo>
                <a:lnTo>
                  <a:pt x="764" y="295"/>
                </a:lnTo>
                <a:lnTo>
                  <a:pt x="763" y="285"/>
                </a:lnTo>
                <a:lnTo>
                  <a:pt x="763" y="272"/>
                </a:lnTo>
                <a:lnTo>
                  <a:pt x="764" y="263"/>
                </a:lnTo>
                <a:lnTo>
                  <a:pt x="768" y="260"/>
                </a:lnTo>
                <a:lnTo>
                  <a:pt x="769" y="256"/>
                </a:lnTo>
                <a:lnTo>
                  <a:pt x="771" y="253"/>
                </a:lnTo>
                <a:lnTo>
                  <a:pt x="773" y="251"/>
                </a:lnTo>
                <a:lnTo>
                  <a:pt x="774" y="246"/>
                </a:lnTo>
                <a:lnTo>
                  <a:pt x="776" y="241"/>
                </a:lnTo>
                <a:lnTo>
                  <a:pt x="780" y="238"/>
                </a:lnTo>
                <a:lnTo>
                  <a:pt x="783" y="236"/>
                </a:lnTo>
                <a:lnTo>
                  <a:pt x="786" y="235"/>
                </a:lnTo>
                <a:lnTo>
                  <a:pt x="783" y="194"/>
                </a:lnTo>
                <a:lnTo>
                  <a:pt x="783" y="194"/>
                </a:lnTo>
                <a:lnTo>
                  <a:pt x="785" y="192"/>
                </a:lnTo>
                <a:lnTo>
                  <a:pt x="786" y="191"/>
                </a:lnTo>
                <a:lnTo>
                  <a:pt x="790" y="187"/>
                </a:lnTo>
                <a:lnTo>
                  <a:pt x="793" y="186"/>
                </a:lnTo>
                <a:lnTo>
                  <a:pt x="796" y="186"/>
                </a:lnTo>
                <a:lnTo>
                  <a:pt x="796" y="182"/>
                </a:lnTo>
                <a:lnTo>
                  <a:pt x="800" y="177"/>
                </a:lnTo>
                <a:lnTo>
                  <a:pt x="807" y="169"/>
                </a:lnTo>
                <a:lnTo>
                  <a:pt x="817" y="160"/>
                </a:lnTo>
                <a:lnTo>
                  <a:pt x="830" y="154"/>
                </a:lnTo>
                <a:lnTo>
                  <a:pt x="847" y="150"/>
                </a:lnTo>
                <a:lnTo>
                  <a:pt x="871" y="150"/>
                </a:lnTo>
                <a:lnTo>
                  <a:pt x="874" y="152"/>
                </a:lnTo>
                <a:lnTo>
                  <a:pt x="882" y="152"/>
                </a:lnTo>
                <a:lnTo>
                  <a:pt x="893" y="155"/>
                </a:lnTo>
                <a:lnTo>
                  <a:pt x="904" y="160"/>
                </a:lnTo>
                <a:lnTo>
                  <a:pt x="913" y="170"/>
                </a:lnTo>
                <a:lnTo>
                  <a:pt x="913" y="169"/>
                </a:lnTo>
                <a:lnTo>
                  <a:pt x="915" y="169"/>
                </a:lnTo>
                <a:lnTo>
                  <a:pt x="916" y="169"/>
                </a:lnTo>
                <a:lnTo>
                  <a:pt x="920" y="169"/>
                </a:lnTo>
                <a:lnTo>
                  <a:pt x="921" y="169"/>
                </a:lnTo>
                <a:lnTo>
                  <a:pt x="923" y="169"/>
                </a:lnTo>
                <a:lnTo>
                  <a:pt x="925" y="172"/>
                </a:lnTo>
                <a:lnTo>
                  <a:pt x="926" y="175"/>
                </a:lnTo>
                <a:lnTo>
                  <a:pt x="930" y="187"/>
                </a:lnTo>
                <a:lnTo>
                  <a:pt x="935" y="197"/>
                </a:lnTo>
                <a:lnTo>
                  <a:pt x="938" y="204"/>
                </a:lnTo>
                <a:lnTo>
                  <a:pt x="936" y="241"/>
                </a:lnTo>
                <a:lnTo>
                  <a:pt x="936" y="241"/>
                </a:lnTo>
                <a:lnTo>
                  <a:pt x="935" y="243"/>
                </a:lnTo>
                <a:lnTo>
                  <a:pt x="935" y="245"/>
                </a:lnTo>
                <a:lnTo>
                  <a:pt x="931" y="246"/>
                </a:lnTo>
                <a:lnTo>
                  <a:pt x="931" y="246"/>
                </a:lnTo>
                <a:lnTo>
                  <a:pt x="933" y="248"/>
                </a:lnTo>
                <a:lnTo>
                  <a:pt x="936" y="251"/>
                </a:lnTo>
                <a:lnTo>
                  <a:pt x="941" y="255"/>
                </a:lnTo>
                <a:lnTo>
                  <a:pt x="941" y="258"/>
                </a:lnTo>
                <a:lnTo>
                  <a:pt x="943" y="265"/>
                </a:lnTo>
                <a:lnTo>
                  <a:pt x="945" y="273"/>
                </a:lnTo>
                <a:lnTo>
                  <a:pt x="945" y="282"/>
                </a:lnTo>
                <a:lnTo>
                  <a:pt x="943" y="287"/>
                </a:lnTo>
                <a:lnTo>
                  <a:pt x="938" y="289"/>
                </a:lnTo>
                <a:lnTo>
                  <a:pt x="935" y="290"/>
                </a:lnTo>
                <a:lnTo>
                  <a:pt x="931" y="294"/>
                </a:lnTo>
                <a:lnTo>
                  <a:pt x="930" y="295"/>
                </a:lnTo>
                <a:lnTo>
                  <a:pt x="928" y="297"/>
                </a:lnTo>
                <a:lnTo>
                  <a:pt x="926" y="299"/>
                </a:lnTo>
                <a:lnTo>
                  <a:pt x="925" y="302"/>
                </a:lnTo>
                <a:lnTo>
                  <a:pt x="925" y="304"/>
                </a:lnTo>
                <a:lnTo>
                  <a:pt x="926" y="307"/>
                </a:lnTo>
                <a:lnTo>
                  <a:pt x="926" y="307"/>
                </a:lnTo>
                <a:lnTo>
                  <a:pt x="926" y="310"/>
                </a:lnTo>
                <a:lnTo>
                  <a:pt x="925" y="314"/>
                </a:lnTo>
                <a:lnTo>
                  <a:pt x="923" y="316"/>
                </a:lnTo>
                <a:lnTo>
                  <a:pt x="921" y="317"/>
                </a:lnTo>
                <a:lnTo>
                  <a:pt x="920" y="319"/>
                </a:lnTo>
                <a:lnTo>
                  <a:pt x="920" y="319"/>
                </a:lnTo>
                <a:lnTo>
                  <a:pt x="918" y="321"/>
                </a:lnTo>
                <a:lnTo>
                  <a:pt x="916" y="324"/>
                </a:lnTo>
                <a:lnTo>
                  <a:pt x="915" y="327"/>
                </a:lnTo>
                <a:lnTo>
                  <a:pt x="911" y="331"/>
                </a:lnTo>
                <a:lnTo>
                  <a:pt x="911" y="334"/>
                </a:lnTo>
                <a:lnTo>
                  <a:pt x="911" y="337"/>
                </a:lnTo>
                <a:lnTo>
                  <a:pt x="911" y="339"/>
                </a:lnTo>
                <a:lnTo>
                  <a:pt x="916" y="341"/>
                </a:lnTo>
                <a:lnTo>
                  <a:pt x="925" y="346"/>
                </a:lnTo>
                <a:lnTo>
                  <a:pt x="938" y="351"/>
                </a:lnTo>
                <a:lnTo>
                  <a:pt x="953" y="358"/>
                </a:lnTo>
                <a:lnTo>
                  <a:pt x="967" y="364"/>
                </a:lnTo>
                <a:lnTo>
                  <a:pt x="977" y="370"/>
                </a:lnTo>
                <a:lnTo>
                  <a:pt x="997" y="380"/>
                </a:lnTo>
                <a:lnTo>
                  <a:pt x="1009" y="393"/>
                </a:lnTo>
                <a:lnTo>
                  <a:pt x="1014" y="400"/>
                </a:lnTo>
                <a:lnTo>
                  <a:pt x="1017" y="407"/>
                </a:lnTo>
                <a:lnTo>
                  <a:pt x="1021" y="413"/>
                </a:lnTo>
                <a:lnTo>
                  <a:pt x="1022" y="418"/>
                </a:lnTo>
                <a:lnTo>
                  <a:pt x="1024" y="424"/>
                </a:lnTo>
                <a:lnTo>
                  <a:pt x="1029" y="434"/>
                </a:lnTo>
                <a:lnTo>
                  <a:pt x="1033" y="445"/>
                </a:lnTo>
                <a:lnTo>
                  <a:pt x="1038" y="457"/>
                </a:lnTo>
                <a:lnTo>
                  <a:pt x="1039" y="466"/>
                </a:lnTo>
                <a:lnTo>
                  <a:pt x="1043" y="476"/>
                </a:lnTo>
                <a:lnTo>
                  <a:pt x="1048" y="489"/>
                </a:lnTo>
                <a:lnTo>
                  <a:pt x="1051" y="501"/>
                </a:lnTo>
                <a:lnTo>
                  <a:pt x="1051" y="506"/>
                </a:lnTo>
                <a:lnTo>
                  <a:pt x="1053" y="511"/>
                </a:lnTo>
                <a:lnTo>
                  <a:pt x="1053" y="515"/>
                </a:lnTo>
                <a:lnTo>
                  <a:pt x="1053" y="516"/>
                </a:lnTo>
                <a:lnTo>
                  <a:pt x="1053" y="521"/>
                </a:lnTo>
                <a:lnTo>
                  <a:pt x="1056" y="528"/>
                </a:lnTo>
                <a:lnTo>
                  <a:pt x="1061" y="538"/>
                </a:lnTo>
                <a:lnTo>
                  <a:pt x="1065" y="547"/>
                </a:lnTo>
                <a:lnTo>
                  <a:pt x="1065" y="555"/>
                </a:lnTo>
                <a:lnTo>
                  <a:pt x="1063" y="557"/>
                </a:lnTo>
                <a:lnTo>
                  <a:pt x="1061" y="559"/>
                </a:lnTo>
                <a:lnTo>
                  <a:pt x="1060" y="560"/>
                </a:lnTo>
                <a:lnTo>
                  <a:pt x="1060" y="562"/>
                </a:lnTo>
                <a:lnTo>
                  <a:pt x="1058" y="562"/>
                </a:lnTo>
                <a:lnTo>
                  <a:pt x="1060" y="564"/>
                </a:lnTo>
                <a:lnTo>
                  <a:pt x="1061" y="567"/>
                </a:lnTo>
                <a:lnTo>
                  <a:pt x="1063" y="569"/>
                </a:lnTo>
                <a:lnTo>
                  <a:pt x="1066" y="570"/>
                </a:lnTo>
                <a:lnTo>
                  <a:pt x="1068" y="572"/>
                </a:lnTo>
                <a:lnTo>
                  <a:pt x="1070" y="574"/>
                </a:lnTo>
                <a:lnTo>
                  <a:pt x="1071" y="575"/>
                </a:lnTo>
                <a:lnTo>
                  <a:pt x="1070" y="577"/>
                </a:lnTo>
                <a:lnTo>
                  <a:pt x="1068" y="582"/>
                </a:lnTo>
                <a:lnTo>
                  <a:pt x="1065" y="587"/>
                </a:lnTo>
                <a:lnTo>
                  <a:pt x="1063" y="592"/>
                </a:lnTo>
                <a:lnTo>
                  <a:pt x="1063" y="596"/>
                </a:lnTo>
                <a:lnTo>
                  <a:pt x="1063" y="599"/>
                </a:lnTo>
                <a:lnTo>
                  <a:pt x="1063" y="601"/>
                </a:lnTo>
                <a:lnTo>
                  <a:pt x="1063" y="601"/>
                </a:lnTo>
                <a:lnTo>
                  <a:pt x="1063" y="602"/>
                </a:lnTo>
                <a:lnTo>
                  <a:pt x="1061" y="606"/>
                </a:lnTo>
                <a:lnTo>
                  <a:pt x="1060" y="607"/>
                </a:lnTo>
                <a:lnTo>
                  <a:pt x="1058" y="609"/>
                </a:lnTo>
                <a:lnTo>
                  <a:pt x="1058" y="611"/>
                </a:lnTo>
                <a:lnTo>
                  <a:pt x="1058" y="614"/>
                </a:lnTo>
                <a:lnTo>
                  <a:pt x="1056" y="616"/>
                </a:lnTo>
                <a:lnTo>
                  <a:pt x="1051" y="624"/>
                </a:lnTo>
                <a:lnTo>
                  <a:pt x="1043" y="634"/>
                </a:lnTo>
                <a:lnTo>
                  <a:pt x="1034" y="646"/>
                </a:lnTo>
                <a:lnTo>
                  <a:pt x="1026" y="655"/>
                </a:lnTo>
                <a:lnTo>
                  <a:pt x="1022" y="660"/>
                </a:lnTo>
                <a:lnTo>
                  <a:pt x="1017" y="665"/>
                </a:lnTo>
                <a:lnTo>
                  <a:pt x="1014" y="668"/>
                </a:lnTo>
                <a:lnTo>
                  <a:pt x="1009" y="672"/>
                </a:lnTo>
                <a:lnTo>
                  <a:pt x="1007" y="675"/>
                </a:lnTo>
                <a:lnTo>
                  <a:pt x="1006" y="677"/>
                </a:lnTo>
                <a:lnTo>
                  <a:pt x="1006" y="678"/>
                </a:lnTo>
                <a:lnTo>
                  <a:pt x="1006" y="678"/>
                </a:lnTo>
                <a:lnTo>
                  <a:pt x="1006" y="678"/>
                </a:lnTo>
                <a:lnTo>
                  <a:pt x="1006" y="678"/>
                </a:lnTo>
                <a:lnTo>
                  <a:pt x="1004" y="680"/>
                </a:lnTo>
                <a:lnTo>
                  <a:pt x="1004" y="685"/>
                </a:lnTo>
                <a:lnTo>
                  <a:pt x="1002" y="688"/>
                </a:lnTo>
                <a:lnTo>
                  <a:pt x="1002" y="694"/>
                </a:lnTo>
                <a:lnTo>
                  <a:pt x="1001" y="697"/>
                </a:lnTo>
                <a:lnTo>
                  <a:pt x="997" y="699"/>
                </a:lnTo>
                <a:lnTo>
                  <a:pt x="995" y="700"/>
                </a:lnTo>
                <a:lnTo>
                  <a:pt x="992" y="702"/>
                </a:lnTo>
                <a:lnTo>
                  <a:pt x="990" y="705"/>
                </a:lnTo>
                <a:lnTo>
                  <a:pt x="990" y="710"/>
                </a:lnTo>
                <a:lnTo>
                  <a:pt x="990" y="721"/>
                </a:lnTo>
                <a:lnTo>
                  <a:pt x="990" y="736"/>
                </a:lnTo>
                <a:lnTo>
                  <a:pt x="990" y="753"/>
                </a:lnTo>
                <a:lnTo>
                  <a:pt x="990" y="768"/>
                </a:lnTo>
                <a:lnTo>
                  <a:pt x="990" y="776"/>
                </a:lnTo>
                <a:lnTo>
                  <a:pt x="994" y="793"/>
                </a:lnTo>
                <a:lnTo>
                  <a:pt x="999" y="813"/>
                </a:lnTo>
                <a:lnTo>
                  <a:pt x="1004" y="835"/>
                </a:lnTo>
                <a:lnTo>
                  <a:pt x="1007" y="857"/>
                </a:lnTo>
                <a:lnTo>
                  <a:pt x="1011" y="879"/>
                </a:lnTo>
                <a:lnTo>
                  <a:pt x="1011" y="896"/>
                </a:lnTo>
                <a:lnTo>
                  <a:pt x="1009" y="908"/>
                </a:lnTo>
                <a:lnTo>
                  <a:pt x="1004" y="908"/>
                </a:lnTo>
                <a:lnTo>
                  <a:pt x="995" y="911"/>
                </a:lnTo>
                <a:lnTo>
                  <a:pt x="987" y="913"/>
                </a:lnTo>
                <a:lnTo>
                  <a:pt x="979" y="915"/>
                </a:lnTo>
                <a:lnTo>
                  <a:pt x="979" y="918"/>
                </a:lnTo>
                <a:lnTo>
                  <a:pt x="975" y="928"/>
                </a:lnTo>
                <a:lnTo>
                  <a:pt x="974" y="940"/>
                </a:lnTo>
                <a:lnTo>
                  <a:pt x="970" y="952"/>
                </a:lnTo>
                <a:lnTo>
                  <a:pt x="967" y="964"/>
                </a:lnTo>
                <a:lnTo>
                  <a:pt x="965" y="970"/>
                </a:lnTo>
                <a:lnTo>
                  <a:pt x="963" y="979"/>
                </a:lnTo>
                <a:lnTo>
                  <a:pt x="960" y="996"/>
                </a:lnTo>
                <a:lnTo>
                  <a:pt x="958" y="1019"/>
                </a:lnTo>
                <a:lnTo>
                  <a:pt x="953" y="1051"/>
                </a:lnTo>
                <a:lnTo>
                  <a:pt x="950" y="1087"/>
                </a:lnTo>
                <a:lnTo>
                  <a:pt x="945" y="1124"/>
                </a:lnTo>
                <a:lnTo>
                  <a:pt x="940" y="1163"/>
                </a:lnTo>
                <a:lnTo>
                  <a:pt x="935" y="1201"/>
                </a:lnTo>
                <a:lnTo>
                  <a:pt x="930" y="1237"/>
                </a:lnTo>
                <a:lnTo>
                  <a:pt x="925" y="1269"/>
                </a:lnTo>
                <a:lnTo>
                  <a:pt x="921" y="1296"/>
                </a:lnTo>
                <a:lnTo>
                  <a:pt x="916" y="1313"/>
                </a:lnTo>
                <a:lnTo>
                  <a:pt x="913" y="1323"/>
                </a:lnTo>
                <a:lnTo>
                  <a:pt x="913" y="1323"/>
                </a:lnTo>
                <a:lnTo>
                  <a:pt x="909" y="1323"/>
                </a:lnTo>
                <a:lnTo>
                  <a:pt x="906" y="1325"/>
                </a:lnTo>
                <a:lnTo>
                  <a:pt x="901" y="1325"/>
                </a:lnTo>
                <a:lnTo>
                  <a:pt x="896" y="1325"/>
                </a:lnTo>
                <a:lnTo>
                  <a:pt x="893" y="1323"/>
                </a:lnTo>
                <a:lnTo>
                  <a:pt x="889" y="1321"/>
                </a:lnTo>
                <a:lnTo>
                  <a:pt x="889" y="1326"/>
                </a:lnTo>
                <a:lnTo>
                  <a:pt x="886" y="1338"/>
                </a:lnTo>
                <a:lnTo>
                  <a:pt x="882" y="1355"/>
                </a:lnTo>
                <a:lnTo>
                  <a:pt x="877" y="1375"/>
                </a:lnTo>
                <a:lnTo>
                  <a:pt x="872" y="1394"/>
                </a:lnTo>
                <a:lnTo>
                  <a:pt x="867" y="1411"/>
                </a:lnTo>
                <a:lnTo>
                  <a:pt x="864" y="1421"/>
                </a:lnTo>
                <a:lnTo>
                  <a:pt x="864" y="1421"/>
                </a:lnTo>
                <a:lnTo>
                  <a:pt x="864" y="1426"/>
                </a:lnTo>
                <a:lnTo>
                  <a:pt x="864" y="1431"/>
                </a:lnTo>
                <a:lnTo>
                  <a:pt x="862" y="1438"/>
                </a:lnTo>
                <a:lnTo>
                  <a:pt x="862" y="1443"/>
                </a:lnTo>
                <a:lnTo>
                  <a:pt x="862" y="1446"/>
                </a:lnTo>
                <a:lnTo>
                  <a:pt x="866" y="1448"/>
                </a:lnTo>
                <a:lnTo>
                  <a:pt x="872" y="1453"/>
                </a:lnTo>
                <a:lnTo>
                  <a:pt x="881" y="1460"/>
                </a:lnTo>
                <a:lnTo>
                  <a:pt x="889" y="1468"/>
                </a:lnTo>
                <a:lnTo>
                  <a:pt x="891" y="1480"/>
                </a:lnTo>
                <a:lnTo>
                  <a:pt x="891" y="1482"/>
                </a:lnTo>
                <a:lnTo>
                  <a:pt x="891" y="1485"/>
                </a:lnTo>
                <a:lnTo>
                  <a:pt x="886" y="1490"/>
                </a:lnTo>
                <a:lnTo>
                  <a:pt x="877" y="1497"/>
                </a:lnTo>
                <a:lnTo>
                  <a:pt x="861" y="1503"/>
                </a:lnTo>
                <a:lnTo>
                  <a:pt x="859" y="1503"/>
                </a:lnTo>
                <a:lnTo>
                  <a:pt x="857" y="1505"/>
                </a:lnTo>
                <a:lnTo>
                  <a:pt x="854" y="1507"/>
                </a:lnTo>
                <a:lnTo>
                  <a:pt x="850" y="1509"/>
                </a:lnTo>
                <a:lnTo>
                  <a:pt x="847" y="1510"/>
                </a:lnTo>
                <a:lnTo>
                  <a:pt x="835" y="1510"/>
                </a:lnTo>
                <a:lnTo>
                  <a:pt x="820" y="1510"/>
                </a:lnTo>
                <a:lnTo>
                  <a:pt x="807" y="1510"/>
                </a:lnTo>
                <a:lnTo>
                  <a:pt x="798" y="1509"/>
                </a:lnTo>
                <a:lnTo>
                  <a:pt x="798" y="1503"/>
                </a:lnTo>
                <a:lnTo>
                  <a:pt x="798" y="1493"/>
                </a:lnTo>
                <a:lnTo>
                  <a:pt x="798" y="1478"/>
                </a:lnTo>
                <a:lnTo>
                  <a:pt x="800" y="1463"/>
                </a:lnTo>
                <a:lnTo>
                  <a:pt x="803" y="1448"/>
                </a:lnTo>
                <a:lnTo>
                  <a:pt x="812" y="1438"/>
                </a:lnTo>
                <a:lnTo>
                  <a:pt x="812" y="1436"/>
                </a:lnTo>
                <a:lnTo>
                  <a:pt x="812" y="1433"/>
                </a:lnTo>
                <a:lnTo>
                  <a:pt x="812" y="1428"/>
                </a:lnTo>
                <a:lnTo>
                  <a:pt x="813" y="1422"/>
                </a:lnTo>
                <a:lnTo>
                  <a:pt x="813" y="1419"/>
                </a:lnTo>
                <a:lnTo>
                  <a:pt x="815" y="1416"/>
                </a:lnTo>
                <a:lnTo>
                  <a:pt x="815" y="1411"/>
                </a:lnTo>
                <a:lnTo>
                  <a:pt x="815" y="1395"/>
                </a:lnTo>
                <a:lnTo>
                  <a:pt x="817" y="1375"/>
                </a:lnTo>
                <a:lnTo>
                  <a:pt x="818" y="1353"/>
                </a:lnTo>
                <a:lnTo>
                  <a:pt x="820" y="1333"/>
                </a:lnTo>
                <a:lnTo>
                  <a:pt x="822" y="1316"/>
                </a:lnTo>
                <a:lnTo>
                  <a:pt x="823" y="1308"/>
                </a:lnTo>
                <a:lnTo>
                  <a:pt x="820" y="1309"/>
                </a:lnTo>
                <a:lnTo>
                  <a:pt x="808" y="1313"/>
                </a:lnTo>
                <a:lnTo>
                  <a:pt x="796" y="1316"/>
                </a:lnTo>
                <a:lnTo>
                  <a:pt x="785" y="1321"/>
                </a:lnTo>
                <a:lnTo>
                  <a:pt x="778" y="1325"/>
                </a:lnTo>
                <a:lnTo>
                  <a:pt x="778" y="1326"/>
                </a:lnTo>
                <a:lnTo>
                  <a:pt x="778" y="1330"/>
                </a:lnTo>
                <a:lnTo>
                  <a:pt x="778" y="1333"/>
                </a:lnTo>
                <a:lnTo>
                  <a:pt x="778" y="1338"/>
                </a:lnTo>
                <a:lnTo>
                  <a:pt x="780" y="1340"/>
                </a:lnTo>
                <a:lnTo>
                  <a:pt x="781" y="1341"/>
                </a:lnTo>
                <a:lnTo>
                  <a:pt x="786" y="1348"/>
                </a:lnTo>
                <a:lnTo>
                  <a:pt x="791" y="1358"/>
                </a:lnTo>
                <a:lnTo>
                  <a:pt x="796" y="1374"/>
                </a:lnTo>
                <a:lnTo>
                  <a:pt x="796" y="1390"/>
                </a:lnTo>
                <a:lnTo>
                  <a:pt x="791" y="1409"/>
                </a:lnTo>
                <a:lnTo>
                  <a:pt x="790" y="1412"/>
                </a:lnTo>
                <a:lnTo>
                  <a:pt x="786" y="1422"/>
                </a:lnTo>
                <a:lnTo>
                  <a:pt x="785" y="1433"/>
                </a:lnTo>
                <a:lnTo>
                  <a:pt x="785" y="1443"/>
                </a:lnTo>
                <a:lnTo>
                  <a:pt x="785" y="1446"/>
                </a:lnTo>
                <a:lnTo>
                  <a:pt x="786" y="1456"/>
                </a:lnTo>
                <a:lnTo>
                  <a:pt x="786" y="1468"/>
                </a:lnTo>
                <a:lnTo>
                  <a:pt x="786" y="1483"/>
                </a:lnTo>
                <a:lnTo>
                  <a:pt x="783" y="1498"/>
                </a:lnTo>
                <a:lnTo>
                  <a:pt x="776" y="1512"/>
                </a:lnTo>
                <a:lnTo>
                  <a:pt x="766" y="1522"/>
                </a:lnTo>
                <a:lnTo>
                  <a:pt x="763" y="1524"/>
                </a:lnTo>
                <a:lnTo>
                  <a:pt x="754" y="1525"/>
                </a:lnTo>
                <a:lnTo>
                  <a:pt x="744" y="1525"/>
                </a:lnTo>
                <a:lnTo>
                  <a:pt x="732" y="1522"/>
                </a:lnTo>
                <a:lnTo>
                  <a:pt x="720" y="1515"/>
                </a:lnTo>
                <a:lnTo>
                  <a:pt x="712" y="1503"/>
                </a:lnTo>
                <a:lnTo>
                  <a:pt x="712" y="1502"/>
                </a:lnTo>
                <a:lnTo>
                  <a:pt x="710" y="1493"/>
                </a:lnTo>
                <a:lnTo>
                  <a:pt x="710" y="1482"/>
                </a:lnTo>
                <a:lnTo>
                  <a:pt x="712" y="1465"/>
                </a:lnTo>
                <a:lnTo>
                  <a:pt x="719" y="1446"/>
                </a:lnTo>
                <a:lnTo>
                  <a:pt x="720" y="1441"/>
                </a:lnTo>
                <a:lnTo>
                  <a:pt x="722" y="1431"/>
                </a:lnTo>
                <a:lnTo>
                  <a:pt x="724" y="1416"/>
                </a:lnTo>
                <a:lnTo>
                  <a:pt x="726" y="1401"/>
                </a:lnTo>
                <a:lnTo>
                  <a:pt x="729" y="1389"/>
                </a:lnTo>
                <a:lnTo>
                  <a:pt x="732" y="1380"/>
                </a:lnTo>
                <a:lnTo>
                  <a:pt x="732" y="1380"/>
                </a:lnTo>
                <a:lnTo>
                  <a:pt x="731" y="1377"/>
                </a:lnTo>
                <a:lnTo>
                  <a:pt x="731" y="1374"/>
                </a:lnTo>
                <a:lnTo>
                  <a:pt x="729" y="1368"/>
                </a:lnTo>
                <a:lnTo>
                  <a:pt x="729" y="1363"/>
                </a:lnTo>
                <a:lnTo>
                  <a:pt x="729" y="1360"/>
                </a:lnTo>
                <a:lnTo>
                  <a:pt x="729" y="1357"/>
                </a:lnTo>
                <a:lnTo>
                  <a:pt x="729" y="1353"/>
                </a:lnTo>
                <a:lnTo>
                  <a:pt x="726" y="1343"/>
                </a:lnTo>
                <a:lnTo>
                  <a:pt x="722" y="1330"/>
                </a:lnTo>
                <a:lnTo>
                  <a:pt x="719" y="1320"/>
                </a:lnTo>
                <a:lnTo>
                  <a:pt x="714" y="1314"/>
                </a:lnTo>
                <a:lnTo>
                  <a:pt x="712" y="1314"/>
                </a:lnTo>
                <a:lnTo>
                  <a:pt x="710" y="1313"/>
                </a:lnTo>
                <a:lnTo>
                  <a:pt x="710" y="1313"/>
                </a:lnTo>
                <a:lnTo>
                  <a:pt x="712" y="1313"/>
                </a:lnTo>
                <a:lnTo>
                  <a:pt x="712" y="1313"/>
                </a:lnTo>
                <a:lnTo>
                  <a:pt x="714" y="1313"/>
                </a:lnTo>
                <a:lnTo>
                  <a:pt x="709" y="1311"/>
                </a:lnTo>
                <a:lnTo>
                  <a:pt x="700" y="1308"/>
                </a:lnTo>
                <a:lnTo>
                  <a:pt x="688" y="1303"/>
                </a:lnTo>
                <a:lnTo>
                  <a:pt x="680" y="1298"/>
                </a:lnTo>
                <a:lnTo>
                  <a:pt x="675" y="1296"/>
                </a:lnTo>
                <a:lnTo>
                  <a:pt x="670" y="1293"/>
                </a:lnTo>
                <a:lnTo>
                  <a:pt x="661" y="1289"/>
                </a:lnTo>
                <a:lnTo>
                  <a:pt x="650" y="1284"/>
                </a:lnTo>
                <a:lnTo>
                  <a:pt x="638" y="1279"/>
                </a:lnTo>
                <a:lnTo>
                  <a:pt x="629" y="1277"/>
                </a:lnTo>
                <a:lnTo>
                  <a:pt x="626" y="1277"/>
                </a:lnTo>
                <a:lnTo>
                  <a:pt x="618" y="1276"/>
                </a:lnTo>
                <a:lnTo>
                  <a:pt x="607" y="1274"/>
                </a:lnTo>
                <a:lnTo>
                  <a:pt x="599" y="1271"/>
                </a:lnTo>
                <a:lnTo>
                  <a:pt x="594" y="1269"/>
                </a:lnTo>
                <a:lnTo>
                  <a:pt x="596" y="1264"/>
                </a:lnTo>
                <a:lnTo>
                  <a:pt x="599" y="1254"/>
                </a:lnTo>
                <a:lnTo>
                  <a:pt x="602" y="1242"/>
                </a:lnTo>
                <a:lnTo>
                  <a:pt x="604" y="1232"/>
                </a:lnTo>
                <a:lnTo>
                  <a:pt x="607" y="1217"/>
                </a:lnTo>
                <a:lnTo>
                  <a:pt x="612" y="1196"/>
                </a:lnTo>
                <a:lnTo>
                  <a:pt x="618" y="1174"/>
                </a:lnTo>
                <a:lnTo>
                  <a:pt x="624" y="1151"/>
                </a:lnTo>
                <a:lnTo>
                  <a:pt x="629" y="1129"/>
                </a:lnTo>
                <a:lnTo>
                  <a:pt x="634" y="1110"/>
                </a:lnTo>
                <a:lnTo>
                  <a:pt x="639" y="1099"/>
                </a:lnTo>
                <a:lnTo>
                  <a:pt x="645" y="1082"/>
                </a:lnTo>
                <a:lnTo>
                  <a:pt x="650" y="1061"/>
                </a:lnTo>
                <a:lnTo>
                  <a:pt x="653" y="1039"/>
                </a:lnTo>
                <a:lnTo>
                  <a:pt x="656" y="1021"/>
                </a:lnTo>
                <a:lnTo>
                  <a:pt x="658" y="1009"/>
                </a:lnTo>
                <a:lnTo>
                  <a:pt x="660" y="999"/>
                </a:lnTo>
                <a:lnTo>
                  <a:pt x="661" y="982"/>
                </a:lnTo>
                <a:lnTo>
                  <a:pt x="663" y="964"/>
                </a:lnTo>
                <a:lnTo>
                  <a:pt x="663" y="943"/>
                </a:lnTo>
                <a:lnTo>
                  <a:pt x="665" y="925"/>
                </a:lnTo>
                <a:lnTo>
                  <a:pt x="665" y="911"/>
                </a:lnTo>
                <a:lnTo>
                  <a:pt x="666" y="904"/>
                </a:lnTo>
                <a:lnTo>
                  <a:pt x="666" y="906"/>
                </a:lnTo>
                <a:lnTo>
                  <a:pt x="665" y="908"/>
                </a:lnTo>
                <a:lnTo>
                  <a:pt x="665" y="908"/>
                </a:lnTo>
                <a:lnTo>
                  <a:pt x="665" y="908"/>
                </a:lnTo>
                <a:lnTo>
                  <a:pt x="663" y="908"/>
                </a:lnTo>
                <a:lnTo>
                  <a:pt x="661" y="906"/>
                </a:lnTo>
                <a:lnTo>
                  <a:pt x="660" y="906"/>
                </a:lnTo>
                <a:lnTo>
                  <a:pt x="658" y="904"/>
                </a:lnTo>
                <a:lnTo>
                  <a:pt x="658" y="901"/>
                </a:lnTo>
                <a:lnTo>
                  <a:pt x="658" y="899"/>
                </a:lnTo>
                <a:lnTo>
                  <a:pt x="658" y="894"/>
                </a:lnTo>
                <a:lnTo>
                  <a:pt x="661" y="891"/>
                </a:lnTo>
                <a:lnTo>
                  <a:pt x="666" y="877"/>
                </a:lnTo>
                <a:lnTo>
                  <a:pt x="668" y="864"/>
                </a:lnTo>
                <a:lnTo>
                  <a:pt x="666" y="850"/>
                </a:lnTo>
                <a:lnTo>
                  <a:pt x="666" y="842"/>
                </a:lnTo>
                <a:lnTo>
                  <a:pt x="666" y="834"/>
                </a:lnTo>
                <a:lnTo>
                  <a:pt x="666" y="817"/>
                </a:lnTo>
                <a:lnTo>
                  <a:pt x="666" y="798"/>
                </a:lnTo>
                <a:lnTo>
                  <a:pt x="668" y="781"/>
                </a:lnTo>
                <a:lnTo>
                  <a:pt x="672" y="766"/>
                </a:lnTo>
                <a:lnTo>
                  <a:pt x="675" y="753"/>
                </a:lnTo>
                <a:lnTo>
                  <a:pt x="677" y="734"/>
                </a:lnTo>
                <a:lnTo>
                  <a:pt x="680" y="715"/>
                </a:lnTo>
                <a:lnTo>
                  <a:pt x="683" y="699"/>
                </a:lnTo>
                <a:lnTo>
                  <a:pt x="685" y="688"/>
                </a:lnTo>
                <a:lnTo>
                  <a:pt x="688" y="683"/>
                </a:lnTo>
                <a:lnTo>
                  <a:pt x="690" y="678"/>
                </a:lnTo>
                <a:lnTo>
                  <a:pt x="693" y="673"/>
                </a:lnTo>
                <a:lnTo>
                  <a:pt x="695" y="670"/>
                </a:lnTo>
                <a:lnTo>
                  <a:pt x="695" y="660"/>
                </a:lnTo>
                <a:lnTo>
                  <a:pt x="693" y="645"/>
                </a:lnTo>
                <a:lnTo>
                  <a:pt x="692" y="626"/>
                </a:lnTo>
                <a:lnTo>
                  <a:pt x="692" y="609"/>
                </a:lnTo>
                <a:lnTo>
                  <a:pt x="693" y="596"/>
                </a:lnTo>
                <a:lnTo>
                  <a:pt x="688" y="604"/>
                </a:lnTo>
                <a:lnTo>
                  <a:pt x="683" y="616"/>
                </a:lnTo>
                <a:lnTo>
                  <a:pt x="680" y="624"/>
                </a:lnTo>
                <a:lnTo>
                  <a:pt x="677" y="629"/>
                </a:lnTo>
                <a:lnTo>
                  <a:pt x="673" y="634"/>
                </a:lnTo>
                <a:lnTo>
                  <a:pt x="670" y="638"/>
                </a:lnTo>
                <a:lnTo>
                  <a:pt x="666" y="640"/>
                </a:lnTo>
                <a:lnTo>
                  <a:pt x="663" y="645"/>
                </a:lnTo>
                <a:lnTo>
                  <a:pt x="660" y="648"/>
                </a:lnTo>
                <a:lnTo>
                  <a:pt x="656" y="653"/>
                </a:lnTo>
                <a:lnTo>
                  <a:pt x="655" y="656"/>
                </a:lnTo>
                <a:lnTo>
                  <a:pt x="651" y="661"/>
                </a:lnTo>
                <a:lnTo>
                  <a:pt x="645" y="668"/>
                </a:lnTo>
                <a:lnTo>
                  <a:pt x="639" y="677"/>
                </a:lnTo>
                <a:lnTo>
                  <a:pt x="634" y="683"/>
                </a:lnTo>
                <a:lnTo>
                  <a:pt x="633" y="688"/>
                </a:lnTo>
                <a:lnTo>
                  <a:pt x="631" y="690"/>
                </a:lnTo>
                <a:lnTo>
                  <a:pt x="628" y="692"/>
                </a:lnTo>
                <a:lnTo>
                  <a:pt x="626" y="694"/>
                </a:lnTo>
                <a:lnTo>
                  <a:pt x="624" y="697"/>
                </a:lnTo>
                <a:lnTo>
                  <a:pt x="623" y="702"/>
                </a:lnTo>
                <a:lnTo>
                  <a:pt x="621" y="705"/>
                </a:lnTo>
                <a:lnTo>
                  <a:pt x="621" y="707"/>
                </a:lnTo>
                <a:lnTo>
                  <a:pt x="618" y="710"/>
                </a:lnTo>
                <a:lnTo>
                  <a:pt x="616" y="712"/>
                </a:lnTo>
                <a:lnTo>
                  <a:pt x="612" y="715"/>
                </a:lnTo>
                <a:lnTo>
                  <a:pt x="609" y="719"/>
                </a:lnTo>
                <a:lnTo>
                  <a:pt x="606" y="722"/>
                </a:lnTo>
                <a:lnTo>
                  <a:pt x="602" y="727"/>
                </a:lnTo>
                <a:lnTo>
                  <a:pt x="599" y="729"/>
                </a:lnTo>
                <a:lnTo>
                  <a:pt x="596" y="734"/>
                </a:lnTo>
                <a:lnTo>
                  <a:pt x="591" y="742"/>
                </a:lnTo>
                <a:lnTo>
                  <a:pt x="584" y="751"/>
                </a:lnTo>
                <a:lnTo>
                  <a:pt x="579" y="758"/>
                </a:lnTo>
                <a:lnTo>
                  <a:pt x="577" y="759"/>
                </a:lnTo>
                <a:lnTo>
                  <a:pt x="575" y="764"/>
                </a:lnTo>
                <a:lnTo>
                  <a:pt x="572" y="768"/>
                </a:lnTo>
                <a:lnTo>
                  <a:pt x="570" y="771"/>
                </a:lnTo>
                <a:lnTo>
                  <a:pt x="567" y="775"/>
                </a:lnTo>
                <a:lnTo>
                  <a:pt x="565" y="778"/>
                </a:lnTo>
                <a:lnTo>
                  <a:pt x="565" y="778"/>
                </a:lnTo>
                <a:lnTo>
                  <a:pt x="565" y="780"/>
                </a:lnTo>
                <a:lnTo>
                  <a:pt x="565" y="783"/>
                </a:lnTo>
                <a:lnTo>
                  <a:pt x="564" y="786"/>
                </a:lnTo>
                <a:lnTo>
                  <a:pt x="562" y="788"/>
                </a:lnTo>
                <a:lnTo>
                  <a:pt x="560" y="790"/>
                </a:lnTo>
                <a:lnTo>
                  <a:pt x="560" y="790"/>
                </a:lnTo>
                <a:lnTo>
                  <a:pt x="558" y="791"/>
                </a:lnTo>
                <a:lnTo>
                  <a:pt x="557" y="793"/>
                </a:lnTo>
                <a:lnTo>
                  <a:pt x="555" y="795"/>
                </a:lnTo>
                <a:lnTo>
                  <a:pt x="552" y="795"/>
                </a:lnTo>
                <a:lnTo>
                  <a:pt x="552" y="796"/>
                </a:lnTo>
                <a:lnTo>
                  <a:pt x="552" y="798"/>
                </a:lnTo>
                <a:lnTo>
                  <a:pt x="550" y="800"/>
                </a:lnTo>
                <a:lnTo>
                  <a:pt x="548" y="803"/>
                </a:lnTo>
                <a:lnTo>
                  <a:pt x="543" y="807"/>
                </a:lnTo>
                <a:lnTo>
                  <a:pt x="538" y="808"/>
                </a:lnTo>
                <a:lnTo>
                  <a:pt x="535" y="810"/>
                </a:lnTo>
                <a:lnTo>
                  <a:pt x="533" y="810"/>
                </a:lnTo>
                <a:lnTo>
                  <a:pt x="533" y="812"/>
                </a:lnTo>
                <a:lnTo>
                  <a:pt x="535" y="812"/>
                </a:lnTo>
                <a:lnTo>
                  <a:pt x="537" y="812"/>
                </a:lnTo>
                <a:lnTo>
                  <a:pt x="538" y="812"/>
                </a:lnTo>
                <a:lnTo>
                  <a:pt x="538" y="812"/>
                </a:lnTo>
                <a:lnTo>
                  <a:pt x="540" y="812"/>
                </a:lnTo>
                <a:lnTo>
                  <a:pt x="538" y="812"/>
                </a:lnTo>
                <a:lnTo>
                  <a:pt x="537" y="813"/>
                </a:lnTo>
                <a:lnTo>
                  <a:pt x="533" y="813"/>
                </a:lnTo>
                <a:lnTo>
                  <a:pt x="530" y="815"/>
                </a:lnTo>
                <a:lnTo>
                  <a:pt x="526" y="817"/>
                </a:lnTo>
                <a:lnTo>
                  <a:pt x="523" y="817"/>
                </a:lnTo>
                <a:lnTo>
                  <a:pt x="520" y="817"/>
                </a:lnTo>
                <a:lnTo>
                  <a:pt x="516" y="815"/>
                </a:lnTo>
                <a:lnTo>
                  <a:pt x="515" y="813"/>
                </a:lnTo>
                <a:lnTo>
                  <a:pt x="513" y="808"/>
                </a:lnTo>
                <a:lnTo>
                  <a:pt x="513" y="803"/>
                </a:lnTo>
                <a:lnTo>
                  <a:pt x="511" y="802"/>
                </a:lnTo>
                <a:lnTo>
                  <a:pt x="511" y="802"/>
                </a:lnTo>
                <a:lnTo>
                  <a:pt x="511" y="803"/>
                </a:lnTo>
                <a:lnTo>
                  <a:pt x="511" y="805"/>
                </a:lnTo>
                <a:lnTo>
                  <a:pt x="511" y="807"/>
                </a:lnTo>
                <a:lnTo>
                  <a:pt x="511" y="808"/>
                </a:lnTo>
                <a:lnTo>
                  <a:pt x="511" y="810"/>
                </a:lnTo>
                <a:lnTo>
                  <a:pt x="510" y="810"/>
                </a:lnTo>
                <a:lnTo>
                  <a:pt x="508" y="810"/>
                </a:lnTo>
                <a:lnTo>
                  <a:pt x="504" y="808"/>
                </a:lnTo>
                <a:lnTo>
                  <a:pt x="501" y="808"/>
                </a:lnTo>
                <a:lnTo>
                  <a:pt x="498" y="807"/>
                </a:lnTo>
                <a:lnTo>
                  <a:pt x="494" y="805"/>
                </a:lnTo>
                <a:lnTo>
                  <a:pt x="493" y="802"/>
                </a:lnTo>
                <a:lnTo>
                  <a:pt x="491" y="800"/>
                </a:lnTo>
                <a:lnTo>
                  <a:pt x="493" y="795"/>
                </a:lnTo>
                <a:lnTo>
                  <a:pt x="493" y="795"/>
                </a:lnTo>
                <a:lnTo>
                  <a:pt x="491" y="791"/>
                </a:lnTo>
                <a:lnTo>
                  <a:pt x="489" y="790"/>
                </a:lnTo>
                <a:lnTo>
                  <a:pt x="488" y="786"/>
                </a:lnTo>
                <a:lnTo>
                  <a:pt x="486" y="783"/>
                </a:lnTo>
                <a:lnTo>
                  <a:pt x="484" y="781"/>
                </a:lnTo>
                <a:lnTo>
                  <a:pt x="483" y="780"/>
                </a:lnTo>
                <a:lnTo>
                  <a:pt x="481" y="780"/>
                </a:lnTo>
                <a:lnTo>
                  <a:pt x="481" y="778"/>
                </a:lnTo>
                <a:lnTo>
                  <a:pt x="479" y="776"/>
                </a:lnTo>
                <a:lnTo>
                  <a:pt x="477" y="773"/>
                </a:lnTo>
                <a:lnTo>
                  <a:pt x="477" y="771"/>
                </a:lnTo>
                <a:lnTo>
                  <a:pt x="477" y="769"/>
                </a:lnTo>
                <a:lnTo>
                  <a:pt x="479" y="768"/>
                </a:lnTo>
                <a:lnTo>
                  <a:pt x="479" y="766"/>
                </a:lnTo>
                <a:lnTo>
                  <a:pt x="479" y="764"/>
                </a:lnTo>
                <a:lnTo>
                  <a:pt x="477" y="763"/>
                </a:lnTo>
                <a:lnTo>
                  <a:pt x="477" y="759"/>
                </a:lnTo>
                <a:lnTo>
                  <a:pt x="477" y="756"/>
                </a:lnTo>
                <a:lnTo>
                  <a:pt x="479" y="754"/>
                </a:lnTo>
                <a:lnTo>
                  <a:pt x="481" y="751"/>
                </a:lnTo>
                <a:lnTo>
                  <a:pt x="484" y="749"/>
                </a:lnTo>
                <a:lnTo>
                  <a:pt x="484" y="749"/>
                </a:lnTo>
                <a:lnTo>
                  <a:pt x="486" y="748"/>
                </a:lnTo>
                <a:lnTo>
                  <a:pt x="486" y="744"/>
                </a:lnTo>
                <a:lnTo>
                  <a:pt x="488" y="739"/>
                </a:lnTo>
                <a:lnTo>
                  <a:pt x="489" y="736"/>
                </a:lnTo>
                <a:lnTo>
                  <a:pt x="491" y="731"/>
                </a:lnTo>
                <a:lnTo>
                  <a:pt x="494" y="727"/>
                </a:lnTo>
                <a:lnTo>
                  <a:pt x="499" y="726"/>
                </a:lnTo>
                <a:lnTo>
                  <a:pt x="504" y="726"/>
                </a:lnTo>
                <a:lnTo>
                  <a:pt x="511" y="724"/>
                </a:lnTo>
                <a:lnTo>
                  <a:pt x="513" y="717"/>
                </a:lnTo>
                <a:lnTo>
                  <a:pt x="511" y="710"/>
                </a:lnTo>
                <a:lnTo>
                  <a:pt x="510" y="699"/>
                </a:lnTo>
                <a:lnTo>
                  <a:pt x="508" y="687"/>
                </a:lnTo>
                <a:lnTo>
                  <a:pt x="506" y="673"/>
                </a:lnTo>
                <a:lnTo>
                  <a:pt x="501" y="656"/>
                </a:lnTo>
                <a:lnTo>
                  <a:pt x="496" y="634"/>
                </a:lnTo>
                <a:lnTo>
                  <a:pt x="489" y="613"/>
                </a:lnTo>
                <a:lnTo>
                  <a:pt x="483" y="592"/>
                </a:lnTo>
                <a:lnTo>
                  <a:pt x="479" y="577"/>
                </a:lnTo>
                <a:lnTo>
                  <a:pt x="477" y="570"/>
                </a:lnTo>
                <a:lnTo>
                  <a:pt x="474" y="560"/>
                </a:lnTo>
                <a:lnTo>
                  <a:pt x="469" y="550"/>
                </a:lnTo>
                <a:lnTo>
                  <a:pt x="467" y="540"/>
                </a:lnTo>
                <a:lnTo>
                  <a:pt x="466" y="532"/>
                </a:lnTo>
                <a:lnTo>
                  <a:pt x="462" y="523"/>
                </a:lnTo>
                <a:lnTo>
                  <a:pt x="459" y="515"/>
                </a:lnTo>
                <a:lnTo>
                  <a:pt x="457" y="510"/>
                </a:lnTo>
                <a:lnTo>
                  <a:pt x="459" y="508"/>
                </a:lnTo>
                <a:lnTo>
                  <a:pt x="459" y="506"/>
                </a:lnTo>
                <a:lnTo>
                  <a:pt x="459" y="506"/>
                </a:lnTo>
                <a:lnTo>
                  <a:pt x="457" y="508"/>
                </a:lnTo>
                <a:lnTo>
                  <a:pt x="457" y="508"/>
                </a:lnTo>
                <a:lnTo>
                  <a:pt x="456" y="510"/>
                </a:lnTo>
                <a:lnTo>
                  <a:pt x="456" y="510"/>
                </a:lnTo>
                <a:lnTo>
                  <a:pt x="454" y="510"/>
                </a:lnTo>
                <a:lnTo>
                  <a:pt x="452" y="508"/>
                </a:lnTo>
                <a:lnTo>
                  <a:pt x="447" y="506"/>
                </a:lnTo>
                <a:lnTo>
                  <a:pt x="444" y="505"/>
                </a:lnTo>
                <a:lnTo>
                  <a:pt x="440" y="503"/>
                </a:lnTo>
                <a:lnTo>
                  <a:pt x="437" y="499"/>
                </a:lnTo>
                <a:lnTo>
                  <a:pt x="435" y="496"/>
                </a:lnTo>
                <a:lnTo>
                  <a:pt x="435" y="472"/>
                </a:lnTo>
                <a:lnTo>
                  <a:pt x="434" y="472"/>
                </a:lnTo>
                <a:lnTo>
                  <a:pt x="434" y="471"/>
                </a:lnTo>
                <a:lnTo>
                  <a:pt x="430" y="467"/>
                </a:lnTo>
                <a:lnTo>
                  <a:pt x="429" y="464"/>
                </a:lnTo>
                <a:lnTo>
                  <a:pt x="427" y="461"/>
                </a:lnTo>
                <a:lnTo>
                  <a:pt x="425" y="457"/>
                </a:lnTo>
                <a:lnTo>
                  <a:pt x="425" y="454"/>
                </a:lnTo>
                <a:lnTo>
                  <a:pt x="424" y="466"/>
                </a:lnTo>
                <a:lnTo>
                  <a:pt x="422" y="483"/>
                </a:lnTo>
                <a:lnTo>
                  <a:pt x="424" y="496"/>
                </a:lnTo>
                <a:lnTo>
                  <a:pt x="427" y="510"/>
                </a:lnTo>
                <a:lnTo>
                  <a:pt x="427" y="521"/>
                </a:lnTo>
                <a:lnTo>
                  <a:pt x="427" y="533"/>
                </a:lnTo>
                <a:lnTo>
                  <a:pt x="429" y="550"/>
                </a:lnTo>
                <a:lnTo>
                  <a:pt x="430" y="570"/>
                </a:lnTo>
                <a:lnTo>
                  <a:pt x="432" y="591"/>
                </a:lnTo>
                <a:lnTo>
                  <a:pt x="434" y="602"/>
                </a:lnTo>
                <a:lnTo>
                  <a:pt x="435" y="619"/>
                </a:lnTo>
                <a:lnTo>
                  <a:pt x="435" y="640"/>
                </a:lnTo>
                <a:lnTo>
                  <a:pt x="437" y="653"/>
                </a:lnTo>
                <a:lnTo>
                  <a:pt x="439" y="661"/>
                </a:lnTo>
                <a:lnTo>
                  <a:pt x="440" y="677"/>
                </a:lnTo>
                <a:lnTo>
                  <a:pt x="442" y="695"/>
                </a:lnTo>
                <a:lnTo>
                  <a:pt x="444" y="714"/>
                </a:lnTo>
                <a:lnTo>
                  <a:pt x="445" y="729"/>
                </a:lnTo>
                <a:lnTo>
                  <a:pt x="445" y="739"/>
                </a:lnTo>
                <a:lnTo>
                  <a:pt x="447" y="751"/>
                </a:lnTo>
                <a:lnTo>
                  <a:pt x="449" y="764"/>
                </a:lnTo>
                <a:lnTo>
                  <a:pt x="449" y="776"/>
                </a:lnTo>
                <a:lnTo>
                  <a:pt x="449" y="783"/>
                </a:lnTo>
                <a:lnTo>
                  <a:pt x="445" y="786"/>
                </a:lnTo>
                <a:lnTo>
                  <a:pt x="444" y="788"/>
                </a:lnTo>
                <a:lnTo>
                  <a:pt x="442" y="788"/>
                </a:lnTo>
                <a:lnTo>
                  <a:pt x="440" y="790"/>
                </a:lnTo>
                <a:lnTo>
                  <a:pt x="442" y="793"/>
                </a:lnTo>
                <a:lnTo>
                  <a:pt x="442" y="807"/>
                </a:lnTo>
                <a:lnTo>
                  <a:pt x="444" y="827"/>
                </a:lnTo>
                <a:lnTo>
                  <a:pt x="444" y="850"/>
                </a:lnTo>
                <a:lnTo>
                  <a:pt x="445" y="876"/>
                </a:lnTo>
                <a:lnTo>
                  <a:pt x="445" y="903"/>
                </a:lnTo>
                <a:lnTo>
                  <a:pt x="447" y="930"/>
                </a:lnTo>
                <a:lnTo>
                  <a:pt x="447" y="952"/>
                </a:lnTo>
                <a:lnTo>
                  <a:pt x="445" y="969"/>
                </a:lnTo>
                <a:lnTo>
                  <a:pt x="444" y="999"/>
                </a:lnTo>
                <a:lnTo>
                  <a:pt x="442" y="1024"/>
                </a:lnTo>
                <a:lnTo>
                  <a:pt x="440" y="1045"/>
                </a:lnTo>
                <a:lnTo>
                  <a:pt x="442" y="1056"/>
                </a:lnTo>
                <a:lnTo>
                  <a:pt x="444" y="1060"/>
                </a:lnTo>
                <a:lnTo>
                  <a:pt x="445" y="1066"/>
                </a:lnTo>
                <a:lnTo>
                  <a:pt x="447" y="1080"/>
                </a:lnTo>
                <a:lnTo>
                  <a:pt x="444" y="1099"/>
                </a:lnTo>
                <a:lnTo>
                  <a:pt x="440" y="1119"/>
                </a:lnTo>
                <a:lnTo>
                  <a:pt x="437" y="1142"/>
                </a:lnTo>
                <a:lnTo>
                  <a:pt x="434" y="1166"/>
                </a:lnTo>
                <a:lnTo>
                  <a:pt x="432" y="1186"/>
                </a:lnTo>
                <a:lnTo>
                  <a:pt x="429" y="1201"/>
                </a:lnTo>
                <a:lnTo>
                  <a:pt x="422" y="1230"/>
                </a:lnTo>
                <a:lnTo>
                  <a:pt x="415" y="1254"/>
                </a:lnTo>
                <a:lnTo>
                  <a:pt x="408" y="1276"/>
                </a:lnTo>
                <a:lnTo>
                  <a:pt x="403" y="1294"/>
                </a:lnTo>
                <a:lnTo>
                  <a:pt x="402" y="1308"/>
                </a:lnTo>
                <a:lnTo>
                  <a:pt x="398" y="1323"/>
                </a:lnTo>
                <a:lnTo>
                  <a:pt x="395" y="1335"/>
                </a:lnTo>
                <a:lnTo>
                  <a:pt x="393" y="1340"/>
                </a:lnTo>
                <a:lnTo>
                  <a:pt x="391" y="1343"/>
                </a:lnTo>
                <a:lnTo>
                  <a:pt x="391" y="1347"/>
                </a:lnTo>
                <a:lnTo>
                  <a:pt x="391" y="1350"/>
                </a:lnTo>
                <a:lnTo>
                  <a:pt x="393" y="1353"/>
                </a:lnTo>
                <a:lnTo>
                  <a:pt x="397" y="1365"/>
                </a:lnTo>
                <a:lnTo>
                  <a:pt x="402" y="1380"/>
                </a:lnTo>
                <a:lnTo>
                  <a:pt x="407" y="1399"/>
                </a:lnTo>
                <a:lnTo>
                  <a:pt x="410" y="1417"/>
                </a:lnTo>
                <a:lnTo>
                  <a:pt x="413" y="1434"/>
                </a:lnTo>
                <a:lnTo>
                  <a:pt x="412" y="1449"/>
                </a:lnTo>
                <a:lnTo>
                  <a:pt x="412" y="1453"/>
                </a:lnTo>
                <a:lnTo>
                  <a:pt x="410" y="1460"/>
                </a:lnTo>
                <a:lnTo>
                  <a:pt x="407" y="1468"/>
                </a:lnTo>
                <a:lnTo>
                  <a:pt x="397" y="1476"/>
                </a:lnTo>
                <a:lnTo>
                  <a:pt x="380" y="1483"/>
                </a:lnTo>
                <a:lnTo>
                  <a:pt x="376" y="1483"/>
                </a:lnTo>
                <a:lnTo>
                  <a:pt x="368" y="1485"/>
                </a:lnTo>
                <a:lnTo>
                  <a:pt x="356" y="1483"/>
                </a:lnTo>
                <a:lnTo>
                  <a:pt x="344" y="1480"/>
                </a:lnTo>
                <a:lnTo>
                  <a:pt x="336" y="1470"/>
                </a:lnTo>
                <a:lnTo>
                  <a:pt x="332" y="1465"/>
                </a:lnTo>
                <a:lnTo>
                  <a:pt x="329" y="1455"/>
                </a:lnTo>
                <a:lnTo>
                  <a:pt x="327" y="1438"/>
                </a:lnTo>
                <a:lnTo>
                  <a:pt x="331" y="1417"/>
                </a:lnTo>
                <a:lnTo>
                  <a:pt x="329" y="1412"/>
                </a:lnTo>
                <a:lnTo>
                  <a:pt x="327" y="1399"/>
                </a:lnTo>
                <a:lnTo>
                  <a:pt x="324" y="1385"/>
                </a:lnTo>
                <a:lnTo>
                  <a:pt x="321" y="1372"/>
                </a:lnTo>
                <a:lnTo>
                  <a:pt x="321" y="1368"/>
                </a:lnTo>
                <a:lnTo>
                  <a:pt x="317" y="1360"/>
                </a:lnTo>
                <a:lnTo>
                  <a:pt x="314" y="1348"/>
                </a:lnTo>
                <a:lnTo>
                  <a:pt x="312" y="1335"/>
                </a:lnTo>
                <a:lnTo>
                  <a:pt x="310" y="1323"/>
                </a:lnTo>
                <a:lnTo>
                  <a:pt x="312" y="1311"/>
                </a:lnTo>
                <a:lnTo>
                  <a:pt x="312" y="1308"/>
                </a:lnTo>
                <a:lnTo>
                  <a:pt x="309" y="1301"/>
                </a:lnTo>
                <a:lnTo>
                  <a:pt x="307" y="1289"/>
                </a:lnTo>
                <a:lnTo>
                  <a:pt x="305" y="1276"/>
                </a:lnTo>
                <a:lnTo>
                  <a:pt x="307" y="1266"/>
                </a:lnTo>
                <a:lnTo>
                  <a:pt x="307" y="1249"/>
                </a:lnTo>
                <a:lnTo>
                  <a:pt x="305" y="1227"/>
                </a:lnTo>
                <a:lnTo>
                  <a:pt x="304" y="1203"/>
                </a:lnTo>
                <a:lnTo>
                  <a:pt x="302" y="1180"/>
                </a:lnTo>
                <a:lnTo>
                  <a:pt x="304" y="1163"/>
                </a:lnTo>
                <a:lnTo>
                  <a:pt x="304" y="1142"/>
                </a:lnTo>
                <a:lnTo>
                  <a:pt x="302" y="1119"/>
                </a:lnTo>
                <a:lnTo>
                  <a:pt x="302" y="1095"/>
                </a:lnTo>
                <a:lnTo>
                  <a:pt x="299" y="1073"/>
                </a:lnTo>
                <a:lnTo>
                  <a:pt x="295" y="1058"/>
                </a:lnTo>
                <a:lnTo>
                  <a:pt x="292" y="1048"/>
                </a:lnTo>
                <a:lnTo>
                  <a:pt x="289" y="1046"/>
                </a:lnTo>
                <a:lnTo>
                  <a:pt x="283" y="1038"/>
                </a:lnTo>
                <a:lnTo>
                  <a:pt x="277" y="1026"/>
                </a:lnTo>
                <a:lnTo>
                  <a:pt x="272" y="1009"/>
                </a:lnTo>
                <a:lnTo>
                  <a:pt x="272" y="989"/>
                </a:lnTo>
                <a:lnTo>
                  <a:pt x="272" y="984"/>
                </a:lnTo>
                <a:lnTo>
                  <a:pt x="273" y="975"/>
                </a:lnTo>
                <a:lnTo>
                  <a:pt x="273" y="964"/>
                </a:lnTo>
                <a:lnTo>
                  <a:pt x="275" y="952"/>
                </a:lnTo>
                <a:lnTo>
                  <a:pt x="277" y="943"/>
                </a:lnTo>
                <a:lnTo>
                  <a:pt x="280" y="928"/>
                </a:lnTo>
                <a:lnTo>
                  <a:pt x="282" y="913"/>
                </a:lnTo>
                <a:lnTo>
                  <a:pt x="282" y="908"/>
                </a:lnTo>
                <a:lnTo>
                  <a:pt x="282" y="904"/>
                </a:lnTo>
                <a:lnTo>
                  <a:pt x="282" y="901"/>
                </a:lnTo>
                <a:lnTo>
                  <a:pt x="282" y="899"/>
                </a:lnTo>
                <a:lnTo>
                  <a:pt x="282" y="898"/>
                </a:lnTo>
                <a:lnTo>
                  <a:pt x="282" y="894"/>
                </a:lnTo>
                <a:lnTo>
                  <a:pt x="283" y="891"/>
                </a:lnTo>
                <a:lnTo>
                  <a:pt x="282" y="886"/>
                </a:lnTo>
                <a:lnTo>
                  <a:pt x="280" y="883"/>
                </a:lnTo>
                <a:lnTo>
                  <a:pt x="280" y="877"/>
                </a:lnTo>
                <a:lnTo>
                  <a:pt x="278" y="872"/>
                </a:lnTo>
                <a:lnTo>
                  <a:pt x="277" y="871"/>
                </a:lnTo>
                <a:lnTo>
                  <a:pt x="277" y="869"/>
                </a:lnTo>
                <a:lnTo>
                  <a:pt x="275" y="869"/>
                </a:lnTo>
                <a:lnTo>
                  <a:pt x="273" y="869"/>
                </a:lnTo>
                <a:lnTo>
                  <a:pt x="270" y="869"/>
                </a:lnTo>
                <a:lnTo>
                  <a:pt x="265" y="869"/>
                </a:lnTo>
                <a:lnTo>
                  <a:pt x="262" y="869"/>
                </a:lnTo>
                <a:lnTo>
                  <a:pt x="258" y="867"/>
                </a:lnTo>
                <a:lnTo>
                  <a:pt x="256" y="867"/>
                </a:lnTo>
                <a:lnTo>
                  <a:pt x="256" y="866"/>
                </a:lnTo>
                <a:lnTo>
                  <a:pt x="258" y="867"/>
                </a:lnTo>
                <a:lnTo>
                  <a:pt x="258" y="869"/>
                </a:lnTo>
                <a:lnTo>
                  <a:pt x="258" y="869"/>
                </a:lnTo>
                <a:lnTo>
                  <a:pt x="258" y="876"/>
                </a:lnTo>
                <a:lnTo>
                  <a:pt x="256" y="891"/>
                </a:lnTo>
                <a:lnTo>
                  <a:pt x="253" y="913"/>
                </a:lnTo>
                <a:lnTo>
                  <a:pt x="251" y="930"/>
                </a:lnTo>
                <a:lnTo>
                  <a:pt x="251" y="940"/>
                </a:lnTo>
                <a:lnTo>
                  <a:pt x="251" y="948"/>
                </a:lnTo>
                <a:lnTo>
                  <a:pt x="250" y="958"/>
                </a:lnTo>
                <a:lnTo>
                  <a:pt x="248" y="970"/>
                </a:lnTo>
                <a:lnTo>
                  <a:pt x="246" y="989"/>
                </a:lnTo>
                <a:lnTo>
                  <a:pt x="245" y="1009"/>
                </a:lnTo>
                <a:lnTo>
                  <a:pt x="243" y="1029"/>
                </a:lnTo>
                <a:lnTo>
                  <a:pt x="241" y="1045"/>
                </a:lnTo>
                <a:lnTo>
                  <a:pt x="240" y="1060"/>
                </a:lnTo>
                <a:lnTo>
                  <a:pt x="240" y="1070"/>
                </a:lnTo>
                <a:lnTo>
                  <a:pt x="240" y="1077"/>
                </a:lnTo>
                <a:lnTo>
                  <a:pt x="241" y="1085"/>
                </a:lnTo>
                <a:lnTo>
                  <a:pt x="245" y="1102"/>
                </a:lnTo>
                <a:lnTo>
                  <a:pt x="246" y="1124"/>
                </a:lnTo>
                <a:lnTo>
                  <a:pt x="250" y="1144"/>
                </a:lnTo>
                <a:lnTo>
                  <a:pt x="251" y="1164"/>
                </a:lnTo>
                <a:lnTo>
                  <a:pt x="251" y="1183"/>
                </a:lnTo>
                <a:lnTo>
                  <a:pt x="253" y="1196"/>
                </a:lnTo>
                <a:lnTo>
                  <a:pt x="253" y="1201"/>
                </a:lnTo>
                <a:lnTo>
                  <a:pt x="253" y="1208"/>
                </a:lnTo>
                <a:lnTo>
                  <a:pt x="251" y="1225"/>
                </a:lnTo>
                <a:lnTo>
                  <a:pt x="251" y="1245"/>
                </a:lnTo>
                <a:lnTo>
                  <a:pt x="251" y="1267"/>
                </a:lnTo>
                <a:lnTo>
                  <a:pt x="251" y="1289"/>
                </a:lnTo>
                <a:lnTo>
                  <a:pt x="253" y="1304"/>
                </a:lnTo>
                <a:lnTo>
                  <a:pt x="255" y="1318"/>
                </a:lnTo>
                <a:lnTo>
                  <a:pt x="256" y="1323"/>
                </a:lnTo>
                <a:lnTo>
                  <a:pt x="258" y="1326"/>
                </a:lnTo>
                <a:lnTo>
                  <a:pt x="260" y="1333"/>
                </a:lnTo>
                <a:lnTo>
                  <a:pt x="258" y="1348"/>
                </a:lnTo>
                <a:lnTo>
                  <a:pt x="251" y="1362"/>
                </a:lnTo>
                <a:lnTo>
                  <a:pt x="248" y="1370"/>
                </a:lnTo>
                <a:lnTo>
                  <a:pt x="243" y="1380"/>
                </a:lnTo>
                <a:lnTo>
                  <a:pt x="238" y="1392"/>
                </a:lnTo>
                <a:lnTo>
                  <a:pt x="235" y="1404"/>
                </a:lnTo>
                <a:lnTo>
                  <a:pt x="233" y="1411"/>
                </a:lnTo>
                <a:lnTo>
                  <a:pt x="233" y="1414"/>
                </a:lnTo>
                <a:lnTo>
                  <a:pt x="235" y="1421"/>
                </a:lnTo>
                <a:lnTo>
                  <a:pt x="236" y="1429"/>
                </a:lnTo>
                <a:lnTo>
                  <a:pt x="233" y="1438"/>
                </a:lnTo>
                <a:lnTo>
                  <a:pt x="228" y="1443"/>
                </a:lnTo>
                <a:lnTo>
                  <a:pt x="223" y="1441"/>
                </a:lnTo>
                <a:lnTo>
                  <a:pt x="213" y="1441"/>
                </a:lnTo>
                <a:lnTo>
                  <a:pt x="197" y="1439"/>
                </a:lnTo>
                <a:lnTo>
                  <a:pt x="184" y="1438"/>
                </a:lnTo>
                <a:lnTo>
                  <a:pt x="172" y="1434"/>
                </a:lnTo>
                <a:lnTo>
                  <a:pt x="165" y="1431"/>
                </a:lnTo>
                <a:lnTo>
                  <a:pt x="164" y="1429"/>
                </a:lnTo>
                <a:lnTo>
                  <a:pt x="162" y="1429"/>
                </a:lnTo>
                <a:lnTo>
                  <a:pt x="160" y="1426"/>
                </a:lnTo>
                <a:lnTo>
                  <a:pt x="157" y="1424"/>
                </a:lnTo>
                <a:lnTo>
                  <a:pt x="152" y="1422"/>
                </a:lnTo>
                <a:lnTo>
                  <a:pt x="148" y="1422"/>
                </a:lnTo>
                <a:lnTo>
                  <a:pt x="148" y="1417"/>
                </a:lnTo>
                <a:lnTo>
                  <a:pt x="147" y="1407"/>
                </a:lnTo>
                <a:lnTo>
                  <a:pt x="148" y="1395"/>
                </a:lnTo>
                <a:lnTo>
                  <a:pt x="155" y="1384"/>
                </a:lnTo>
                <a:lnTo>
                  <a:pt x="155" y="1382"/>
                </a:lnTo>
                <a:lnTo>
                  <a:pt x="157" y="1380"/>
                </a:lnTo>
                <a:lnTo>
                  <a:pt x="157" y="1375"/>
                </a:lnTo>
                <a:lnTo>
                  <a:pt x="157" y="1372"/>
                </a:lnTo>
                <a:lnTo>
                  <a:pt x="157" y="1368"/>
                </a:lnTo>
                <a:lnTo>
                  <a:pt x="154" y="1365"/>
                </a:lnTo>
                <a:lnTo>
                  <a:pt x="148" y="1357"/>
                </a:lnTo>
                <a:lnTo>
                  <a:pt x="140" y="1347"/>
                </a:lnTo>
                <a:lnTo>
                  <a:pt x="133" y="1335"/>
                </a:lnTo>
                <a:lnTo>
                  <a:pt x="128" y="1323"/>
                </a:lnTo>
                <a:lnTo>
                  <a:pt x="125" y="1311"/>
                </a:lnTo>
                <a:lnTo>
                  <a:pt x="125" y="1298"/>
                </a:lnTo>
                <a:lnTo>
                  <a:pt x="123" y="1279"/>
                </a:lnTo>
                <a:lnTo>
                  <a:pt x="123" y="1259"/>
                </a:lnTo>
                <a:lnTo>
                  <a:pt x="121" y="1237"/>
                </a:lnTo>
                <a:lnTo>
                  <a:pt x="120" y="1217"/>
                </a:lnTo>
                <a:lnTo>
                  <a:pt x="120" y="1201"/>
                </a:lnTo>
                <a:lnTo>
                  <a:pt x="121" y="1191"/>
                </a:lnTo>
                <a:lnTo>
                  <a:pt x="123" y="1190"/>
                </a:lnTo>
                <a:lnTo>
                  <a:pt x="123" y="1188"/>
                </a:lnTo>
                <a:lnTo>
                  <a:pt x="123" y="1186"/>
                </a:lnTo>
                <a:lnTo>
                  <a:pt x="123" y="1188"/>
                </a:lnTo>
                <a:lnTo>
                  <a:pt x="123" y="1188"/>
                </a:lnTo>
                <a:lnTo>
                  <a:pt x="121" y="1190"/>
                </a:lnTo>
                <a:lnTo>
                  <a:pt x="120" y="1191"/>
                </a:lnTo>
                <a:lnTo>
                  <a:pt x="120" y="1193"/>
                </a:lnTo>
                <a:lnTo>
                  <a:pt x="120" y="1193"/>
                </a:lnTo>
                <a:lnTo>
                  <a:pt x="120" y="953"/>
                </a:lnTo>
                <a:lnTo>
                  <a:pt x="120" y="948"/>
                </a:lnTo>
                <a:lnTo>
                  <a:pt x="116" y="935"/>
                </a:lnTo>
                <a:lnTo>
                  <a:pt x="113" y="915"/>
                </a:lnTo>
                <a:lnTo>
                  <a:pt x="110" y="889"/>
                </a:lnTo>
                <a:lnTo>
                  <a:pt x="106" y="864"/>
                </a:lnTo>
                <a:lnTo>
                  <a:pt x="105" y="837"/>
                </a:lnTo>
                <a:lnTo>
                  <a:pt x="103" y="813"/>
                </a:lnTo>
                <a:lnTo>
                  <a:pt x="103" y="796"/>
                </a:lnTo>
                <a:lnTo>
                  <a:pt x="105" y="785"/>
                </a:lnTo>
                <a:lnTo>
                  <a:pt x="108" y="769"/>
                </a:lnTo>
                <a:lnTo>
                  <a:pt x="108" y="758"/>
                </a:lnTo>
                <a:lnTo>
                  <a:pt x="108" y="746"/>
                </a:lnTo>
                <a:lnTo>
                  <a:pt x="111" y="736"/>
                </a:lnTo>
                <a:lnTo>
                  <a:pt x="115" y="731"/>
                </a:lnTo>
                <a:lnTo>
                  <a:pt x="116" y="727"/>
                </a:lnTo>
                <a:lnTo>
                  <a:pt x="116" y="724"/>
                </a:lnTo>
                <a:lnTo>
                  <a:pt x="116" y="722"/>
                </a:lnTo>
                <a:lnTo>
                  <a:pt x="115" y="719"/>
                </a:lnTo>
                <a:lnTo>
                  <a:pt x="115" y="717"/>
                </a:lnTo>
                <a:lnTo>
                  <a:pt x="113" y="715"/>
                </a:lnTo>
                <a:lnTo>
                  <a:pt x="113" y="712"/>
                </a:lnTo>
                <a:lnTo>
                  <a:pt x="113" y="710"/>
                </a:lnTo>
                <a:lnTo>
                  <a:pt x="115" y="707"/>
                </a:lnTo>
                <a:lnTo>
                  <a:pt x="115" y="704"/>
                </a:lnTo>
                <a:lnTo>
                  <a:pt x="115" y="702"/>
                </a:lnTo>
                <a:lnTo>
                  <a:pt x="115" y="702"/>
                </a:lnTo>
                <a:lnTo>
                  <a:pt x="115" y="700"/>
                </a:lnTo>
                <a:lnTo>
                  <a:pt x="115" y="697"/>
                </a:lnTo>
                <a:lnTo>
                  <a:pt x="115" y="692"/>
                </a:lnTo>
                <a:lnTo>
                  <a:pt x="115" y="687"/>
                </a:lnTo>
                <a:lnTo>
                  <a:pt x="116" y="683"/>
                </a:lnTo>
                <a:lnTo>
                  <a:pt x="115" y="680"/>
                </a:lnTo>
                <a:lnTo>
                  <a:pt x="115" y="678"/>
                </a:lnTo>
                <a:lnTo>
                  <a:pt x="115" y="675"/>
                </a:lnTo>
                <a:lnTo>
                  <a:pt x="115" y="670"/>
                </a:lnTo>
                <a:lnTo>
                  <a:pt x="115" y="660"/>
                </a:lnTo>
                <a:lnTo>
                  <a:pt x="115" y="641"/>
                </a:lnTo>
                <a:lnTo>
                  <a:pt x="115" y="616"/>
                </a:lnTo>
                <a:lnTo>
                  <a:pt x="116" y="589"/>
                </a:lnTo>
                <a:lnTo>
                  <a:pt x="118" y="562"/>
                </a:lnTo>
                <a:lnTo>
                  <a:pt x="120" y="538"/>
                </a:lnTo>
                <a:lnTo>
                  <a:pt x="123" y="521"/>
                </a:lnTo>
                <a:lnTo>
                  <a:pt x="128" y="501"/>
                </a:lnTo>
                <a:lnTo>
                  <a:pt x="130" y="489"/>
                </a:lnTo>
                <a:lnTo>
                  <a:pt x="130" y="481"/>
                </a:lnTo>
                <a:lnTo>
                  <a:pt x="130" y="479"/>
                </a:lnTo>
                <a:lnTo>
                  <a:pt x="130" y="479"/>
                </a:lnTo>
                <a:lnTo>
                  <a:pt x="128" y="481"/>
                </a:lnTo>
                <a:lnTo>
                  <a:pt x="125" y="484"/>
                </a:lnTo>
                <a:lnTo>
                  <a:pt x="121" y="488"/>
                </a:lnTo>
                <a:lnTo>
                  <a:pt x="118" y="493"/>
                </a:lnTo>
                <a:lnTo>
                  <a:pt x="116" y="498"/>
                </a:lnTo>
                <a:lnTo>
                  <a:pt x="113" y="503"/>
                </a:lnTo>
                <a:lnTo>
                  <a:pt x="113" y="503"/>
                </a:lnTo>
                <a:lnTo>
                  <a:pt x="111" y="506"/>
                </a:lnTo>
                <a:lnTo>
                  <a:pt x="110" y="510"/>
                </a:lnTo>
                <a:lnTo>
                  <a:pt x="108" y="513"/>
                </a:lnTo>
                <a:lnTo>
                  <a:pt x="106" y="516"/>
                </a:lnTo>
                <a:lnTo>
                  <a:pt x="105" y="521"/>
                </a:lnTo>
                <a:lnTo>
                  <a:pt x="103" y="523"/>
                </a:lnTo>
                <a:lnTo>
                  <a:pt x="103" y="528"/>
                </a:lnTo>
                <a:lnTo>
                  <a:pt x="100" y="540"/>
                </a:lnTo>
                <a:lnTo>
                  <a:pt x="96" y="555"/>
                </a:lnTo>
                <a:lnTo>
                  <a:pt x="91" y="572"/>
                </a:lnTo>
                <a:lnTo>
                  <a:pt x="88" y="589"/>
                </a:lnTo>
                <a:lnTo>
                  <a:pt x="83" y="601"/>
                </a:lnTo>
                <a:lnTo>
                  <a:pt x="81" y="606"/>
                </a:lnTo>
                <a:lnTo>
                  <a:pt x="76" y="618"/>
                </a:lnTo>
                <a:lnTo>
                  <a:pt x="71" y="633"/>
                </a:lnTo>
                <a:lnTo>
                  <a:pt x="64" y="650"/>
                </a:lnTo>
                <a:lnTo>
                  <a:pt x="59" y="667"/>
                </a:lnTo>
                <a:lnTo>
                  <a:pt x="54" y="682"/>
                </a:lnTo>
                <a:lnTo>
                  <a:pt x="54" y="692"/>
                </a:lnTo>
                <a:lnTo>
                  <a:pt x="54" y="695"/>
                </a:lnTo>
                <a:lnTo>
                  <a:pt x="54" y="699"/>
                </a:lnTo>
                <a:lnTo>
                  <a:pt x="54" y="699"/>
                </a:lnTo>
                <a:lnTo>
                  <a:pt x="54" y="699"/>
                </a:lnTo>
                <a:lnTo>
                  <a:pt x="54" y="704"/>
                </a:lnTo>
                <a:lnTo>
                  <a:pt x="54" y="707"/>
                </a:lnTo>
                <a:lnTo>
                  <a:pt x="52" y="712"/>
                </a:lnTo>
                <a:lnTo>
                  <a:pt x="54" y="715"/>
                </a:lnTo>
                <a:lnTo>
                  <a:pt x="57" y="722"/>
                </a:lnTo>
                <a:lnTo>
                  <a:pt x="61" y="732"/>
                </a:lnTo>
                <a:lnTo>
                  <a:pt x="64" y="742"/>
                </a:lnTo>
                <a:lnTo>
                  <a:pt x="66" y="754"/>
                </a:lnTo>
                <a:lnTo>
                  <a:pt x="69" y="761"/>
                </a:lnTo>
                <a:lnTo>
                  <a:pt x="69" y="769"/>
                </a:lnTo>
                <a:lnTo>
                  <a:pt x="69" y="778"/>
                </a:lnTo>
                <a:lnTo>
                  <a:pt x="71" y="785"/>
                </a:lnTo>
                <a:lnTo>
                  <a:pt x="73" y="791"/>
                </a:lnTo>
                <a:lnTo>
                  <a:pt x="73" y="796"/>
                </a:lnTo>
                <a:lnTo>
                  <a:pt x="73" y="796"/>
                </a:lnTo>
                <a:lnTo>
                  <a:pt x="73" y="798"/>
                </a:lnTo>
                <a:lnTo>
                  <a:pt x="73" y="800"/>
                </a:lnTo>
                <a:lnTo>
                  <a:pt x="71" y="802"/>
                </a:lnTo>
                <a:lnTo>
                  <a:pt x="69" y="802"/>
                </a:lnTo>
                <a:lnTo>
                  <a:pt x="66" y="803"/>
                </a:lnTo>
                <a:lnTo>
                  <a:pt x="62" y="802"/>
                </a:lnTo>
                <a:lnTo>
                  <a:pt x="61" y="802"/>
                </a:lnTo>
                <a:lnTo>
                  <a:pt x="59" y="803"/>
                </a:lnTo>
                <a:lnTo>
                  <a:pt x="56" y="805"/>
                </a:lnTo>
                <a:lnTo>
                  <a:pt x="54" y="805"/>
                </a:lnTo>
                <a:lnTo>
                  <a:pt x="51" y="807"/>
                </a:lnTo>
                <a:lnTo>
                  <a:pt x="51" y="807"/>
                </a:lnTo>
                <a:lnTo>
                  <a:pt x="49" y="808"/>
                </a:lnTo>
                <a:lnTo>
                  <a:pt x="47" y="812"/>
                </a:lnTo>
                <a:lnTo>
                  <a:pt x="46" y="812"/>
                </a:lnTo>
                <a:lnTo>
                  <a:pt x="42" y="813"/>
                </a:lnTo>
                <a:lnTo>
                  <a:pt x="39" y="813"/>
                </a:lnTo>
                <a:lnTo>
                  <a:pt x="34" y="812"/>
                </a:lnTo>
                <a:lnTo>
                  <a:pt x="30" y="812"/>
                </a:lnTo>
                <a:lnTo>
                  <a:pt x="25" y="812"/>
                </a:lnTo>
                <a:lnTo>
                  <a:pt x="24" y="812"/>
                </a:lnTo>
                <a:lnTo>
                  <a:pt x="22" y="812"/>
                </a:lnTo>
                <a:lnTo>
                  <a:pt x="22" y="812"/>
                </a:lnTo>
                <a:lnTo>
                  <a:pt x="20" y="812"/>
                </a:lnTo>
                <a:lnTo>
                  <a:pt x="17" y="812"/>
                </a:lnTo>
                <a:lnTo>
                  <a:pt x="15" y="810"/>
                </a:lnTo>
                <a:lnTo>
                  <a:pt x="12" y="808"/>
                </a:lnTo>
                <a:lnTo>
                  <a:pt x="10" y="805"/>
                </a:lnTo>
                <a:lnTo>
                  <a:pt x="10" y="802"/>
                </a:lnTo>
                <a:lnTo>
                  <a:pt x="7" y="788"/>
                </a:lnTo>
                <a:lnTo>
                  <a:pt x="2" y="775"/>
                </a:lnTo>
                <a:lnTo>
                  <a:pt x="0" y="763"/>
                </a:lnTo>
                <a:lnTo>
                  <a:pt x="2" y="759"/>
                </a:lnTo>
                <a:lnTo>
                  <a:pt x="2" y="758"/>
                </a:lnTo>
                <a:lnTo>
                  <a:pt x="2" y="756"/>
                </a:lnTo>
                <a:lnTo>
                  <a:pt x="2" y="754"/>
                </a:lnTo>
                <a:lnTo>
                  <a:pt x="2" y="753"/>
                </a:lnTo>
                <a:lnTo>
                  <a:pt x="3" y="749"/>
                </a:lnTo>
                <a:lnTo>
                  <a:pt x="5" y="746"/>
                </a:lnTo>
                <a:lnTo>
                  <a:pt x="7" y="739"/>
                </a:lnTo>
                <a:lnTo>
                  <a:pt x="8" y="734"/>
                </a:lnTo>
                <a:lnTo>
                  <a:pt x="10" y="729"/>
                </a:lnTo>
                <a:lnTo>
                  <a:pt x="10" y="724"/>
                </a:lnTo>
                <a:lnTo>
                  <a:pt x="12" y="721"/>
                </a:lnTo>
                <a:lnTo>
                  <a:pt x="12" y="717"/>
                </a:lnTo>
                <a:lnTo>
                  <a:pt x="12" y="714"/>
                </a:lnTo>
                <a:lnTo>
                  <a:pt x="12" y="714"/>
                </a:lnTo>
                <a:lnTo>
                  <a:pt x="12" y="714"/>
                </a:lnTo>
                <a:lnTo>
                  <a:pt x="12" y="710"/>
                </a:lnTo>
                <a:lnTo>
                  <a:pt x="12" y="704"/>
                </a:lnTo>
                <a:lnTo>
                  <a:pt x="12" y="695"/>
                </a:lnTo>
                <a:lnTo>
                  <a:pt x="12" y="687"/>
                </a:lnTo>
                <a:lnTo>
                  <a:pt x="13" y="685"/>
                </a:lnTo>
                <a:lnTo>
                  <a:pt x="13" y="678"/>
                </a:lnTo>
                <a:lnTo>
                  <a:pt x="15" y="667"/>
                </a:lnTo>
                <a:lnTo>
                  <a:pt x="17" y="648"/>
                </a:lnTo>
                <a:lnTo>
                  <a:pt x="19" y="631"/>
                </a:lnTo>
                <a:lnTo>
                  <a:pt x="19" y="618"/>
                </a:lnTo>
                <a:lnTo>
                  <a:pt x="20" y="596"/>
                </a:lnTo>
                <a:lnTo>
                  <a:pt x="24" y="572"/>
                </a:lnTo>
                <a:lnTo>
                  <a:pt x="27" y="552"/>
                </a:lnTo>
                <a:lnTo>
                  <a:pt x="30" y="540"/>
                </a:lnTo>
                <a:lnTo>
                  <a:pt x="32" y="528"/>
                </a:lnTo>
                <a:lnTo>
                  <a:pt x="34" y="516"/>
                </a:lnTo>
                <a:lnTo>
                  <a:pt x="35" y="511"/>
                </a:lnTo>
                <a:lnTo>
                  <a:pt x="25" y="501"/>
                </a:lnTo>
                <a:lnTo>
                  <a:pt x="25" y="499"/>
                </a:lnTo>
                <a:lnTo>
                  <a:pt x="25" y="496"/>
                </a:lnTo>
                <a:lnTo>
                  <a:pt x="25" y="491"/>
                </a:lnTo>
                <a:lnTo>
                  <a:pt x="27" y="486"/>
                </a:lnTo>
                <a:lnTo>
                  <a:pt x="29" y="481"/>
                </a:lnTo>
                <a:lnTo>
                  <a:pt x="32" y="478"/>
                </a:lnTo>
                <a:lnTo>
                  <a:pt x="34" y="472"/>
                </a:lnTo>
                <a:lnTo>
                  <a:pt x="35" y="461"/>
                </a:lnTo>
                <a:lnTo>
                  <a:pt x="40" y="444"/>
                </a:lnTo>
                <a:lnTo>
                  <a:pt x="46" y="427"/>
                </a:lnTo>
                <a:lnTo>
                  <a:pt x="51" y="408"/>
                </a:lnTo>
                <a:lnTo>
                  <a:pt x="54" y="397"/>
                </a:lnTo>
                <a:lnTo>
                  <a:pt x="61" y="373"/>
                </a:lnTo>
                <a:lnTo>
                  <a:pt x="66" y="346"/>
                </a:lnTo>
                <a:lnTo>
                  <a:pt x="71" y="327"/>
                </a:lnTo>
                <a:lnTo>
                  <a:pt x="76" y="314"/>
                </a:lnTo>
                <a:lnTo>
                  <a:pt x="83" y="297"/>
                </a:lnTo>
                <a:lnTo>
                  <a:pt x="93" y="278"/>
                </a:lnTo>
                <a:lnTo>
                  <a:pt x="101" y="260"/>
                </a:lnTo>
                <a:lnTo>
                  <a:pt x="108" y="250"/>
                </a:lnTo>
                <a:lnTo>
                  <a:pt x="118" y="240"/>
                </a:lnTo>
                <a:lnTo>
                  <a:pt x="127" y="233"/>
                </a:lnTo>
                <a:lnTo>
                  <a:pt x="135" y="226"/>
                </a:lnTo>
                <a:lnTo>
                  <a:pt x="154" y="218"/>
                </a:lnTo>
                <a:lnTo>
                  <a:pt x="174" y="209"/>
                </a:lnTo>
                <a:lnTo>
                  <a:pt x="184" y="206"/>
                </a:lnTo>
                <a:lnTo>
                  <a:pt x="194" y="201"/>
                </a:lnTo>
                <a:lnTo>
                  <a:pt x="202" y="196"/>
                </a:lnTo>
                <a:lnTo>
                  <a:pt x="206" y="194"/>
                </a:lnTo>
                <a:lnTo>
                  <a:pt x="206" y="191"/>
                </a:lnTo>
                <a:lnTo>
                  <a:pt x="206" y="184"/>
                </a:lnTo>
                <a:lnTo>
                  <a:pt x="209" y="174"/>
                </a:lnTo>
                <a:lnTo>
                  <a:pt x="218" y="165"/>
                </a:lnTo>
                <a:lnTo>
                  <a:pt x="218" y="162"/>
                </a:lnTo>
                <a:lnTo>
                  <a:pt x="218" y="152"/>
                </a:lnTo>
                <a:lnTo>
                  <a:pt x="218" y="137"/>
                </a:lnTo>
                <a:lnTo>
                  <a:pt x="216" y="123"/>
                </a:lnTo>
                <a:lnTo>
                  <a:pt x="216" y="111"/>
                </a:lnTo>
                <a:lnTo>
                  <a:pt x="213" y="106"/>
                </a:lnTo>
                <a:lnTo>
                  <a:pt x="213" y="106"/>
                </a:lnTo>
                <a:lnTo>
                  <a:pt x="213" y="105"/>
                </a:lnTo>
                <a:lnTo>
                  <a:pt x="213" y="103"/>
                </a:lnTo>
                <a:lnTo>
                  <a:pt x="214" y="100"/>
                </a:lnTo>
                <a:lnTo>
                  <a:pt x="214" y="100"/>
                </a:lnTo>
                <a:lnTo>
                  <a:pt x="218" y="100"/>
                </a:lnTo>
                <a:lnTo>
                  <a:pt x="218" y="98"/>
                </a:lnTo>
                <a:lnTo>
                  <a:pt x="216" y="94"/>
                </a:lnTo>
                <a:lnTo>
                  <a:pt x="216" y="91"/>
                </a:lnTo>
                <a:lnTo>
                  <a:pt x="214" y="88"/>
                </a:lnTo>
                <a:lnTo>
                  <a:pt x="214" y="83"/>
                </a:lnTo>
                <a:lnTo>
                  <a:pt x="214" y="79"/>
                </a:lnTo>
                <a:lnTo>
                  <a:pt x="214" y="76"/>
                </a:lnTo>
                <a:lnTo>
                  <a:pt x="216" y="74"/>
                </a:lnTo>
                <a:lnTo>
                  <a:pt x="214" y="74"/>
                </a:lnTo>
                <a:lnTo>
                  <a:pt x="214" y="74"/>
                </a:lnTo>
                <a:lnTo>
                  <a:pt x="213" y="74"/>
                </a:lnTo>
                <a:lnTo>
                  <a:pt x="213" y="74"/>
                </a:lnTo>
                <a:lnTo>
                  <a:pt x="211" y="73"/>
                </a:lnTo>
                <a:lnTo>
                  <a:pt x="213" y="71"/>
                </a:lnTo>
                <a:lnTo>
                  <a:pt x="214" y="69"/>
                </a:lnTo>
                <a:lnTo>
                  <a:pt x="218" y="66"/>
                </a:lnTo>
                <a:lnTo>
                  <a:pt x="221" y="64"/>
                </a:lnTo>
                <a:lnTo>
                  <a:pt x="223" y="62"/>
                </a:lnTo>
                <a:lnTo>
                  <a:pt x="223" y="62"/>
                </a:lnTo>
                <a:lnTo>
                  <a:pt x="221" y="62"/>
                </a:lnTo>
                <a:lnTo>
                  <a:pt x="221" y="62"/>
                </a:lnTo>
                <a:lnTo>
                  <a:pt x="219" y="64"/>
                </a:lnTo>
                <a:lnTo>
                  <a:pt x="218" y="64"/>
                </a:lnTo>
                <a:lnTo>
                  <a:pt x="216" y="66"/>
                </a:lnTo>
                <a:lnTo>
                  <a:pt x="214" y="66"/>
                </a:lnTo>
                <a:lnTo>
                  <a:pt x="214" y="66"/>
                </a:lnTo>
                <a:lnTo>
                  <a:pt x="214" y="66"/>
                </a:lnTo>
                <a:lnTo>
                  <a:pt x="216" y="64"/>
                </a:lnTo>
                <a:lnTo>
                  <a:pt x="218" y="61"/>
                </a:lnTo>
                <a:lnTo>
                  <a:pt x="221" y="57"/>
                </a:lnTo>
                <a:lnTo>
                  <a:pt x="224" y="54"/>
                </a:lnTo>
                <a:lnTo>
                  <a:pt x="226" y="51"/>
                </a:lnTo>
                <a:lnTo>
                  <a:pt x="228" y="49"/>
                </a:lnTo>
                <a:lnTo>
                  <a:pt x="229" y="46"/>
                </a:lnTo>
                <a:lnTo>
                  <a:pt x="229" y="42"/>
                </a:lnTo>
                <a:lnTo>
                  <a:pt x="231" y="37"/>
                </a:lnTo>
                <a:lnTo>
                  <a:pt x="233" y="34"/>
                </a:lnTo>
                <a:lnTo>
                  <a:pt x="235" y="30"/>
                </a:lnTo>
                <a:lnTo>
                  <a:pt x="236" y="27"/>
                </a:lnTo>
                <a:lnTo>
                  <a:pt x="240" y="22"/>
                </a:lnTo>
                <a:lnTo>
                  <a:pt x="243" y="19"/>
                </a:lnTo>
                <a:lnTo>
                  <a:pt x="246" y="17"/>
                </a:lnTo>
                <a:lnTo>
                  <a:pt x="250" y="13"/>
                </a:lnTo>
                <a:lnTo>
                  <a:pt x="253" y="12"/>
                </a:lnTo>
                <a:lnTo>
                  <a:pt x="258" y="12"/>
                </a:lnTo>
                <a:lnTo>
                  <a:pt x="262" y="12"/>
                </a:lnTo>
                <a:lnTo>
                  <a:pt x="263" y="12"/>
                </a:lnTo>
                <a:lnTo>
                  <a:pt x="265" y="10"/>
                </a:lnTo>
                <a:lnTo>
                  <a:pt x="267" y="8"/>
                </a:lnTo>
                <a:lnTo>
                  <a:pt x="270" y="7"/>
                </a:lnTo>
                <a:lnTo>
                  <a:pt x="273" y="5"/>
                </a:lnTo>
                <a:lnTo>
                  <a:pt x="278" y="2"/>
                </a:lnTo>
                <a:lnTo>
                  <a:pt x="283" y="0"/>
                </a:lnTo>
                <a:lnTo>
                  <a:pt x="289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0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자유형 99"/>
          <p:cNvSpPr/>
          <p:nvPr/>
        </p:nvSpPr>
        <p:spPr>
          <a:xfrm>
            <a:off x="9868355" y="1494971"/>
            <a:ext cx="2350472" cy="5345237"/>
          </a:xfrm>
          <a:custGeom>
            <a:avLst/>
            <a:gdLst>
              <a:gd name="connsiteX0" fmla="*/ 0 w 2322285"/>
              <a:gd name="connsiteY0" fmla="*/ 0 h 5249814"/>
              <a:gd name="connsiteX1" fmla="*/ 1393371 w 2322285"/>
              <a:gd name="connsiteY1" fmla="*/ 928914 h 5249814"/>
              <a:gd name="connsiteX2" fmla="*/ 1596571 w 2322285"/>
              <a:gd name="connsiteY2" fmla="*/ 3512457 h 5249814"/>
              <a:gd name="connsiteX3" fmla="*/ 1770742 w 2322285"/>
              <a:gd name="connsiteY3" fmla="*/ 4383314 h 5249814"/>
              <a:gd name="connsiteX4" fmla="*/ 2177142 w 2322285"/>
              <a:gd name="connsiteY4" fmla="*/ 4963885 h 5249814"/>
              <a:gd name="connsiteX5" fmla="*/ 2278742 w 2322285"/>
              <a:gd name="connsiteY5" fmla="*/ 5007428 h 5249814"/>
              <a:gd name="connsiteX6" fmla="*/ 2162628 w 2322285"/>
              <a:gd name="connsiteY6" fmla="*/ 5021943 h 5249814"/>
              <a:gd name="connsiteX7" fmla="*/ 2278742 w 2322285"/>
              <a:gd name="connsiteY7" fmla="*/ 5138057 h 5249814"/>
              <a:gd name="connsiteX8" fmla="*/ 2119085 w 2322285"/>
              <a:gd name="connsiteY8" fmla="*/ 5239657 h 5249814"/>
              <a:gd name="connsiteX9" fmla="*/ 2278742 w 2322285"/>
              <a:gd name="connsiteY9" fmla="*/ 5239657 h 5249814"/>
              <a:gd name="connsiteX10" fmla="*/ 2322285 w 2322285"/>
              <a:gd name="connsiteY10" fmla="*/ 5181600 h 5249814"/>
              <a:gd name="connsiteX0" fmla="*/ 0 w 2322285"/>
              <a:gd name="connsiteY0" fmla="*/ 0 h 5249814"/>
              <a:gd name="connsiteX1" fmla="*/ 1136196 w 2322285"/>
              <a:gd name="connsiteY1" fmla="*/ 652689 h 5249814"/>
              <a:gd name="connsiteX2" fmla="*/ 1596571 w 2322285"/>
              <a:gd name="connsiteY2" fmla="*/ 3512457 h 5249814"/>
              <a:gd name="connsiteX3" fmla="*/ 1770742 w 2322285"/>
              <a:gd name="connsiteY3" fmla="*/ 4383314 h 5249814"/>
              <a:gd name="connsiteX4" fmla="*/ 2177142 w 2322285"/>
              <a:gd name="connsiteY4" fmla="*/ 4963885 h 5249814"/>
              <a:gd name="connsiteX5" fmla="*/ 2278742 w 2322285"/>
              <a:gd name="connsiteY5" fmla="*/ 5007428 h 5249814"/>
              <a:gd name="connsiteX6" fmla="*/ 2162628 w 2322285"/>
              <a:gd name="connsiteY6" fmla="*/ 5021943 h 5249814"/>
              <a:gd name="connsiteX7" fmla="*/ 2278742 w 2322285"/>
              <a:gd name="connsiteY7" fmla="*/ 5138057 h 5249814"/>
              <a:gd name="connsiteX8" fmla="*/ 2119085 w 2322285"/>
              <a:gd name="connsiteY8" fmla="*/ 5239657 h 5249814"/>
              <a:gd name="connsiteX9" fmla="*/ 2278742 w 2322285"/>
              <a:gd name="connsiteY9" fmla="*/ 5239657 h 5249814"/>
              <a:gd name="connsiteX10" fmla="*/ 2322285 w 2322285"/>
              <a:gd name="connsiteY10" fmla="*/ 5181600 h 5249814"/>
              <a:gd name="connsiteX0" fmla="*/ 0 w 2322285"/>
              <a:gd name="connsiteY0" fmla="*/ 0 h 5249814"/>
              <a:gd name="connsiteX1" fmla="*/ 1136196 w 2322285"/>
              <a:gd name="connsiteY1" fmla="*/ 652689 h 5249814"/>
              <a:gd name="connsiteX2" fmla="*/ 1596571 w 2322285"/>
              <a:gd name="connsiteY2" fmla="*/ 3512457 h 5249814"/>
              <a:gd name="connsiteX3" fmla="*/ 1770742 w 2322285"/>
              <a:gd name="connsiteY3" fmla="*/ 4383314 h 5249814"/>
              <a:gd name="connsiteX4" fmla="*/ 2177142 w 2322285"/>
              <a:gd name="connsiteY4" fmla="*/ 4963885 h 5249814"/>
              <a:gd name="connsiteX5" fmla="*/ 2278742 w 2322285"/>
              <a:gd name="connsiteY5" fmla="*/ 5007428 h 5249814"/>
              <a:gd name="connsiteX6" fmla="*/ 2162628 w 2322285"/>
              <a:gd name="connsiteY6" fmla="*/ 5021943 h 5249814"/>
              <a:gd name="connsiteX7" fmla="*/ 2278742 w 2322285"/>
              <a:gd name="connsiteY7" fmla="*/ 5138057 h 5249814"/>
              <a:gd name="connsiteX8" fmla="*/ 2119085 w 2322285"/>
              <a:gd name="connsiteY8" fmla="*/ 5239657 h 5249814"/>
              <a:gd name="connsiteX9" fmla="*/ 2278742 w 2322285"/>
              <a:gd name="connsiteY9" fmla="*/ 5239657 h 5249814"/>
              <a:gd name="connsiteX10" fmla="*/ 2322285 w 2322285"/>
              <a:gd name="connsiteY10" fmla="*/ 5181600 h 5249814"/>
              <a:gd name="connsiteX0" fmla="*/ 0 w 2322285"/>
              <a:gd name="connsiteY0" fmla="*/ 86891 h 5336705"/>
              <a:gd name="connsiteX1" fmla="*/ 1136196 w 2322285"/>
              <a:gd name="connsiteY1" fmla="*/ 739580 h 5336705"/>
              <a:gd name="connsiteX2" fmla="*/ 1596571 w 2322285"/>
              <a:gd name="connsiteY2" fmla="*/ 3599348 h 5336705"/>
              <a:gd name="connsiteX3" fmla="*/ 1770742 w 2322285"/>
              <a:gd name="connsiteY3" fmla="*/ 4470205 h 5336705"/>
              <a:gd name="connsiteX4" fmla="*/ 2177142 w 2322285"/>
              <a:gd name="connsiteY4" fmla="*/ 5050776 h 5336705"/>
              <a:gd name="connsiteX5" fmla="*/ 2278742 w 2322285"/>
              <a:gd name="connsiteY5" fmla="*/ 5094319 h 5336705"/>
              <a:gd name="connsiteX6" fmla="*/ 2162628 w 2322285"/>
              <a:gd name="connsiteY6" fmla="*/ 5108834 h 5336705"/>
              <a:gd name="connsiteX7" fmla="*/ 2278742 w 2322285"/>
              <a:gd name="connsiteY7" fmla="*/ 5224948 h 5336705"/>
              <a:gd name="connsiteX8" fmla="*/ 2119085 w 2322285"/>
              <a:gd name="connsiteY8" fmla="*/ 5326548 h 5336705"/>
              <a:gd name="connsiteX9" fmla="*/ 2278742 w 2322285"/>
              <a:gd name="connsiteY9" fmla="*/ 5326548 h 5336705"/>
              <a:gd name="connsiteX10" fmla="*/ 2322285 w 2322285"/>
              <a:gd name="connsiteY10" fmla="*/ 5268491 h 5336705"/>
              <a:gd name="connsiteX0" fmla="*/ 0 w 2322285"/>
              <a:gd name="connsiteY0" fmla="*/ 0 h 5249814"/>
              <a:gd name="connsiteX1" fmla="*/ 1136196 w 2322285"/>
              <a:gd name="connsiteY1" fmla="*/ 652689 h 5249814"/>
              <a:gd name="connsiteX2" fmla="*/ 1596571 w 2322285"/>
              <a:gd name="connsiteY2" fmla="*/ 3512457 h 5249814"/>
              <a:gd name="connsiteX3" fmla="*/ 1770742 w 2322285"/>
              <a:gd name="connsiteY3" fmla="*/ 4383314 h 5249814"/>
              <a:gd name="connsiteX4" fmla="*/ 2177142 w 2322285"/>
              <a:gd name="connsiteY4" fmla="*/ 4963885 h 5249814"/>
              <a:gd name="connsiteX5" fmla="*/ 2278742 w 2322285"/>
              <a:gd name="connsiteY5" fmla="*/ 5007428 h 5249814"/>
              <a:gd name="connsiteX6" fmla="*/ 2162628 w 2322285"/>
              <a:gd name="connsiteY6" fmla="*/ 5021943 h 5249814"/>
              <a:gd name="connsiteX7" fmla="*/ 2278742 w 2322285"/>
              <a:gd name="connsiteY7" fmla="*/ 5138057 h 5249814"/>
              <a:gd name="connsiteX8" fmla="*/ 2119085 w 2322285"/>
              <a:gd name="connsiteY8" fmla="*/ 5239657 h 5249814"/>
              <a:gd name="connsiteX9" fmla="*/ 2278742 w 2322285"/>
              <a:gd name="connsiteY9" fmla="*/ 5239657 h 5249814"/>
              <a:gd name="connsiteX10" fmla="*/ 2322285 w 2322285"/>
              <a:gd name="connsiteY10" fmla="*/ 5181600 h 5249814"/>
              <a:gd name="connsiteX0" fmla="*/ 0 w 2322285"/>
              <a:gd name="connsiteY0" fmla="*/ 0 h 5249814"/>
              <a:gd name="connsiteX1" fmla="*/ 1260021 w 2322285"/>
              <a:gd name="connsiteY1" fmla="*/ 1147989 h 5249814"/>
              <a:gd name="connsiteX2" fmla="*/ 1596571 w 2322285"/>
              <a:gd name="connsiteY2" fmla="*/ 3512457 h 5249814"/>
              <a:gd name="connsiteX3" fmla="*/ 1770742 w 2322285"/>
              <a:gd name="connsiteY3" fmla="*/ 4383314 h 5249814"/>
              <a:gd name="connsiteX4" fmla="*/ 2177142 w 2322285"/>
              <a:gd name="connsiteY4" fmla="*/ 4963885 h 5249814"/>
              <a:gd name="connsiteX5" fmla="*/ 2278742 w 2322285"/>
              <a:gd name="connsiteY5" fmla="*/ 5007428 h 5249814"/>
              <a:gd name="connsiteX6" fmla="*/ 2162628 w 2322285"/>
              <a:gd name="connsiteY6" fmla="*/ 5021943 h 5249814"/>
              <a:gd name="connsiteX7" fmla="*/ 2278742 w 2322285"/>
              <a:gd name="connsiteY7" fmla="*/ 5138057 h 5249814"/>
              <a:gd name="connsiteX8" fmla="*/ 2119085 w 2322285"/>
              <a:gd name="connsiteY8" fmla="*/ 5239657 h 5249814"/>
              <a:gd name="connsiteX9" fmla="*/ 2278742 w 2322285"/>
              <a:gd name="connsiteY9" fmla="*/ 5239657 h 5249814"/>
              <a:gd name="connsiteX10" fmla="*/ 2322285 w 2322285"/>
              <a:gd name="connsiteY10" fmla="*/ 5181600 h 5249814"/>
              <a:gd name="connsiteX0" fmla="*/ 0 w 2236560"/>
              <a:gd name="connsiteY0" fmla="*/ 0 h 5249814"/>
              <a:gd name="connsiteX1" fmla="*/ 1174296 w 2236560"/>
              <a:gd name="connsiteY1" fmla="*/ 1147989 h 5249814"/>
              <a:gd name="connsiteX2" fmla="*/ 1510846 w 2236560"/>
              <a:gd name="connsiteY2" fmla="*/ 3512457 h 5249814"/>
              <a:gd name="connsiteX3" fmla="*/ 1685017 w 2236560"/>
              <a:gd name="connsiteY3" fmla="*/ 4383314 h 5249814"/>
              <a:gd name="connsiteX4" fmla="*/ 2091417 w 2236560"/>
              <a:gd name="connsiteY4" fmla="*/ 4963885 h 5249814"/>
              <a:gd name="connsiteX5" fmla="*/ 2193017 w 2236560"/>
              <a:gd name="connsiteY5" fmla="*/ 5007428 h 5249814"/>
              <a:gd name="connsiteX6" fmla="*/ 2076903 w 2236560"/>
              <a:gd name="connsiteY6" fmla="*/ 5021943 h 5249814"/>
              <a:gd name="connsiteX7" fmla="*/ 2193017 w 2236560"/>
              <a:gd name="connsiteY7" fmla="*/ 5138057 h 5249814"/>
              <a:gd name="connsiteX8" fmla="*/ 2033360 w 2236560"/>
              <a:gd name="connsiteY8" fmla="*/ 5239657 h 5249814"/>
              <a:gd name="connsiteX9" fmla="*/ 2193017 w 2236560"/>
              <a:gd name="connsiteY9" fmla="*/ 5239657 h 5249814"/>
              <a:gd name="connsiteX10" fmla="*/ 2236560 w 2236560"/>
              <a:gd name="connsiteY10" fmla="*/ 5181600 h 5249814"/>
              <a:gd name="connsiteX0" fmla="*/ 0 w 2236560"/>
              <a:gd name="connsiteY0" fmla="*/ 0 h 5249814"/>
              <a:gd name="connsiteX1" fmla="*/ 1174296 w 2236560"/>
              <a:gd name="connsiteY1" fmla="*/ 1147989 h 5249814"/>
              <a:gd name="connsiteX2" fmla="*/ 1510846 w 2236560"/>
              <a:gd name="connsiteY2" fmla="*/ 3512457 h 5249814"/>
              <a:gd name="connsiteX3" fmla="*/ 1685017 w 2236560"/>
              <a:gd name="connsiteY3" fmla="*/ 4383314 h 5249814"/>
              <a:gd name="connsiteX4" fmla="*/ 2091417 w 2236560"/>
              <a:gd name="connsiteY4" fmla="*/ 4963885 h 5249814"/>
              <a:gd name="connsiteX5" fmla="*/ 2193017 w 2236560"/>
              <a:gd name="connsiteY5" fmla="*/ 5007428 h 5249814"/>
              <a:gd name="connsiteX6" fmla="*/ 2076903 w 2236560"/>
              <a:gd name="connsiteY6" fmla="*/ 5021943 h 5249814"/>
              <a:gd name="connsiteX7" fmla="*/ 2193017 w 2236560"/>
              <a:gd name="connsiteY7" fmla="*/ 5138057 h 5249814"/>
              <a:gd name="connsiteX8" fmla="*/ 2033360 w 2236560"/>
              <a:gd name="connsiteY8" fmla="*/ 5239657 h 5249814"/>
              <a:gd name="connsiteX9" fmla="*/ 2193017 w 2236560"/>
              <a:gd name="connsiteY9" fmla="*/ 5239657 h 5249814"/>
              <a:gd name="connsiteX10" fmla="*/ 2236560 w 2236560"/>
              <a:gd name="connsiteY10" fmla="*/ 5181600 h 5249814"/>
              <a:gd name="connsiteX0" fmla="*/ 0 w 2236560"/>
              <a:gd name="connsiteY0" fmla="*/ 0 h 5249814"/>
              <a:gd name="connsiteX1" fmla="*/ 1174296 w 2236560"/>
              <a:gd name="connsiteY1" fmla="*/ 1090839 h 5249814"/>
              <a:gd name="connsiteX2" fmla="*/ 1510846 w 2236560"/>
              <a:gd name="connsiteY2" fmla="*/ 3512457 h 5249814"/>
              <a:gd name="connsiteX3" fmla="*/ 1685017 w 2236560"/>
              <a:gd name="connsiteY3" fmla="*/ 4383314 h 5249814"/>
              <a:gd name="connsiteX4" fmla="*/ 2091417 w 2236560"/>
              <a:gd name="connsiteY4" fmla="*/ 4963885 h 5249814"/>
              <a:gd name="connsiteX5" fmla="*/ 2193017 w 2236560"/>
              <a:gd name="connsiteY5" fmla="*/ 5007428 h 5249814"/>
              <a:gd name="connsiteX6" fmla="*/ 2076903 w 2236560"/>
              <a:gd name="connsiteY6" fmla="*/ 5021943 h 5249814"/>
              <a:gd name="connsiteX7" fmla="*/ 2193017 w 2236560"/>
              <a:gd name="connsiteY7" fmla="*/ 5138057 h 5249814"/>
              <a:gd name="connsiteX8" fmla="*/ 2033360 w 2236560"/>
              <a:gd name="connsiteY8" fmla="*/ 5239657 h 5249814"/>
              <a:gd name="connsiteX9" fmla="*/ 2193017 w 2236560"/>
              <a:gd name="connsiteY9" fmla="*/ 5239657 h 5249814"/>
              <a:gd name="connsiteX10" fmla="*/ 2236560 w 2236560"/>
              <a:gd name="connsiteY10" fmla="*/ 5181600 h 5249814"/>
              <a:gd name="connsiteX0" fmla="*/ 0 w 2236560"/>
              <a:gd name="connsiteY0" fmla="*/ 0 h 5249814"/>
              <a:gd name="connsiteX1" fmla="*/ 1174296 w 2236560"/>
              <a:gd name="connsiteY1" fmla="*/ 1090839 h 5249814"/>
              <a:gd name="connsiteX2" fmla="*/ 1510846 w 2236560"/>
              <a:gd name="connsiteY2" fmla="*/ 3512457 h 5249814"/>
              <a:gd name="connsiteX3" fmla="*/ 1685017 w 2236560"/>
              <a:gd name="connsiteY3" fmla="*/ 4383314 h 5249814"/>
              <a:gd name="connsiteX4" fmla="*/ 2091417 w 2236560"/>
              <a:gd name="connsiteY4" fmla="*/ 4963885 h 5249814"/>
              <a:gd name="connsiteX5" fmla="*/ 2193017 w 2236560"/>
              <a:gd name="connsiteY5" fmla="*/ 5007428 h 5249814"/>
              <a:gd name="connsiteX6" fmla="*/ 2076903 w 2236560"/>
              <a:gd name="connsiteY6" fmla="*/ 5021943 h 5249814"/>
              <a:gd name="connsiteX7" fmla="*/ 2193017 w 2236560"/>
              <a:gd name="connsiteY7" fmla="*/ 5138057 h 5249814"/>
              <a:gd name="connsiteX8" fmla="*/ 2033360 w 2236560"/>
              <a:gd name="connsiteY8" fmla="*/ 5239657 h 5249814"/>
              <a:gd name="connsiteX9" fmla="*/ 2193017 w 2236560"/>
              <a:gd name="connsiteY9" fmla="*/ 5239657 h 5249814"/>
              <a:gd name="connsiteX10" fmla="*/ 2236560 w 2236560"/>
              <a:gd name="connsiteY10" fmla="*/ 5181600 h 5249814"/>
              <a:gd name="connsiteX0" fmla="*/ 0 w 2236560"/>
              <a:gd name="connsiteY0" fmla="*/ 0 h 5249814"/>
              <a:gd name="connsiteX1" fmla="*/ 1174296 w 2236560"/>
              <a:gd name="connsiteY1" fmla="*/ 1090839 h 5249814"/>
              <a:gd name="connsiteX2" fmla="*/ 1510846 w 2236560"/>
              <a:gd name="connsiteY2" fmla="*/ 3512457 h 5249814"/>
              <a:gd name="connsiteX3" fmla="*/ 1685017 w 2236560"/>
              <a:gd name="connsiteY3" fmla="*/ 4383314 h 5249814"/>
              <a:gd name="connsiteX4" fmla="*/ 2091417 w 2236560"/>
              <a:gd name="connsiteY4" fmla="*/ 4963885 h 5249814"/>
              <a:gd name="connsiteX5" fmla="*/ 2193017 w 2236560"/>
              <a:gd name="connsiteY5" fmla="*/ 5007428 h 5249814"/>
              <a:gd name="connsiteX6" fmla="*/ 2076903 w 2236560"/>
              <a:gd name="connsiteY6" fmla="*/ 5098143 h 5249814"/>
              <a:gd name="connsiteX7" fmla="*/ 2193017 w 2236560"/>
              <a:gd name="connsiteY7" fmla="*/ 5138057 h 5249814"/>
              <a:gd name="connsiteX8" fmla="*/ 2033360 w 2236560"/>
              <a:gd name="connsiteY8" fmla="*/ 5239657 h 5249814"/>
              <a:gd name="connsiteX9" fmla="*/ 2193017 w 2236560"/>
              <a:gd name="connsiteY9" fmla="*/ 5239657 h 5249814"/>
              <a:gd name="connsiteX10" fmla="*/ 2236560 w 2236560"/>
              <a:gd name="connsiteY10" fmla="*/ 5181600 h 5249814"/>
              <a:gd name="connsiteX0" fmla="*/ 0 w 2350472"/>
              <a:gd name="connsiteY0" fmla="*/ 0 h 5345237"/>
              <a:gd name="connsiteX1" fmla="*/ 1174296 w 2350472"/>
              <a:gd name="connsiteY1" fmla="*/ 1090839 h 5345237"/>
              <a:gd name="connsiteX2" fmla="*/ 1510846 w 2350472"/>
              <a:gd name="connsiteY2" fmla="*/ 3512457 h 5345237"/>
              <a:gd name="connsiteX3" fmla="*/ 1685017 w 2350472"/>
              <a:gd name="connsiteY3" fmla="*/ 4383314 h 5345237"/>
              <a:gd name="connsiteX4" fmla="*/ 2091417 w 2350472"/>
              <a:gd name="connsiteY4" fmla="*/ 4963885 h 5345237"/>
              <a:gd name="connsiteX5" fmla="*/ 2193017 w 2350472"/>
              <a:gd name="connsiteY5" fmla="*/ 5007428 h 5345237"/>
              <a:gd name="connsiteX6" fmla="*/ 2076903 w 2350472"/>
              <a:gd name="connsiteY6" fmla="*/ 5098143 h 5345237"/>
              <a:gd name="connsiteX7" fmla="*/ 2193017 w 2350472"/>
              <a:gd name="connsiteY7" fmla="*/ 5138057 h 5345237"/>
              <a:gd name="connsiteX8" fmla="*/ 2033360 w 2350472"/>
              <a:gd name="connsiteY8" fmla="*/ 5239657 h 5345237"/>
              <a:gd name="connsiteX9" fmla="*/ 2345417 w 2350472"/>
              <a:gd name="connsiteY9" fmla="*/ 5344432 h 5345237"/>
              <a:gd name="connsiteX10" fmla="*/ 2236560 w 2350472"/>
              <a:gd name="connsiteY10" fmla="*/ 5181600 h 5345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50472" h="5345237">
                <a:moveTo>
                  <a:pt x="0" y="0"/>
                </a:moveTo>
                <a:cubicBezTo>
                  <a:pt x="754138" y="76502"/>
                  <a:pt x="979638" y="410180"/>
                  <a:pt x="1174296" y="1090839"/>
                </a:cubicBezTo>
                <a:cubicBezTo>
                  <a:pt x="1368954" y="1771498"/>
                  <a:pt x="1425726" y="2963711"/>
                  <a:pt x="1510846" y="3512457"/>
                </a:cubicBezTo>
                <a:cubicBezTo>
                  <a:pt x="1595966" y="4061203"/>
                  <a:pt x="1588255" y="4141409"/>
                  <a:pt x="1685017" y="4383314"/>
                </a:cubicBezTo>
                <a:cubicBezTo>
                  <a:pt x="1781779" y="4625219"/>
                  <a:pt x="2006750" y="4859866"/>
                  <a:pt x="2091417" y="4963885"/>
                </a:cubicBezTo>
                <a:cubicBezTo>
                  <a:pt x="2176084" y="5067904"/>
                  <a:pt x="2195436" y="4985052"/>
                  <a:pt x="2193017" y="5007428"/>
                </a:cubicBezTo>
                <a:cubicBezTo>
                  <a:pt x="2190598" y="5029804"/>
                  <a:pt x="2076903" y="5076372"/>
                  <a:pt x="2076903" y="5098143"/>
                </a:cubicBezTo>
                <a:cubicBezTo>
                  <a:pt x="2076903" y="5119914"/>
                  <a:pt x="2200274" y="5114471"/>
                  <a:pt x="2193017" y="5138057"/>
                </a:cubicBezTo>
                <a:cubicBezTo>
                  <a:pt x="2185760" y="5161643"/>
                  <a:pt x="2007960" y="5205261"/>
                  <a:pt x="2033360" y="5239657"/>
                </a:cubicBezTo>
                <a:cubicBezTo>
                  <a:pt x="2058760" y="5274053"/>
                  <a:pt x="2311550" y="5354108"/>
                  <a:pt x="2345417" y="5344432"/>
                </a:cubicBezTo>
                <a:cubicBezTo>
                  <a:pt x="2379284" y="5334756"/>
                  <a:pt x="2231722" y="5205790"/>
                  <a:pt x="2236560" y="5181600"/>
                </a:cubicBezTo>
              </a:path>
            </a:pathLst>
          </a:cu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1" name="그룹 100"/>
          <p:cNvGrpSpPr/>
          <p:nvPr/>
        </p:nvGrpSpPr>
        <p:grpSpPr>
          <a:xfrm>
            <a:off x="10768289" y="4925362"/>
            <a:ext cx="1065334" cy="1748948"/>
            <a:chOff x="10768289" y="4910848"/>
            <a:chExt cx="1065334" cy="1748948"/>
          </a:xfrm>
        </p:grpSpPr>
        <p:sp>
          <p:nvSpPr>
            <p:cNvPr id="46" name="타원 45"/>
            <p:cNvSpPr/>
            <p:nvPr/>
          </p:nvSpPr>
          <p:spPr>
            <a:xfrm>
              <a:off x="10768289" y="6379379"/>
              <a:ext cx="1065334" cy="280417"/>
            </a:xfrm>
            <a:prstGeom prst="ellipse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자유형 39"/>
            <p:cNvSpPr>
              <a:spLocks noChangeArrowheads="1"/>
            </p:cNvSpPr>
            <p:nvPr/>
          </p:nvSpPr>
          <p:spPr bwMode="auto">
            <a:xfrm rot="274395" flipH="1">
              <a:off x="11101144" y="4910848"/>
              <a:ext cx="593080" cy="1645526"/>
            </a:xfrm>
            <a:custGeom>
              <a:avLst/>
              <a:gdLst>
                <a:gd name="connsiteX0" fmla="*/ 920750 w 2146301"/>
                <a:gd name="connsiteY0" fmla="*/ 1978151 h 5926138"/>
                <a:gd name="connsiteX1" fmla="*/ 920070 w 2146301"/>
                <a:gd name="connsiteY1" fmla="*/ 1978965 h 5926138"/>
                <a:gd name="connsiteX2" fmla="*/ 920070 w 2146301"/>
                <a:gd name="connsiteY2" fmla="*/ 2010331 h 5926138"/>
                <a:gd name="connsiteX3" fmla="*/ 920070 w 2146301"/>
                <a:gd name="connsiteY3" fmla="*/ 2041219 h 5926138"/>
                <a:gd name="connsiteX4" fmla="*/ 920750 w 2146301"/>
                <a:gd name="connsiteY4" fmla="*/ 2041219 h 5926138"/>
                <a:gd name="connsiteX5" fmla="*/ 920750 w 2146301"/>
                <a:gd name="connsiteY5" fmla="*/ 1985352 h 5926138"/>
                <a:gd name="connsiteX6" fmla="*/ 1283876 w 2146301"/>
                <a:gd name="connsiteY6" fmla="*/ 0 h 5926138"/>
                <a:gd name="connsiteX7" fmla="*/ 1465439 w 2146301"/>
                <a:gd name="connsiteY7" fmla="*/ 157266 h 5926138"/>
                <a:gd name="connsiteX8" fmla="*/ 1533525 w 2146301"/>
                <a:gd name="connsiteY8" fmla="*/ 1078396 h 5926138"/>
                <a:gd name="connsiteX9" fmla="*/ 1510830 w 2146301"/>
                <a:gd name="connsiteY9" fmla="*/ 1123329 h 5926138"/>
                <a:gd name="connsiteX10" fmla="*/ 1510830 w 2146301"/>
                <a:gd name="connsiteY10" fmla="*/ 1145796 h 5926138"/>
                <a:gd name="connsiteX11" fmla="*/ 1242741 w 2146301"/>
                <a:gd name="connsiteY11" fmla="*/ 1964071 h 5926138"/>
                <a:gd name="connsiteX12" fmla="*/ 1239419 w 2146301"/>
                <a:gd name="connsiteY12" fmla="*/ 1974209 h 5926138"/>
                <a:gd name="connsiteX13" fmla="*/ 1238485 w 2146301"/>
                <a:gd name="connsiteY13" fmla="*/ 1977059 h 5926138"/>
                <a:gd name="connsiteX14" fmla="*/ 1279975 w 2146301"/>
                <a:gd name="connsiteY14" fmla="*/ 2037087 h 5926138"/>
                <a:gd name="connsiteX15" fmla="*/ 1280515 w 2146301"/>
                <a:gd name="connsiteY15" fmla="*/ 2041219 h 5926138"/>
                <a:gd name="connsiteX16" fmla="*/ 1282822 w 2146301"/>
                <a:gd name="connsiteY16" fmla="*/ 2041219 h 5926138"/>
                <a:gd name="connsiteX17" fmla="*/ 1283532 w 2146301"/>
                <a:gd name="connsiteY17" fmla="*/ 2041219 h 5926138"/>
                <a:gd name="connsiteX18" fmla="*/ 1328965 w 2146301"/>
                <a:gd name="connsiteY18" fmla="*/ 2198467 h 5926138"/>
                <a:gd name="connsiteX19" fmla="*/ 1328965 w 2146301"/>
                <a:gd name="connsiteY19" fmla="*/ 2220931 h 5926138"/>
                <a:gd name="connsiteX20" fmla="*/ 1328965 w 2146301"/>
                <a:gd name="connsiteY20" fmla="*/ 2243395 h 5926138"/>
                <a:gd name="connsiteX21" fmla="*/ 1442547 w 2146301"/>
                <a:gd name="connsiteY21" fmla="*/ 3546305 h 5926138"/>
                <a:gd name="connsiteX22" fmla="*/ 1445564 w 2146301"/>
                <a:gd name="connsiteY22" fmla="*/ 3594905 h 5926138"/>
                <a:gd name="connsiteX23" fmla="*/ 1488709 w 2146301"/>
                <a:gd name="connsiteY23" fmla="*/ 3635149 h 5926138"/>
                <a:gd name="connsiteX24" fmla="*/ 2079259 w 2146301"/>
                <a:gd name="connsiteY24" fmla="*/ 4488317 h 5926138"/>
                <a:gd name="connsiteX25" fmla="*/ 2127570 w 2146301"/>
                <a:gd name="connsiteY25" fmla="*/ 4627632 h 5926138"/>
                <a:gd name="connsiteX26" fmla="*/ 2123880 w 2146301"/>
                <a:gd name="connsiteY26" fmla="*/ 4659048 h 5926138"/>
                <a:gd name="connsiteX27" fmla="*/ 2146301 w 2146301"/>
                <a:gd name="connsiteY27" fmla="*/ 5679095 h 5926138"/>
                <a:gd name="connsiteX28" fmla="*/ 1896511 w 2146301"/>
                <a:gd name="connsiteY28" fmla="*/ 5926138 h 5926138"/>
                <a:gd name="connsiteX29" fmla="*/ 1646721 w 2146301"/>
                <a:gd name="connsiteY29" fmla="*/ 5679095 h 5926138"/>
                <a:gd name="connsiteX30" fmla="*/ 1626852 w 2146301"/>
                <a:gd name="connsiteY30" fmla="*/ 4775142 h 5926138"/>
                <a:gd name="connsiteX31" fmla="*/ 1626282 w 2146301"/>
                <a:gd name="connsiteY31" fmla="*/ 4749243 h 5926138"/>
                <a:gd name="connsiteX32" fmla="*/ 1543752 w 2146301"/>
                <a:gd name="connsiteY32" fmla="*/ 4630011 h 5926138"/>
                <a:gd name="connsiteX33" fmla="*/ 1201331 w 2146301"/>
                <a:gd name="connsiteY33" fmla="*/ 4135315 h 5926138"/>
                <a:gd name="connsiteX34" fmla="*/ 1169988 w 2146301"/>
                <a:gd name="connsiteY34" fmla="*/ 4090034 h 5926138"/>
                <a:gd name="connsiteX35" fmla="*/ 1169988 w 2146301"/>
                <a:gd name="connsiteY35" fmla="*/ 4711831 h 5926138"/>
                <a:gd name="connsiteX36" fmla="*/ 1172303 w 2146301"/>
                <a:gd name="connsiteY36" fmla="*/ 4730954 h 5926138"/>
                <a:gd name="connsiteX37" fmla="*/ 1135156 w 2146301"/>
                <a:gd name="connsiteY37" fmla="*/ 4870401 h 5926138"/>
                <a:gd name="connsiteX38" fmla="*/ 544357 w 2146301"/>
                <a:gd name="connsiteY38" fmla="*/ 5724377 h 5926138"/>
                <a:gd name="connsiteX39" fmla="*/ 180788 w 2146301"/>
                <a:gd name="connsiteY39" fmla="*/ 5791796 h 5926138"/>
                <a:gd name="connsiteX40" fmla="*/ 112619 w 2146301"/>
                <a:gd name="connsiteY40" fmla="*/ 5454700 h 5926138"/>
                <a:gd name="connsiteX41" fmla="*/ 629568 w 2146301"/>
                <a:gd name="connsiteY41" fmla="*/ 4687808 h 5926138"/>
                <a:gd name="connsiteX42" fmla="*/ 669925 w 2146301"/>
                <a:gd name="connsiteY42" fmla="*/ 4627939 h 5926138"/>
                <a:gd name="connsiteX43" fmla="*/ 669925 w 2146301"/>
                <a:gd name="connsiteY43" fmla="*/ 4372895 h 5926138"/>
                <a:gd name="connsiteX44" fmla="*/ 669925 w 2146301"/>
                <a:gd name="connsiteY44" fmla="*/ 3717303 h 5926138"/>
                <a:gd name="connsiteX45" fmla="*/ 669925 w 2146301"/>
                <a:gd name="connsiteY45" fmla="*/ 3695087 h 5926138"/>
                <a:gd name="connsiteX46" fmla="*/ 669125 w 2146301"/>
                <a:gd name="connsiteY46" fmla="*/ 3693374 h 5926138"/>
                <a:gd name="connsiteX47" fmla="*/ 647473 w 2146301"/>
                <a:gd name="connsiteY47" fmla="*/ 3613697 h 5926138"/>
                <a:gd name="connsiteX48" fmla="*/ 533891 w 2146301"/>
                <a:gd name="connsiteY48" fmla="*/ 2265859 h 5926138"/>
                <a:gd name="connsiteX49" fmla="*/ 535114 w 2146301"/>
                <a:gd name="connsiteY49" fmla="*/ 2181224 h 5926138"/>
                <a:gd name="connsiteX50" fmla="*/ 511175 w 2146301"/>
                <a:gd name="connsiteY50" fmla="*/ 2183608 h 5926138"/>
                <a:gd name="connsiteX51" fmla="*/ 0 w 2146301"/>
                <a:gd name="connsiteY51" fmla="*/ 1678782 h 5926138"/>
                <a:gd name="connsiteX52" fmla="*/ 511175 w 2146301"/>
                <a:gd name="connsiteY52" fmla="*/ 1173958 h 5926138"/>
                <a:gd name="connsiteX53" fmla="*/ 982179 w 2146301"/>
                <a:gd name="connsiteY53" fmla="*/ 1482282 h 5926138"/>
                <a:gd name="connsiteX54" fmla="*/ 1009779 w 2146301"/>
                <a:gd name="connsiteY54" fmla="*/ 1570088 h 5926138"/>
                <a:gd name="connsiteX55" fmla="*/ 1010645 w 2146301"/>
                <a:gd name="connsiteY55" fmla="*/ 1567658 h 5926138"/>
                <a:gd name="connsiteX56" fmla="*/ 1193095 w 2146301"/>
                <a:gd name="connsiteY56" fmla="*/ 1055929 h 5926138"/>
                <a:gd name="connsiteX57" fmla="*/ 1125008 w 2146301"/>
                <a:gd name="connsiteY57" fmla="*/ 179733 h 5926138"/>
                <a:gd name="connsiteX58" fmla="*/ 1283876 w 2146301"/>
                <a:gd name="connsiteY58" fmla="*/ 0 h 592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146301" h="5926138">
                  <a:moveTo>
                    <a:pt x="920750" y="1978151"/>
                  </a:moveTo>
                  <a:lnTo>
                    <a:pt x="920070" y="1978965"/>
                  </a:lnTo>
                  <a:lnTo>
                    <a:pt x="920070" y="2010331"/>
                  </a:lnTo>
                  <a:cubicBezTo>
                    <a:pt x="920070" y="2041219"/>
                    <a:pt x="920070" y="2041219"/>
                    <a:pt x="920070" y="2041219"/>
                  </a:cubicBezTo>
                  <a:lnTo>
                    <a:pt x="920750" y="2041219"/>
                  </a:lnTo>
                  <a:lnTo>
                    <a:pt x="920750" y="1985352"/>
                  </a:lnTo>
                  <a:close/>
                  <a:moveTo>
                    <a:pt x="1283876" y="0"/>
                  </a:moveTo>
                  <a:cubicBezTo>
                    <a:pt x="1374657" y="0"/>
                    <a:pt x="1465439" y="67400"/>
                    <a:pt x="1465439" y="157266"/>
                  </a:cubicBezTo>
                  <a:cubicBezTo>
                    <a:pt x="1533525" y="1078396"/>
                    <a:pt x="1533525" y="1078396"/>
                    <a:pt x="1533525" y="1078396"/>
                  </a:cubicBezTo>
                  <a:cubicBezTo>
                    <a:pt x="1533525" y="1078396"/>
                    <a:pt x="1533525" y="1100863"/>
                    <a:pt x="1510830" y="1123329"/>
                  </a:cubicBezTo>
                  <a:cubicBezTo>
                    <a:pt x="1510830" y="1123329"/>
                    <a:pt x="1510830" y="1145796"/>
                    <a:pt x="1510830" y="1145796"/>
                  </a:cubicBezTo>
                  <a:cubicBezTo>
                    <a:pt x="1306571" y="1769243"/>
                    <a:pt x="1255507" y="1925105"/>
                    <a:pt x="1242741" y="1964071"/>
                  </a:cubicBezTo>
                  <a:lnTo>
                    <a:pt x="1239419" y="1974209"/>
                  </a:lnTo>
                  <a:lnTo>
                    <a:pt x="1238485" y="1977059"/>
                  </a:lnTo>
                  <a:cubicBezTo>
                    <a:pt x="1255507" y="1993909"/>
                    <a:pt x="1272528" y="2010759"/>
                    <a:pt x="1279975" y="2037087"/>
                  </a:cubicBezTo>
                  <a:lnTo>
                    <a:pt x="1280515" y="2041219"/>
                  </a:lnTo>
                  <a:lnTo>
                    <a:pt x="1282822" y="2041219"/>
                  </a:lnTo>
                  <a:cubicBezTo>
                    <a:pt x="1283532" y="2041219"/>
                    <a:pt x="1283532" y="2041219"/>
                    <a:pt x="1283532" y="2041219"/>
                  </a:cubicBezTo>
                  <a:cubicBezTo>
                    <a:pt x="1306248" y="2086147"/>
                    <a:pt x="1328965" y="2131075"/>
                    <a:pt x="1328965" y="2198467"/>
                  </a:cubicBezTo>
                  <a:cubicBezTo>
                    <a:pt x="1328965" y="2198467"/>
                    <a:pt x="1328965" y="2220931"/>
                    <a:pt x="1328965" y="2220931"/>
                  </a:cubicBezTo>
                  <a:cubicBezTo>
                    <a:pt x="1328965" y="2220931"/>
                    <a:pt x="1328965" y="2243395"/>
                    <a:pt x="1328965" y="2243395"/>
                  </a:cubicBezTo>
                  <a:cubicBezTo>
                    <a:pt x="1442547" y="3546305"/>
                    <a:pt x="1442547" y="3546305"/>
                    <a:pt x="1442547" y="3546305"/>
                  </a:cubicBezTo>
                  <a:lnTo>
                    <a:pt x="1445564" y="3594905"/>
                  </a:lnTo>
                  <a:lnTo>
                    <a:pt x="1488709" y="3635149"/>
                  </a:lnTo>
                  <a:lnTo>
                    <a:pt x="2079259" y="4488317"/>
                  </a:lnTo>
                  <a:cubicBezTo>
                    <a:pt x="2113330" y="4530414"/>
                    <a:pt x="2128235" y="4578826"/>
                    <a:pt x="2127570" y="4627632"/>
                  </a:cubicBezTo>
                  <a:lnTo>
                    <a:pt x="2123880" y="4659048"/>
                  </a:lnTo>
                  <a:lnTo>
                    <a:pt x="2146301" y="5679095"/>
                  </a:lnTo>
                  <a:cubicBezTo>
                    <a:pt x="2146301" y="5813846"/>
                    <a:pt x="2032760" y="5926138"/>
                    <a:pt x="1896511" y="5926138"/>
                  </a:cubicBezTo>
                  <a:cubicBezTo>
                    <a:pt x="1760262" y="5926138"/>
                    <a:pt x="1646721" y="5813846"/>
                    <a:pt x="1646721" y="5679095"/>
                  </a:cubicBezTo>
                  <a:cubicBezTo>
                    <a:pt x="1635367" y="5162551"/>
                    <a:pt x="1629690" y="4904279"/>
                    <a:pt x="1626852" y="4775142"/>
                  </a:cubicBezTo>
                  <a:lnTo>
                    <a:pt x="1626282" y="4749243"/>
                  </a:lnTo>
                  <a:lnTo>
                    <a:pt x="1543752" y="4630011"/>
                  </a:lnTo>
                  <a:cubicBezTo>
                    <a:pt x="1381552" y="4395681"/>
                    <a:pt x="1273419" y="4239462"/>
                    <a:pt x="1201331" y="4135315"/>
                  </a:cubicBezTo>
                  <a:lnTo>
                    <a:pt x="1169988" y="4090034"/>
                  </a:lnTo>
                  <a:lnTo>
                    <a:pt x="1169988" y="4711831"/>
                  </a:lnTo>
                  <a:lnTo>
                    <a:pt x="1172303" y="4730954"/>
                  </a:lnTo>
                  <a:cubicBezTo>
                    <a:pt x="1173501" y="4779807"/>
                    <a:pt x="1160719" y="4828264"/>
                    <a:pt x="1135156" y="4870401"/>
                  </a:cubicBezTo>
                  <a:lnTo>
                    <a:pt x="544357" y="5724377"/>
                  </a:lnTo>
                  <a:cubicBezTo>
                    <a:pt x="476188" y="5836742"/>
                    <a:pt x="317127" y="5881688"/>
                    <a:pt x="180788" y="5791796"/>
                  </a:cubicBezTo>
                  <a:cubicBezTo>
                    <a:pt x="67173" y="5724377"/>
                    <a:pt x="44450" y="5567066"/>
                    <a:pt x="112619" y="5454700"/>
                  </a:cubicBezTo>
                  <a:cubicBezTo>
                    <a:pt x="408019" y="5016476"/>
                    <a:pt x="555719" y="4797364"/>
                    <a:pt x="629568" y="4687808"/>
                  </a:cubicBezTo>
                  <a:lnTo>
                    <a:pt x="669925" y="4627939"/>
                  </a:lnTo>
                  <a:lnTo>
                    <a:pt x="669925" y="4372895"/>
                  </a:lnTo>
                  <a:cubicBezTo>
                    <a:pt x="669925" y="3940339"/>
                    <a:pt x="669925" y="3778131"/>
                    <a:pt x="669925" y="3717303"/>
                  </a:cubicBezTo>
                  <a:lnTo>
                    <a:pt x="669925" y="3695087"/>
                  </a:lnTo>
                  <a:lnTo>
                    <a:pt x="669125" y="3693374"/>
                  </a:lnTo>
                  <a:cubicBezTo>
                    <a:pt x="660251" y="3668453"/>
                    <a:pt x="653152" y="3641777"/>
                    <a:pt x="647473" y="3613697"/>
                  </a:cubicBezTo>
                  <a:cubicBezTo>
                    <a:pt x="533891" y="2265859"/>
                    <a:pt x="533891" y="2265859"/>
                    <a:pt x="533891" y="2265859"/>
                  </a:cubicBezTo>
                  <a:lnTo>
                    <a:pt x="535114" y="2181224"/>
                  </a:lnTo>
                  <a:lnTo>
                    <a:pt x="511175" y="2183608"/>
                  </a:lnTo>
                  <a:cubicBezTo>
                    <a:pt x="228861" y="2183608"/>
                    <a:pt x="0" y="1957590"/>
                    <a:pt x="0" y="1678782"/>
                  </a:cubicBezTo>
                  <a:cubicBezTo>
                    <a:pt x="0" y="1399976"/>
                    <a:pt x="228861" y="1173958"/>
                    <a:pt x="511175" y="1173958"/>
                  </a:cubicBezTo>
                  <a:cubicBezTo>
                    <a:pt x="722911" y="1173958"/>
                    <a:pt x="904579" y="1301093"/>
                    <a:pt x="982179" y="1482282"/>
                  </a:cubicBezTo>
                  <a:lnTo>
                    <a:pt x="1009779" y="1570088"/>
                  </a:lnTo>
                  <a:lnTo>
                    <a:pt x="1010645" y="1567658"/>
                  </a:lnTo>
                  <a:cubicBezTo>
                    <a:pt x="1193095" y="1055929"/>
                    <a:pt x="1193095" y="1055929"/>
                    <a:pt x="1193095" y="1055929"/>
                  </a:cubicBezTo>
                  <a:cubicBezTo>
                    <a:pt x="1125008" y="179733"/>
                    <a:pt x="1125008" y="179733"/>
                    <a:pt x="1125008" y="179733"/>
                  </a:cubicBezTo>
                  <a:cubicBezTo>
                    <a:pt x="1125008" y="89867"/>
                    <a:pt x="1193095" y="0"/>
                    <a:pt x="1283876" y="0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920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</p:grpSp>
      <p:grpSp>
        <p:nvGrpSpPr>
          <p:cNvPr id="87" name="그룹 86"/>
          <p:cNvGrpSpPr/>
          <p:nvPr/>
        </p:nvGrpSpPr>
        <p:grpSpPr>
          <a:xfrm>
            <a:off x="6515377" y="1421440"/>
            <a:ext cx="4465300" cy="4575770"/>
            <a:chOff x="4413660" y="1756230"/>
            <a:chExt cx="4094738" cy="4196040"/>
          </a:xfrm>
        </p:grpSpPr>
        <p:grpSp>
          <p:nvGrpSpPr>
            <p:cNvPr id="86" name="그룹 85"/>
            <p:cNvGrpSpPr/>
            <p:nvPr/>
          </p:nvGrpSpPr>
          <p:grpSpPr>
            <a:xfrm>
              <a:off x="4413660" y="1756230"/>
              <a:ext cx="4094738" cy="4196040"/>
              <a:chOff x="4413660" y="1756230"/>
              <a:chExt cx="4094738" cy="4196040"/>
            </a:xfrm>
          </p:grpSpPr>
          <p:grpSp>
            <p:nvGrpSpPr>
              <p:cNvPr id="63" name="그룹 62"/>
              <p:cNvGrpSpPr/>
              <p:nvPr/>
            </p:nvGrpSpPr>
            <p:grpSpPr>
              <a:xfrm>
                <a:off x="4413660" y="1756230"/>
                <a:ext cx="4094738" cy="4196040"/>
                <a:chOff x="4267182" y="1731424"/>
                <a:chExt cx="4019797" cy="4119245"/>
              </a:xfrm>
            </p:grpSpPr>
            <p:sp>
              <p:nvSpPr>
                <p:cNvPr id="85" name="자유형 84"/>
                <p:cNvSpPr/>
                <p:nvPr/>
              </p:nvSpPr>
              <p:spPr>
                <a:xfrm rot="18974560">
                  <a:off x="4299576" y="3839745"/>
                  <a:ext cx="1973674" cy="2010924"/>
                </a:xfrm>
                <a:custGeom>
                  <a:avLst/>
                  <a:gdLst>
                    <a:gd name="connsiteX0" fmla="*/ 1973674 w 1973674"/>
                    <a:gd name="connsiteY0" fmla="*/ 0 h 2010924"/>
                    <a:gd name="connsiteX1" fmla="*/ 1973674 w 1973674"/>
                    <a:gd name="connsiteY1" fmla="*/ 1005462 h 2010924"/>
                    <a:gd name="connsiteX2" fmla="*/ 1953625 w 1973674"/>
                    <a:gd name="connsiteY2" fmla="*/ 1208098 h 2010924"/>
                    <a:gd name="connsiteX3" fmla="*/ 1936874 w 1973674"/>
                    <a:gd name="connsiteY3" fmla="*/ 1263080 h 2010924"/>
                    <a:gd name="connsiteX4" fmla="*/ 1379151 w 1973674"/>
                    <a:gd name="connsiteY4" fmla="*/ 1274798 h 2010924"/>
                    <a:gd name="connsiteX5" fmla="*/ 1392703 w 1973674"/>
                    <a:gd name="connsiteY5" fmla="*/ 1919884 h 2010924"/>
                    <a:gd name="connsiteX6" fmla="*/ 1370958 w 1973674"/>
                    <a:gd name="connsiteY6" fmla="*/ 1931910 h 2010924"/>
                    <a:gd name="connsiteX7" fmla="*/ 986837 w 1973674"/>
                    <a:gd name="connsiteY7" fmla="*/ 2010924 h 2010924"/>
                    <a:gd name="connsiteX8" fmla="*/ 0 w 1973674"/>
                    <a:gd name="connsiteY8" fmla="*/ 1005462 h 2010924"/>
                    <a:gd name="connsiteX9" fmla="*/ 986837 w 1973674"/>
                    <a:gd name="connsiteY9" fmla="*/ 0 h 2010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73674" h="2010924">
                      <a:moveTo>
                        <a:pt x="1973674" y="0"/>
                      </a:moveTo>
                      <a:lnTo>
                        <a:pt x="1973674" y="1005462"/>
                      </a:lnTo>
                      <a:cubicBezTo>
                        <a:pt x="1973674" y="1074875"/>
                        <a:pt x="1966771" y="1142645"/>
                        <a:pt x="1953625" y="1208098"/>
                      </a:cubicBezTo>
                      <a:lnTo>
                        <a:pt x="1936874" y="1263080"/>
                      </a:lnTo>
                      <a:lnTo>
                        <a:pt x="1379151" y="1274798"/>
                      </a:lnTo>
                      <a:lnTo>
                        <a:pt x="1392703" y="1919884"/>
                      </a:lnTo>
                      <a:lnTo>
                        <a:pt x="1370958" y="1931910"/>
                      </a:lnTo>
                      <a:cubicBezTo>
                        <a:pt x="1252895" y="1982789"/>
                        <a:pt x="1123091" y="2010924"/>
                        <a:pt x="986837" y="2010924"/>
                      </a:cubicBezTo>
                      <a:cubicBezTo>
                        <a:pt x="441822" y="2010924"/>
                        <a:pt x="0" y="1560763"/>
                        <a:pt x="0" y="1005462"/>
                      </a:cubicBezTo>
                      <a:cubicBezTo>
                        <a:pt x="0" y="450161"/>
                        <a:pt x="441822" y="0"/>
                        <a:pt x="986837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 w="41275"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0" h="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75" name="자유형 74"/>
                <p:cNvSpPr/>
                <p:nvPr/>
              </p:nvSpPr>
              <p:spPr>
                <a:xfrm rot="2826434">
                  <a:off x="4285807" y="1732860"/>
                  <a:ext cx="1973674" cy="2010924"/>
                </a:xfrm>
                <a:custGeom>
                  <a:avLst/>
                  <a:gdLst>
                    <a:gd name="connsiteX0" fmla="*/ 289038 w 1973674"/>
                    <a:gd name="connsiteY0" fmla="*/ 294493 h 2010924"/>
                    <a:gd name="connsiteX1" fmla="*/ 986837 w 1973674"/>
                    <a:gd name="connsiteY1" fmla="*/ 0 h 2010924"/>
                    <a:gd name="connsiteX2" fmla="*/ 1973674 w 1973674"/>
                    <a:gd name="connsiteY2" fmla="*/ 0 h 2010924"/>
                    <a:gd name="connsiteX3" fmla="*/ 1973674 w 1973674"/>
                    <a:gd name="connsiteY3" fmla="*/ 1005462 h 2010924"/>
                    <a:gd name="connsiteX4" fmla="*/ 1953625 w 1973674"/>
                    <a:gd name="connsiteY4" fmla="*/ 1208098 h 2010924"/>
                    <a:gd name="connsiteX5" fmla="*/ 1908060 w 1973674"/>
                    <a:gd name="connsiteY5" fmla="*/ 1357653 h 2010924"/>
                    <a:gd name="connsiteX6" fmla="*/ 1399497 w 1973674"/>
                    <a:gd name="connsiteY6" fmla="*/ 1365328 h 2010924"/>
                    <a:gd name="connsiteX7" fmla="*/ 1407740 w 1973674"/>
                    <a:gd name="connsiteY7" fmla="*/ 1911569 h 2010924"/>
                    <a:gd name="connsiteX8" fmla="*/ 1370959 w 1973674"/>
                    <a:gd name="connsiteY8" fmla="*/ 1931910 h 2010924"/>
                    <a:gd name="connsiteX9" fmla="*/ 986837 w 1973674"/>
                    <a:gd name="connsiteY9" fmla="*/ 2010924 h 2010924"/>
                    <a:gd name="connsiteX10" fmla="*/ 0 w 1973674"/>
                    <a:gd name="connsiteY10" fmla="*/ 1005462 h 2010924"/>
                    <a:gd name="connsiteX11" fmla="*/ 289038 w 1973674"/>
                    <a:gd name="connsiteY11" fmla="*/ 294493 h 2010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3674" h="2010924">
                      <a:moveTo>
                        <a:pt x="289038" y="294493"/>
                      </a:moveTo>
                      <a:cubicBezTo>
                        <a:pt x="467620" y="112540"/>
                        <a:pt x="714330" y="0"/>
                        <a:pt x="986837" y="0"/>
                      </a:cubicBezTo>
                      <a:lnTo>
                        <a:pt x="1973674" y="0"/>
                      </a:lnTo>
                      <a:lnTo>
                        <a:pt x="1973674" y="1005462"/>
                      </a:lnTo>
                      <a:cubicBezTo>
                        <a:pt x="1973674" y="1074874"/>
                        <a:pt x="1966771" y="1142644"/>
                        <a:pt x="1953625" y="1208098"/>
                      </a:cubicBezTo>
                      <a:lnTo>
                        <a:pt x="1908060" y="1357653"/>
                      </a:lnTo>
                      <a:lnTo>
                        <a:pt x="1399497" y="1365328"/>
                      </a:lnTo>
                      <a:lnTo>
                        <a:pt x="1407740" y="1911569"/>
                      </a:lnTo>
                      <a:lnTo>
                        <a:pt x="1370959" y="1931910"/>
                      </a:lnTo>
                      <a:cubicBezTo>
                        <a:pt x="1252895" y="1982789"/>
                        <a:pt x="1123091" y="2010924"/>
                        <a:pt x="986837" y="2010924"/>
                      </a:cubicBezTo>
                      <a:cubicBezTo>
                        <a:pt x="441822" y="2010924"/>
                        <a:pt x="0" y="1560763"/>
                        <a:pt x="0" y="1005462"/>
                      </a:cubicBezTo>
                      <a:cubicBezTo>
                        <a:pt x="0" y="727812"/>
                        <a:pt x="110456" y="476446"/>
                        <a:pt x="289038" y="294493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41275"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0" h="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78" name="자유형 77"/>
                <p:cNvSpPr/>
                <p:nvPr/>
              </p:nvSpPr>
              <p:spPr>
                <a:xfrm rot="8100000">
                  <a:off x="6276481" y="1731424"/>
                  <a:ext cx="1973674" cy="2010924"/>
                </a:xfrm>
                <a:custGeom>
                  <a:avLst/>
                  <a:gdLst>
                    <a:gd name="connsiteX0" fmla="*/ 289038 w 1973674"/>
                    <a:gd name="connsiteY0" fmla="*/ 1716431 h 2010924"/>
                    <a:gd name="connsiteX1" fmla="*/ 0 w 1973674"/>
                    <a:gd name="connsiteY1" fmla="*/ 1005462 h 2010924"/>
                    <a:gd name="connsiteX2" fmla="*/ 986837 w 1973674"/>
                    <a:gd name="connsiteY2" fmla="*/ 0 h 2010924"/>
                    <a:gd name="connsiteX3" fmla="*/ 1973674 w 1973674"/>
                    <a:gd name="connsiteY3" fmla="*/ 0 h 2010924"/>
                    <a:gd name="connsiteX4" fmla="*/ 1973674 w 1973674"/>
                    <a:gd name="connsiteY4" fmla="*/ 1005462 h 2010924"/>
                    <a:gd name="connsiteX5" fmla="*/ 1953625 w 1973674"/>
                    <a:gd name="connsiteY5" fmla="*/ 1208098 h 2010924"/>
                    <a:gd name="connsiteX6" fmla="*/ 1926598 w 1973674"/>
                    <a:gd name="connsiteY6" fmla="*/ 1296809 h 2010924"/>
                    <a:gd name="connsiteX7" fmla="*/ 1312254 w 1973674"/>
                    <a:gd name="connsiteY7" fmla="*/ 1274204 h 2010924"/>
                    <a:gd name="connsiteX8" fmla="*/ 1287078 w 1973674"/>
                    <a:gd name="connsiteY8" fmla="*/ 1958439 h 2010924"/>
                    <a:gd name="connsiteX9" fmla="*/ 1185719 w 1973674"/>
                    <a:gd name="connsiteY9" fmla="*/ 1990497 h 2010924"/>
                    <a:gd name="connsiteX10" fmla="*/ 986837 w 1973674"/>
                    <a:gd name="connsiteY10" fmla="*/ 2010924 h 2010924"/>
                    <a:gd name="connsiteX11" fmla="*/ 289038 w 1973674"/>
                    <a:gd name="connsiteY11" fmla="*/ 1716431 h 2010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3674" h="2010924">
                      <a:moveTo>
                        <a:pt x="289038" y="1716431"/>
                      </a:moveTo>
                      <a:cubicBezTo>
                        <a:pt x="110456" y="1534478"/>
                        <a:pt x="0" y="1283113"/>
                        <a:pt x="0" y="1005462"/>
                      </a:cubicBezTo>
                      <a:cubicBezTo>
                        <a:pt x="0" y="450161"/>
                        <a:pt x="441822" y="0"/>
                        <a:pt x="986837" y="0"/>
                      </a:cubicBezTo>
                      <a:lnTo>
                        <a:pt x="1973674" y="0"/>
                      </a:lnTo>
                      <a:lnTo>
                        <a:pt x="1973674" y="1005462"/>
                      </a:lnTo>
                      <a:cubicBezTo>
                        <a:pt x="1973674" y="1074875"/>
                        <a:pt x="1966771" y="1142644"/>
                        <a:pt x="1953625" y="1208098"/>
                      </a:cubicBezTo>
                      <a:lnTo>
                        <a:pt x="1926598" y="1296809"/>
                      </a:lnTo>
                      <a:lnTo>
                        <a:pt x="1312254" y="1274204"/>
                      </a:lnTo>
                      <a:lnTo>
                        <a:pt x="1287078" y="1958439"/>
                      </a:lnTo>
                      <a:lnTo>
                        <a:pt x="1185719" y="1990497"/>
                      </a:lnTo>
                      <a:cubicBezTo>
                        <a:pt x="1121479" y="2003890"/>
                        <a:pt x="1054964" y="2010924"/>
                        <a:pt x="986837" y="2010924"/>
                      </a:cubicBezTo>
                      <a:cubicBezTo>
                        <a:pt x="714330" y="2010924"/>
                        <a:pt x="467620" y="1898384"/>
                        <a:pt x="289038" y="1716431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41275"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0" h="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82" name="자유형 81"/>
                <p:cNvSpPr/>
                <p:nvPr/>
              </p:nvSpPr>
              <p:spPr>
                <a:xfrm rot="13502347">
                  <a:off x="6294680" y="3766492"/>
                  <a:ext cx="1973674" cy="2010924"/>
                </a:xfrm>
                <a:custGeom>
                  <a:avLst/>
                  <a:gdLst>
                    <a:gd name="connsiteX0" fmla="*/ 1310045 w 1973674"/>
                    <a:gd name="connsiteY0" fmla="*/ 1951175 h 2010924"/>
                    <a:gd name="connsiteX1" fmla="*/ 1185719 w 1973674"/>
                    <a:gd name="connsiteY1" fmla="*/ 1990497 h 2010924"/>
                    <a:gd name="connsiteX2" fmla="*/ 986837 w 1973674"/>
                    <a:gd name="connsiteY2" fmla="*/ 2010924 h 2010924"/>
                    <a:gd name="connsiteX3" fmla="*/ 0 w 1973674"/>
                    <a:gd name="connsiteY3" fmla="*/ 1005462 h 2010924"/>
                    <a:gd name="connsiteX4" fmla="*/ 986837 w 1973674"/>
                    <a:gd name="connsiteY4" fmla="*/ 0 h 2010924"/>
                    <a:gd name="connsiteX5" fmla="*/ 1973674 w 1973674"/>
                    <a:gd name="connsiteY5" fmla="*/ 0 h 2010924"/>
                    <a:gd name="connsiteX6" fmla="*/ 1973674 w 1973674"/>
                    <a:gd name="connsiteY6" fmla="*/ 1005462 h 2010924"/>
                    <a:gd name="connsiteX7" fmla="*/ 1953625 w 1973674"/>
                    <a:gd name="connsiteY7" fmla="*/ 1208098 h 2010924"/>
                    <a:gd name="connsiteX8" fmla="*/ 1912653 w 1973674"/>
                    <a:gd name="connsiteY8" fmla="*/ 1342579 h 2010924"/>
                    <a:gd name="connsiteX9" fmla="*/ 1309630 w 1973674"/>
                    <a:gd name="connsiteY9" fmla="*/ 1342991 h 2010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73674" h="2010924">
                      <a:moveTo>
                        <a:pt x="1310045" y="1951175"/>
                      </a:moveTo>
                      <a:lnTo>
                        <a:pt x="1185719" y="1990497"/>
                      </a:lnTo>
                      <a:cubicBezTo>
                        <a:pt x="1121478" y="2003890"/>
                        <a:pt x="1054964" y="2010924"/>
                        <a:pt x="986837" y="2010924"/>
                      </a:cubicBezTo>
                      <a:cubicBezTo>
                        <a:pt x="441822" y="2010924"/>
                        <a:pt x="0" y="1560763"/>
                        <a:pt x="0" y="1005462"/>
                      </a:cubicBezTo>
                      <a:cubicBezTo>
                        <a:pt x="0" y="450161"/>
                        <a:pt x="441822" y="0"/>
                        <a:pt x="986837" y="0"/>
                      </a:cubicBezTo>
                      <a:lnTo>
                        <a:pt x="1973674" y="0"/>
                      </a:lnTo>
                      <a:lnTo>
                        <a:pt x="1973674" y="1005462"/>
                      </a:lnTo>
                      <a:cubicBezTo>
                        <a:pt x="1973674" y="1074874"/>
                        <a:pt x="1966770" y="1142644"/>
                        <a:pt x="1953625" y="1208098"/>
                      </a:cubicBezTo>
                      <a:lnTo>
                        <a:pt x="1912653" y="1342579"/>
                      </a:lnTo>
                      <a:lnTo>
                        <a:pt x="1309630" y="1342991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41275"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0" h="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88" name="TextBox 87"/>
              <p:cNvSpPr txBox="1"/>
              <p:nvPr/>
            </p:nvSpPr>
            <p:spPr>
              <a:xfrm>
                <a:off x="6028396" y="2523728"/>
                <a:ext cx="6014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800" b="1" dirty="0" smtClean="0">
                    <a:solidFill>
                      <a:schemeClr val="bg1">
                        <a:lumMod val="75000"/>
                        <a:lumOff val="25000"/>
                      </a:schemeClr>
                    </a:solidFill>
                    <a:latin typeface="+mn-ea"/>
                  </a:rPr>
                  <a:t>01</a:t>
                </a:r>
                <a:endParaRPr lang="ko-KR" altLang="en-US" sz="2800" b="1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7183467" y="3418422"/>
                <a:ext cx="6014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800" b="1" dirty="0" smtClean="0">
                    <a:solidFill>
                      <a:schemeClr val="bg1">
                        <a:lumMod val="75000"/>
                        <a:lumOff val="25000"/>
                      </a:schemeClr>
                    </a:solidFill>
                    <a:latin typeface="+mn-ea"/>
                  </a:rPr>
                  <a:t>02</a:t>
                </a:r>
                <a:endParaRPr lang="ko-KR" altLang="en-US" sz="2800" b="1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6284849" y="4601457"/>
                <a:ext cx="6014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800" b="1" dirty="0" smtClean="0">
                    <a:solidFill>
                      <a:schemeClr val="tx1">
                        <a:lumMod val="95000"/>
                      </a:schemeClr>
                    </a:solidFill>
                    <a:latin typeface="+mn-ea"/>
                  </a:rPr>
                  <a:t>03</a:t>
                </a:r>
                <a:endParaRPr lang="ko-KR" altLang="en-US" sz="2800" b="1" dirty="0">
                  <a:solidFill>
                    <a:schemeClr val="tx1">
                      <a:lumMod val="9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5171807" y="3692249"/>
                <a:ext cx="6014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800" b="1" dirty="0" smtClean="0">
                    <a:solidFill>
                      <a:schemeClr val="bg1">
                        <a:lumMod val="75000"/>
                        <a:lumOff val="25000"/>
                      </a:schemeClr>
                    </a:solidFill>
                    <a:latin typeface="+mn-ea"/>
                  </a:rPr>
                  <a:t>04</a:t>
                </a:r>
                <a:endParaRPr lang="ko-KR" altLang="en-US" sz="2800" b="1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93" name="직사각형 92"/>
            <p:cNvSpPr/>
            <p:nvPr/>
          </p:nvSpPr>
          <p:spPr>
            <a:xfrm>
              <a:off x="4574950" y="2410039"/>
              <a:ext cx="1550366" cy="6970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n-ea"/>
                </a:rPr>
                <a:t>이곳에 </a:t>
              </a:r>
              <a:r>
                <a:rPr lang="ko-KR" altLang="en-US" sz="1400" b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n-ea"/>
                </a:rPr>
                <a:t>텍스트를 입력하세요</a:t>
              </a:r>
              <a:r>
                <a:rPr lang="en-US" altLang="ko-KR" sz="1400" b="1" dirty="0" smtClean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n-ea"/>
                </a:rPr>
                <a:t>.</a:t>
              </a:r>
              <a:endParaRPr lang="ko-KR" altLang="en-US" sz="14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6860306" y="2371384"/>
              <a:ext cx="1550366" cy="6970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n-ea"/>
                </a:rPr>
                <a:t>이곳에 </a:t>
              </a:r>
              <a:r>
                <a:rPr lang="ko-KR" altLang="en-US" sz="1400" b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n-ea"/>
                </a:rPr>
                <a:t>텍스트를 입력하세요</a:t>
              </a:r>
              <a:r>
                <a:rPr lang="en-US" altLang="ko-KR" sz="1400" b="1" dirty="0" smtClean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n-ea"/>
                </a:rPr>
                <a:t>.</a:t>
              </a:r>
              <a:endParaRPr lang="ko-KR" altLang="en-US" sz="14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95" name="직사각형 94"/>
            <p:cNvSpPr/>
            <p:nvPr/>
          </p:nvSpPr>
          <p:spPr>
            <a:xfrm>
              <a:off x="6845792" y="4536199"/>
              <a:ext cx="1550366" cy="6970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latin typeface="+mn-ea"/>
                </a:rPr>
                <a:t>이곳에 </a:t>
              </a:r>
              <a:r>
                <a:rPr lang="ko-KR" altLang="en-US" sz="1400" b="1" dirty="0">
                  <a:latin typeface="+mn-ea"/>
                </a:rPr>
                <a:t>텍스트를 입력하세요</a:t>
              </a:r>
              <a:r>
                <a:rPr lang="en-US" altLang="ko-KR" sz="1400" b="1" dirty="0" smtClean="0">
                  <a:latin typeface="+mn-ea"/>
                </a:rPr>
                <a:t>.</a:t>
              </a:r>
              <a:endParaRPr lang="ko-KR" altLang="en-US" sz="1400" b="1" dirty="0">
                <a:latin typeface="+mn-ea"/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4551149" y="4414641"/>
              <a:ext cx="1550366" cy="6970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 smtClean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n-ea"/>
                </a:rPr>
                <a:t>이곳에 </a:t>
              </a:r>
              <a:r>
                <a:rPr lang="ko-KR" altLang="en-US" sz="1400" b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n-ea"/>
                </a:rPr>
                <a:t>텍스트를 입력하세요</a:t>
              </a:r>
              <a:r>
                <a:rPr lang="en-US" altLang="ko-KR" sz="1400" b="1" dirty="0" smtClean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n-ea"/>
                </a:rPr>
                <a:t>.</a:t>
              </a:r>
              <a:endParaRPr lang="ko-KR" altLang="en-US" sz="14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sp>
        <p:nvSpPr>
          <p:cNvPr id="104" name="직사각형 103"/>
          <p:cNvSpPr/>
          <p:nvPr/>
        </p:nvSpPr>
        <p:spPr>
          <a:xfrm>
            <a:off x="8602345" y="775242"/>
            <a:ext cx="3117658" cy="36000"/>
          </a:xfrm>
          <a:prstGeom prst="rect">
            <a:avLst/>
          </a:prstGeom>
          <a:solidFill>
            <a:srgbClr val="B5D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한컴 윤체 M" panose="02020603020101020101" pitchFamily="18" charset="-127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9027911" y="278963"/>
            <a:ext cx="2326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제목을 입력하세요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106" name="그룹 105"/>
          <p:cNvGrpSpPr/>
          <p:nvPr/>
        </p:nvGrpSpPr>
        <p:grpSpPr>
          <a:xfrm>
            <a:off x="11379035" y="106258"/>
            <a:ext cx="775929" cy="699312"/>
            <a:chOff x="1619430" y="2720200"/>
            <a:chExt cx="3408363" cy="3071813"/>
          </a:xfrm>
        </p:grpSpPr>
        <p:sp>
          <p:nvSpPr>
            <p:cNvPr id="107" name="Freeform 5"/>
            <p:cNvSpPr>
              <a:spLocks/>
            </p:cNvSpPr>
            <p:nvPr/>
          </p:nvSpPr>
          <p:spPr bwMode="auto">
            <a:xfrm>
              <a:off x="1619430" y="2837675"/>
              <a:ext cx="1582738" cy="1536700"/>
            </a:xfrm>
            <a:custGeom>
              <a:avLst/>
              <a:gdLst>
                <a:gd name="T0" fmla="*/ 3 w 13"/>
                <a:gd name="T1" fmla="*/ 0 h 13"/>
                <a:gd name="T2" fmla="*/ 8 w 13"/>
                <a:gd name="T3" fmla="*/ 3 h 13"/>
                <a:gd name="T4" fmla="*/ 10 w 13"/>
                <a:gd name="T5" fmla="*/ 11 h 13"/>
                <a:gd name="T6" fmla="*/ 4 w 13"/>
                <a:gd name="T7" fmla="*/ 4 h 13"/>
                <a:gd name="T8" fmla="*/ 10 w 13"/>
                <a:gd name="T9" fmla="*/ 11 h 13"/>
                <a:gd name="T10" fmla="*/ 3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4" y="2"/>
                    <a:pt x="6" y="2"/>
                    <a:pt x="8" y="3"/>
                  </a:cubicBezTo>
                  <a:cubicBezTo>
                    <a:pt x="13" y="5"/>
                    <a:pt x="12" y="10"/>
                    <a:pt x="10" y="11"/>
                  </a:cubicBezTo>
                  <a:cubicBezTo>
                    <a:pt x="8" y="5"/>
                    <a:pt x="6" y="6"/>
                    <a:pt x="4" y="4"/>
                  </a:cubicBezTo>
                  <a:cubicBezTo>
                    <a:pt x="5" y="7"/>
                    <a:pt x="7" y="6"/>
                    <a:pt x="10" y="11"/>
                  </a:cubicBezTo>
                  <a:cubicBezTo>
                    <a:pt x="0" y="13"/>
                    <a:pt x="2" y="2"/>
                    <a:pt x="3" y="0"/>
                  </a:cubicBezTo>
                  <a:close/>
                </a:path>
              </a:pathLst>
            </a:custGeom>
            <a:solidFill>
              <a:srgbClr val="5C8C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8" name="Freeform 6"/>
            <p:cNvSpPr>
              <a:spLocks/>
            </p:cNvSpPr>
            <p:nvPr/>
          </p:nvSpPr>
          <p:spPr bwMode="auto">
            <a:xfrm>
              <a:off x="2837043" y="2720200"/>
              <a:ext cx="2190750" cy="3071813"/>
            </a:xfrm>
            <a:custGeom>
              <a:avLst/>
              <a:gdLst>
                <a:gd name="T0" fmla="*/ 13 w 18"/>
                <a:gd name="T1" fmla="*/ 0 h 26"/>
                <a:gd name="T2" fmla="*/ 5 w 18"/>
                <a:gd name="T3" fmla="*/ 5 h 26"/>
                <a:gd name="T4" fmla="*/ 0 w 18"/>
                <a:gd name="T5" fmla="*/ 11 h 26"/>
                <a:gd name="T6" fmla="*/ 2 w 18"/>
                <a:gd name="T7" fmla="*/ 14 h 26"/>
                <a:gd name="T8" fmla="*/ 1 w 18"/>
                <a:gd name="T9" fmla="*/ 20 h 26"/>
                <a:gd name="T10" fmla="*/ 1 w 18"/>
                <a:gd name="T11" fmla="*/ 26 h 26"/>
                <a:gd name="T12" fmla="*/ 2 w 18"/>
                <a:gd name="T13" fmla="*/ 26 h 26"/>
                <a:gd name="T14" fmla="*/ 2 w 18"/>
                <a:gd name="T15" fmla="*/ 20 h 26"/>
                <a:gd name="T16" fmla="*/ 3 w 18"/>
                <a:gd name="T17" fmla="*/ 13 h 26"/>
                <a:gd name="T18" fmla="*/ 12 w 18"/>
                <a:gd name="T19" fmla="*/ 5 h 26"/>
                <a:gd name="T20" fmla="*/ 3 w 18"/>
                <a:gd name="T21" fmla="*/ 16 h 26"/>
                <a:gd name="T22" fmla="*/ 13 w 18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26">
                  <a:moveTo>
                    <a:pt x="13" y="0"/>
                  </a:moveTo>
                  <a:cubicBezTo>
                    <a:pt x="11" y="3"/>
                    <a:pt x="9" y="3"/>
                    <a:pt x="5" y="5"/>
                  </a:cubicBezTo>
                  <a:cubicBezTo>
                    <a:pt x="1" y="6"/>
                    <a:pt x="0" y="9"/>
                    <a:pt x="0" y="11"/>
                  </a:cubicBezTo>
                  <a:cubicBezTo>
                    <a:pt x="0" y="12"/>
                    <a:pt x="1" y="14"/>
                    <a:pt x="2" y="14"/>
                  </a:cubicBezTo>
                  <a:cubicBezTo>
                    <a:pt x="2" y="14"/>
                    <a:pt x="1" y="16"/>
                    <a:pt x="1" y="20"/>
                  </a:cubicBezTo>
                  <a:cubicBezTo>
                    <a:pt x="1" y="24"/>
                    <a:pt x="1" y="26"/>
                    <a:pt x="1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4"/>
                    <a:pt x="2" y="20"/>
                  </a:cubicBezTo>
                  <a:cubicBezTo>
                    <a:pt x="2" y="16"/>
                    <a:pt x="3" y="14"/>
                    <a:pt x="3" y="13"/>
                  </a:cubicBezTo>
                  <a:cubicBezTo>
                    <a:pt x="6" y="8"/>
                    <a:pt x="9" y="9"/>
                    <a:pt x="12" y="5"/>
                  </a:cubicBezTo>
                  <a:cubicBezTo>
                    <a:pt x="10" y="9"/>
                    <a:pt x="6" y="8"/>
                    <a:pt x="3" y="16"/>
                  </a:cubicBezTo>
                  <a:cubicBezTo>
                    <a:pt x="18" y="18"/>
                    <a:pt x="15" y="3"/>
                    <a:pt x="13" y="0"/>
                  </a:cubicBezTo>
                  <a:close/>
                </a:path>
              </a:pathLst>
            </a:custGeom>
            <a:solidFill>
              <a:srgbClr val="B5DE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949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0013627" y="0"/>
            <a:ext cx="2179437" cy="6858000"/>
            <a:chOff x="10013627" y="0"/>
            <a:chExt cx="2179437" cy="6858000"/>
          </a:xfrm>
        </p:grpSpPr>
        <p:sp>
          <p:nvSpPr>
            <p:cNvPr id="34" name="직사각형 33"/>
            <p:cNvSpPr/>
            <p:nvPr/>
          </p:nvSpPr>
          <p:spPr>
            <a:xfrm>
              <a:off x="10013627" y="0"/>
              <a:ext cx="2179437" cy="6858000"/>
            </a:xfrm>
            <a:prstGeom prst="rect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37" name="직선 연결선 36"/>
            <p:cNvCxnSpPr/>
            <p:nvPr/>
          </p:nvCxnSpPr>
          <p:spPr>
            <a:xfrm>
              <a:off x="10290410" y="3654553"/>
              <a:ext cx="400050" cy="0"/>
            </a:xfrm>
            <a:prstGeom prst="line">
              <a:avLst/>
            </a:prstGeom>
            <a:noFill/>
            <a:ln w="34925" cap="flat" cmpd="sng" algn="ctr">
              <a:solidFill>
                <a:srgbClr val="5C8C3C"/>
              </a:solidFill>
              <a:prstDash val="solid"/>
              <a:miter lim="800000"/>
            </a:ln>
            <a:effectLst/>
          </p:spPr>
        </p:cxnSp>
        <p:cxnSp>
          <p:nvCxnSpPr>
            <p:cNvPr id="38" name="직선 연결선 37"/>
            <p:cNvCxnSpPr/>
            <p:nvPr/>
          </p:nvCxnSpPr>
          <p:spPr>
            <a:xfrm>
              <a:off x="10690460" y="3654553"/>
              <a:ext cx="1173480" cy="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39" name="TextBox 38"/>
            <p:cNvSpPr txBox="1"/>
            <p:nvPr/>
          </p:nvSpPr>
          <p:spPr>
            <a:xfrm>
              <a:off x="10175807" y="2749840"/>
              <a:ext cx="7873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smtClean="0">
                  <a:solidFill>
                    <a:prstClr val="white">
                      <a:lumMod val="95000"/>
                    </a:prstClr>
                  </a:solidFill>
                  <a:latin typeface="+mn-ea"/>
                </a:rPr>
                <a:t>49</a:t>
              </a:r>
              <a:r>
                <a:rPr lang="en-US" altLang="ko-KR" sz="1400" smtClean="0">
                  <a:solidFill>
                    <a:prstClr val="white">
                      <a:lumMod val="95000"/>
                    </a:prstClr>
                  </a:solidFill>
                  <a:latin typeface="+mn-ea"/>
                </a:rPr>
                <a:t>%</a:t>
              </a:r>
              <a:endParaRPr lang="ko-KR" altLang="en-US" sz="1100">
                <a:solidFill>
                  <a:prstClr val="white">
                    <a:lumMod val="95000"/>
                  </a:prstClr>
                </a:solidFill>
                <a:latin typeface="+mn-ea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173699" y="3258056"/>
              <a:ext cx="19812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>
                  <a:solidFill>
                    <a:prstClr val="white">
                      <a:lumMod val="95000"/>
                    </a:prstClr>
                  </a:solidFill>
                  <a:latin typeface="+mn-ea"/>
                </a:rPr>
                <a:t>텍스트를 입력하세요</a:t>
              </a:r>
              <a:r>
                <a:rPr lang="en-US" altLang="ko-KR" sz="1400" dirty="0" smtClean="0">
                  <a:solidFill>
                    <a:prstClr val="white">
                      <a:lumMod val="95000"/>
                    </a:prstClr>
                  </a:solidFill>
                  <a:latin typeface="+mn-ea"/>
                </a:rPr>
                <a:t>.</a:t>
              </a:r>
              <a:endParaRPr lang="en-US" altLang="ko-KR" sz="1400" dirty="0" smtClean="0">
                <a:solidFill>
                  <a:prstClr val="white">
                    <a:lumMod val="95000"/>
                  </a:prstClr>
                </a:solidFill>
                <a:latin typeface="+mn-ea"/>
              </a:endParaRPr>
            </a:p>
          </p:txBody>
        </p:sp>
        <p:cxnSp>
          <p:nvCxnSpPr>
            <p:cNvPr id="41" name="직선 연결선 40"/>
            <p:cNvCxnSpPr/>
            <p:nvPr/>
          </p:nvCxnSpPr>
          <p:spPr>
            <a:xfrm>
              <a:off x="10290410" y="4656138"/>
              <a:ext cx="400050" cy="0"/>
            </a:xfrm>
            <a:prstGeom prst="line">
              <a:avLst/>
            </a:prstGeom>
            <a:noFill/>
            <a:ln w="34925" cap="flat" cmpd="sng" algn="ctr">
              <a:solidFill>
                <a:srgbClr val="DFFCCD"/>
              </a:solidFill>
              <a:prstDash val="solid"/>
              <a:miter lim="800000"/>
            </a:ln>
            <a:effectLst/>
          </p:spPr>
        </p:cxnSp>
        <p:cxnSp>
          <p:nvCxnSpPr>
            <p:cNvPr id="42" name="직선 연결선 41"/>
            <p:cNvCxnSpPr/>
            <p:nvPr/>
          </p:nvCxnSpPr>
          <p:spPr>
            <a:xfrm>
              <a:off x="10690460" y="4656138"/>
              <a:ext cx="1173480" cy="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>
              <a:off x="10175807" y="3751425"/>
              <a:ext cx="7873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smtClean="0">
                  <a:solidFill>
                    <a:prstClr val="white">
                      <a:lumMod val="95000"/>
                    </a:prstClr>
                  </a:solidFill>
                  <a:latin typeface="+mn-ea"/>
                </a:rPr>
                <a:t>87</a:t>
              </a:r>
              <a:r>
                <a:rPr lang="en-US" altLang="ko-KR" sz="1400" smtClean="0">
                  <a:solidFill>
                    <a:prstClr val="white">
                      <a:lumMod val="95000"/>
                    </a:prstClr>
                  </a:solidFill>
                  <a:latin typeface="+mn-ea"/>
                </a:rPr>
                <a:t>%</a:t>
              </a:r>
              <a:endParaRPr lang="ko-KR" altLang="en-US" sz="1100">
                <a:solidFill>
                  <a:prstClr val="white">
                    <a:lumMod val="95000"/>
                  </a:prstClr>
                </a:solidFill>
                <a:latin typeface="+mn-ea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173699" y="4259641"/>
              <a:ext cx="18913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>
                  <a:solidFill>
                    <a:prstClr val="white">
                      <a:lumMod val="95000"/>
                    </a:prstClr>
                  </a:solidFill>
                  <a:latin typeface="+mn-ea"/>
                </a:rPr>
                <a:t>텍스트를 입력하세요</a:t>
              </a:r>
              <a:r>
                <a:rPr lang="en-US" altLang="ko-KR" sz="1400" dirty="0">
                  <a:solidFill>
                    <a:prstClr val="white">
                      <a:lumMod val="95000"/>
                    </a:prstClr>
                  </a:solidFill>
                  <a:latin typeface="+mn-ea"/>
                </a:rPr>
                <a:t>.</a:t>
              </a:r>
            </a:p>
          </p:txBody>
        </p:sp>
        <p:cxnSp>
          <p:nvCxnSpPr>
            <p:cNvPr id="45" name="직선 연결선 44"/>
            <p:cNvCxnSpPr/>
            <p:nvPr/>
          </p:nvCxnSpPr>
          <p:spPr>
            <a:xfrm>
              <a:off x="10290410" y="5670423"/>
              <a:ext cx="400050" cy="0"/>
            </a:xfrm>
            <a:prstGeom prst="line">
              <a:avLst/>
            </a:prstGeom>
            <a:noFill/>
            <a:ln w="34925" cap="flat" cmpd="sng" algn="ctr">
              <a:solidFill>
                <a:srgbClr val="FFF4A4"/>
              </a:solidFill>
              <a:prstDash val="solid"/>
              <a:miter lim="800000"/>
            </a:ln>
            <a:effectLst/>
          </p:spPr>
        </p:cxnSp>
        <p:cxnSp>
          <p:nvCxnSpPr>
            <p:cNvPr id="46" name="직선 연결선 45"/>
            <p:cNvCxnSpPr/>
            <p:nvPr/>
          </p:nvCxnSpPr>
          <p:spPr>
            <a:xfrm>
              <a:off x="10690460" y="5670423"/>
              <a:ext cx="1173480" cy="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10175807" y="4765710"/>
              <a:ext cx="7873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 smtClean="0">
                  <a:solidFill>
                    <a:prstClr val="white">
                      <a:lumMod val="95000"/>
                    </a:prstClr>
                  </a:solidFill>
                  <a:latin typeface="+mn-ea"/>
                </a:rPr>
                <a:t>56</a:t>
              </a:r>
              <a:r>
                <a:rPr lang="en-US" altLang="ko-KR" sz="1400" dirty="0" smtClean="0">
                  <a:solidFill>
                    <a:prstClr val="white">
                      <a:lumMod val="95000"/>
                    </a:prstClr>
                  </a:solidFill>
                  <a:latin typeface="+mn-ea"/>
                </a:rPr>
                <a:t>%</a:t>
              </a:r>
              <a:endParaRPr lang="ko-KR" altLang="en-US" sz="1100" dirty="0">
                <a:solidFill>
                  <a:prstClr val="white">
                    <a:lumMod val="95000"/>
                  </a:prstClr>
                </a:solidFill>
                <a:latin typeface="+mn-ea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0173699" y="5273926"/>
              <a:ext cx="18913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>
                  <a:solidFill>
                    <a:prstClr val="white">
                      <a:lumMod val="95000"/>
                    </a:prstClr>
                  </a:solidFill>
                  <a:latin typeface="+mn-ea"/>
                </a:rPr>
                <a:t>텍스트를 입력하세요</a:t>
              </a:r>
              <a:r>
                <a:rPr lang="en-US" altLang="ko-KR" sz="1400" dirty="0">
                  <a:solidFill>
                    <a:prstClr val="white">
                      <a:lumMod val="95000"/>
                    </a:prstClr>
                  </a:solidFill>
                  <a:latin typeface="+mn-ea"/>
                </a:rPr>
                <a:t>.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0175807" y="5749154"/>
              <a:ext cx="7873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smtClean="0">
                  <a:solidFill>
                    <a:srgbClr val="B5DE99"/>
                  </a:solidFill>
                  <a:latin typeface="+mn-ea"/>
                </a:rPr>
                <a:t>34</a:t>
              </a:r>
              <a:r>
                <a:rPr lang="en-US" altLang="ko-KR" sz="1400" smtClean="0">
                  <a:solidFill>
                    <a:srgbClr val="B5DE99"/>
                  </a:solidFill>
                  <a:latin typeface="+mn-ea"/>
                </a:rPr>
                <a:t>%</a:t>
              </a:r>
              <a:endParaRPr lang="ko-KR" altLang="en-US" sz="1100">
                <a:solidFill>
                  <a:srgbClr val="B5DE99"/>
                </a:solidFill>
                <a:latin typeface="+mn-ea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173699" y="6257370"/>
              <a:ext cx="18913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ko-KR" altLang="en-US" sz="1400" dirty="0">
                  <a:solidFill>
                    <a:srgbClr val="B5DE99"/>
                  </a:solidFill>
                  <a:latin typeface="+mn-ea"/>
                </a:rPr>
                <a:t>텍스트를 입력하세요</a:t>
              </a:r>
              <a:r>
                <a:rPr lang="en-US" altLang="ko-KR" sz="1400" dirty="0">
                  <a:solidFill>
                    <a:srgbClr val="B5DE99"/>
                  </a:solidFill>
                  <a:latin typeface="+mn-ea"/>
                </a:rPr>
                <a:t>.</a:t>
              </a:r>
            </a:p>
          </p:txBody>
        </p:sp>
      </p:grpSp>
      <p:sp>
        <p:nvSpPr>
          <p:cNvPr id="61" name="직사각형 60"/>
          <p:cNvSpPr/>
          <p:nvPr/>
        </p:nvSpPr>
        <p:spPr>
          <a:xfrm>
            <a:off x="8602345" y="775242"/>
            <a:ext cx="3117658" cy="36000"/>
          </a:xfrm>
          <a:prstGeom prst="rect">
            <a:avLst/>
          </a:prstGeom>
          <a:solidFill>
            <a:srgbClr val="B5D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한컴 윤체 M" panose="02020603020101020101" pitchFamily="18" charset="-127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027911" y="278963"/>
            <a:ext cx="2326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제목을 입력하세요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63" name="그룹 62"/>
          <p:cNvGrpSpPr/>
          <p:nvPr/>
        </p:nvGrpSpPr>
        <p:grpSpPr>
          <a:xfrm>
            <a:off x="11379035" y="106258"/>
            <a:ext cx="775929" cy="699312"/>
            <a:chOff x="1619430" y="2720200"/>
            <a:chExt cx="3408363" cy="3071813"/>
          </a:xfrm>
        </p:grpSpPr>
        <p:sp>
          <p:nvSpPr>
            <p:cNvPr id="64" name="Freeform 5"/>
            <p:cNvSpPr>
              <a:spLocks/>
            </p:cNvSpPr>
            <p:nvPr/>
          </p:nvSpPr>
          <p:spPr bwMode="auto">
            <a:xfrm>
              <a:off x="1619430" y="2837675"/>
              <a:ext cx="1582738" cy="1536700"/>
            </a:xfrm>
            <a:custGeom>
              <a:avLst/>
              <a:gdLst>
                <a:gd name="T0" fmla="*/ 3 w 13"/>
                <a:gd name="T1" fmla="*/ 0 h 13"/>
                <a:gd name="T2" fmla="*/ 8 w 13"/>
                <a:gd name="T3" fmla="*/ 3 h 13"/>
                <a:gd name="T4" fmla="*/ 10 w 13"/>
                <a:gd name="T5" fmla="*/ 11 h 13"/>
                <a:gd name="T6" fmla="*/ 4 w 13"/>
                <a:gd name="T7" fmla="*/ 4 h 13"/>
                <a:gd name="T8" fmla="*/ 10 w 13"/>
                <a:gd name="T9" fmla="*/ 11 h 13"/>
                <a:gd name="T10" fmla="*/ 3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4" y="2"/>
                    <a:pt x="6" y="2"/>
                    <a:pt x="8" y="3"/>
                  </a:cubicBezTo>
                  <a:cubicBezTo>
                    <a:pt x="13" y="5"/>
                    <a:pt x="12" y="10"/>
                    <a:pt x="10" y="11"/>
                  </a:cubicBezTo>
                  <a:cubicBezTo>
                    <a:pt x="8" y="5"/>
                    <a:pt x="6" y="6"/>
                    <a:pt x="4" y="4"/>
                  </a:cubicBezTo>
                  <a:cubicBezTo>
                    <a:pt x="5" y="7"/>
                    <a:pt x="7" y="6"/>
                    <a:pt x="10" y="11"/>
                  </a:cubicBezTo>
                  <a:cubicBezTo>
                    <a:pt x="0" y="13"/>
                    <a:pt x="2" y="2"/>
                    <a:pt x="3" y="0"/>
                  </a:cubicBezTo>
                  <a:close/>
                </a:path>
              </a:pathLst>
            </a:custGeom>
            <a:solidFill>
              <a:srgbClr val="5C8C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" name="Freeform 6"/>
            <p:cNvSpPr>
              <a:spLocks/>
            </p:cNvSpPr>
            <p:nvPr/>
          </p:nvSpPr>
          <p:spPr bwMode="auto">
            <a:xfrm>
              <a:off x="2837043" y="2720200"/>
              <a:ext cx="2190750" cy="3071813"/>
            </a:xfrm>
            <a:custGeom>
              <a:avLst/>
              <a:gdLst>
                <a:gd name="T0" fmla="*/ 13 w 18"/>
                <a:gd name="T1" fmla="*/ 0 h 26"/>
                <a:gd name="T2" fmla="*/ 5 w 18"/>
                <a:gd name="T3" fmla="*/ 5 h 26"/>
                <a:gd name="T4" fmla="*/ 0 w 18"/>
                <a:gd name="T5" fmla="*/ 11 h 26"/>
                <a:gd name="T6" fmla="*/ 2 w 18"/>
                <a:gd name="T7" fmla="*/ 14 h 26"/>
                <a:gd name="T8" fmla="*/ 1 w 18"/>
                <a:gd name="T9" fmla="*/ 20 h 26"/>
                <a:gd name="T10" fmla="*/ 1 w 18"/>
                <a:gd name="T11" fmla="*/ 26 h 26"/>
                <a:gd name="T12" fmla="*/ 2 w 18"/>
                <a:gd name="T13" fmla="*/ 26 h 26"/>
                <a:gd name="T14" fmla="*/ 2 w 18"/>
                <a:gd name="T15" fmla="*/ 20 h 26"/>
                <a:gd name="T16" fmla="*/ 3 w 18"/>
                <a:gd name="T17" fmla="*/ 13 h 26"/>
                <a:gd name="T18" fmla="*/ 12 w 18"/>
                <a:gd name="T19" fmla="*/ 5 h 26"/>
                <a:gd name="T20" fmla="*/ 3 w 18"/>
                <a:gd name="T21" fmla="*/ 16 h 26"/>
                <a:gd name="T22" fmla="*/ 13 w 18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26">
                  <a:moveTo>
                    <a:pt x="13" y="0"/>
                  </a:moveTo>
                  <a:cubicBezTo>
                    <a:pt x="11" y="3"/>
                    <a:pt x="9" y="3"/>
                    <a:pt x="5" y="5"/>
                  </a:cubicBezTo>
                  <a:cubicBezTo>
                    <a:pt x="1" y="6"/>
                    <a:pt x="0" y="9"/>
                    <a:pt x="0" y="11"/>
                  </a:cubicBezTo>
                  <a:cubicBezTo>
                    <a:pt x="0" y="12"/>
                    <a:pt x="1" y="14"/>
                    <a:pt x="2" y="14"/>
                  </a:cubicBezTo>
                  <a:cubicBezTo>
                    <a:pt x="2" y="14"/>
                    <a:pt x="1" y="16"/>
                    <a:pt x="1" y="20"/>
                  </a:cubicBezTo>
                  <a:cubicBezTo>
                    <a:pt x="1" y="24"/>
                    <a:pt x="1" y="26"/>
                    <a:pt x="1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4"/>
                    <a:pt x="2" y="20"/>
                  </a:cubicBezTo>
                  <a:cubicBezTo>
                    <a:pt x="2" y="16"/>
                    <a:pt x="3" y="14"/>
                    <a:pt x="3" y="13"/>
                  </a:cubicBezTo>
                  <a:cubicBezTo>
                    <a:pt x="6" y="8"/>
                    <a:pt x="9" y="9"/>
                    <a:pt x="12" y="5"/>
                  </a:cubicBezTo>
                  <a:cubicBezTo>
                    <a:pt x="10" y="9"/>
                    <a:pt x="6" y="8"/>
                    <a:pt x="3" y="16"/>
                  </a:cubicBezTo>
                  <a:cubicBezTo>
                    <a:pt x="18" y="18"/>
                    <a:pt x="15" y="3"/>
                    <a:pt x="13" y="0"/>
                  </a:cubicBezTo>
                  <a:close/>
                </a:path>
              </a:pathLst>
            </a:custGeom>
            <a:solidFill>
              <a:srgbClr val="B5DE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171605" y="1303760"/>
            <a:ext cx="3225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prstClr val="white">
                    <a:lumMod val="95000"/>
                  </a:prstClr>
                </a:solidFill>
                <a:latin typeface="+mn-ea"/>
              </a:rPr>
              <a:t>Main Title</a:t>
            </a:r>
            <a:endParaRPr lang="ko-KR" altLang="en-US" sz="2800" b="1" dirty="0">
              <a:solidFill>
                <a:srgbClr val="FFC000"/>
              </a:solidFill>
              <a:latin typeface="+mn-ea"/>
            </a:endParaRPr>
          </a:p>
        </p:txBody>
      </p:sp>
      <p:graphicFrame>
        <p:nvGraphicFramePr>
          <p:cNvPr id="36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287133"/>
              </p:ext>
            </p:extLst>
          </p:nvPr>
        </p:nvGraphicFramePr>
        <p:xfrm>
          <a:off x="4463882" y="2511814"/>
          <a:ext cx="5364950" cy="3237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4176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Graphic spid="3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8602345" y="775242"/>
            <a:ext cx="3117658" cy="36000"/>
          </a:xfrm>
          <a:prstGeom prst="rect">
            <a:avLst/>
          </a:prstGeom>
          <a:solidFill>
            <a:srgbClr val="B5D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한컴 윤체 M" panose="0202060302010102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27911" y="278963"/>
            <a:ext cx="2326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제목을 입력하세요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11379035" y="106258"/>
            <a:ext cx="775929" cy="699312"/>
            <a:chOff x="1619430" y="2720200"/>
            <a:chExt cx="3408363" cy="3071813"/>
          </a:xfrm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1619430" y="2837675"/>
              <a:ext cx="1582738" cy="1536700"/>
            </a:xfrm>
            <a:custGeom>
              <a:avLst/>
              <a:gdLst>
                <a:gd name="T0" fmla="*/ 3 w 13"/>
                <a:gd name="T1" fmla="*/ 0 h 13"/>
                <a:gd name="T2" fmla="*/ 8 w 13"/>
                <a:gd name="T3" fmla="*/ 3 h 13"/>
                <a:gd name="T4" fmla="*/ 10 w 13"/>
                <a:gd name="T5" fmla="*/ 11 h 13"/>
                <a:gd name="T6" fmla="*/ 4 w 13"/>
                <a:gd name="T7" fmla="*/ 4 h 13"/>
                <a:gd name="T8" fmla="*/ 10 w 13"/>
                <a:gd name="T9" fmla="*/ 11 h 13"/>
                <a:gd name="T10" fmla="*/ 3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4" y="2"/>
                    <a:pt x="6" y="2"/>
                    <a:pt x="8" y="3"/>
                  </a:cubicBezTo>
                  <a:cubicBezTo>
                    <a:pt x="13" y="5"/>
                    <a:pt x="12" y="10"/>
                    <a:pt x="10" y="11"/>
                  </a:cubicBezTo>
                  <a:cubicBezTo>
                    <a:pt x="8" y="5"/>
                    <a:pt x="6" y="6"/>
                    <a:pt x="4" y="4"/>
                  </a:cubicBezTo>
                  <a:cubicBezTo>
                    <a:pt x="5" y="7"/>
                    <a:pt x="7" y="6"/>
                    <a:pt x="10" y="11"/>
                  </a:cubicBezTo>
                  <a:cubicBezTo>
                    <a:pt x="0" y="13"/>
                    <a:pt x="2" y="2"/>
                    <a:pt x="3" y="0"/>
                  </a:cubicBezTo>
                  <a:close/>
                </a:path>
              </a:pathLst>
            </a:custGeom>
            <a:solidFill>
              <a:srgbClr val="5C8C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2837043" y="2720200"/>
              <a:ext cx="2190750" cy="3071813"/>
            </a:xfrm>
            <a:custGeom>
              <a:avLst/>
              <a:gdLst>
                <a:gd name="T0" fmla="*/ 13 w 18"/>
                <a:gd name="T1" fmla="*/ 0 h 26"/>
                <a:gd name="T2" fmla="*/ 5 w 18"/>
                <a:gd name="T3" fmla="*/ 5 h 26"/>
                <a:gd name="T4" fmla="*/ 0 w 18"/>
                <a:gd name="T5" fmla="*/ 11 h 26"/>
                <a:gd name="T6" fmla="*/ 2 w 18"/>
                <a:gd name="T7" fmla="*/ 14 h 26"/>
                <a:gd name="T8" fmla="*/ 1 w 18"/>
                <a:gd name="T9" fmla="*/ 20 h 26"/>
                <a:gd name="T10" fmla="*/ 1 w 18"/>
                <a:gd name="T11" fmla="*/ 26 h 26"/>
                <a:gd name="T12" fmla="*/ 2 w 18"/>
                <a:gd name="T13" fmla="*/ 26 h 26"/>
                <a:gd name="T14" fmla="*/ 2 w 18"/>
                <a:gd name="T15" fmla="*/ 20 h 26"/>
                <a:gd name="T16" fmla="*/ 3 w 18"/>
                <a:gd name="T17" fmla="*/ 13 h 26"/>
                <a:gd name="T18" fmla="*/ 12 w 18"/>
                <a:gd name="T19" fmla="*/ 5 h 26"/>
                <a:gd name="T20" fmla="*/ 3 w 18"/>
                <a:gd name="T21" fmla="*/ 16 h 26"/>
                <a:gd name="T22" fmla="*/ 13 w 18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26">
                  <a:moveTo>
                    <a:pt x="13" y="0"/>
                  </a:moveTo>
                  <a:cubicBezTo>
                    <a:pt x="11" y="3"/>
                    <a:pt x="9" y="3"/>
                    <a:pt x="5" y="5"/>
                  </a:cubicBezTo>
                  <a:cubicBezTo>
                    <a:pt x="1" y="6"/>
                    <a:pt x="0" y="9"/>
                    <a:pt x="0" y="11"/>
                  </a:cubicBezTo>
                  <a:cubicBezTo>
                    <a:pt x="0" y="12"/>
                    <a:pt x="1" y="14"/>
                    <a:pt x="2" y="14"/>
                  </a:cubicBezTo>
                  <a:cubicBezTo>
                    <a:pt x="2" y="14"/>
                    <a:pt x="1" y="16"/>
                    <a:pt x="1" y="20"/>
                  </a:cubicBezTo>
                  <a:cubicBezTo>
                    <a:pt x="1" y="24"/>
                    <a:pt x="1" y="26"/>
                    <a:pt x="1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4"/>
                    <a:pt x="2" y="20"/>
                  </a:cubicBezTo>
                  <a:cubicBezTo>
                    <a:pt x="2" y="16"/>
                    <a:pt x="3" y="14"/>
                    <a:pt x="3" y="13"/>
                  </a:cubicBezTo>
                  <a:cubicBezTo>
                    <a:pt x="6" y="8"/>
                    <a:pt x="9" y="9"/>
                    <a:pt x="12" y="5"/>
                  </a:cubicBezTo>
                  <a:cubicBezTo>
                    <a:pt x="10" y="9"/>
                    <a:pt x="6" y="8"/>
                    <a:pt x="3" y="16"/>
                  </a:cubicBezTo>
                  <a:cubicBezTo>
                    <a:pt x="18" y="18"/>
                    <a:pt x="15" y="3"/>
                    <a:pt x="13" y="0"/>
                  </a:cubicBezTo>
                  <a:close/>
                </a:path>
              </a:pathLst>
            </a:custGeom>
            <a:solidFill>
              <a:srgbClr val="B5DE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-2952750" y="0"/>
            <a:ext cx="6739164" cy="6858000"/>
            <a:chOff x="-2952750" y="0"/>
            <a:chExt cx="6739164" cy="6858000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1930161" y="959707"/>
              <a:ext cx="1335554" cy="689382"/>
            </a:xfrm>
            <a:prstGeom prst="roundRect">
              <a:avLst/>
            </a:prstGeom>
            <a:solidFill>
              <a:schemeClr val="bg1">
                <a:lumMod val="50000"/>
                <a:lumOff val="50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 smtClean="0">
                  <a:latin typeface="+mn-ea"/>
                </a:rPr>
                <a:t>텍스트를 입력하세요</a:t>
              </a:r>
              <a:r>
                <a:rPr lang="en-US" altLang="ko-KR" sz="1600" b="1" dirty="0" smtClean="0">
                  <a:latin typeface="+mn-ea"/>
                </a:rPr>
                <a:t>.</a:t>
              </a:r>
              <a:endParaRPr lang="ko-KR" altLang="en-US" sz="1600" b="1" dirty="0">
                <a:latin typeface="+mn-ea"/>
              </a:endParaRPr>
            </a:p>
          </p:txBody>
        </p:sp>
        <p:sp>
          <p:nvSpPr>
            <p:cNvPr id="2" name="원호 1"/>
            <p:cNvSpPr/>
            <p:nvPr/>
          </p:nvSpPr>
          <p:spPr>
            <a:xfrm>
              <a:off x="-2952750" y="0"/>
              <a:ext cx="5200275" cy="6858000"/>
            </a:xfrm>
            <a:prstGeom prst="arc">
              <a:avLst>
                <a:gd name="adj1" fmla="val 16507364"/>
                <a:gd name="adj2" fmla="val 5098880"/>
              </a:avLst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타원 2"/>
            <p:cNvSpPr/>
            <p:nvPr/>
          </p:nvSpPr>
          <p:spPr>
            <a:xfrm>
              <a:off x="1342571" y="1025118"/>
              <a:ext cx="558561" cy="558561"/>
            </a:xfrm>
            <a:prstGeom prst="ellipse">
              <a:avLst/>
            </a:prstGeom>
            <a:solidFill>
              <a:srgbClr val="FFF4A4"/>
            </a:solidFill>
            <a:ln w="38100">
              <a:solidFill>
                <a:schemeClr val="tx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타원 8"/>
            <p:cNvSpPr/>
            <p:nvPr/>
          </p:nvSpPr>
          <p:spPr>
            <a:xfrm>
              <a:off x="1857040" y="2460218"/>
              <a:ext cx="558561" cy="558561"/>
            </a:xfrm>
            <a:prstGeom prst="ellipse">
              <a:avLst/>
            </a:prstGeom>
            <a:solidFill>
              <a:srgbClr val="D2EEC0"/>
            </a:solidFill>
            <a:ln w="38100">
              <a:solidFill>
                <a:schemeClr val="tx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/>
            <p:cNvSpPr/>
            <p:nvPr/>
          </p:nvSpPr>
          <p:spPr>
            <a:xfrm>
              <a:off x="1869740" y="4017998"/>
              <a:ext cx="558561" cy="558561"/>
            </a:xfrm>
            <a:prstGeom prst="ellipse">
              <a:avLst/>
            </a:prstGeom>
            <a:solidFill>
              <a:srgbClr val="B5DE99"/>
            </a:solidFill>
            <a:ln w="38100">
              <a:solidFill>
                <a:schemeClr val="tx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/>
            <p:cNvSpPr/>
            <p:nvPr/>
          </p:nvSpPr>
          <p:spPr>
            <a:xfrm>
              <a:off x="1266728" y="5465798"/>
              <a:ext cx="558561" cy="558561"/>
            </a:xfrm>
            <a:prstGeom prst="ellipse">
              <a:avLst/>
            </a:prstGeom>
            <a:solidFill>
              <a:srgbClr val="5C8C3C"/>
            </a:solidFill>
            <a:ln w="38100">
              <a:solidFill>
                <a:schemeClr val="tx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2444629" y="2394807"/>
              <a:ext cx="1329085" cy="689382"/>
            </a:xfrm>
            <a:prstGeom prst="roundRect">
              <a:avLst/>
            </a:prstGeom>
            <a:solidFill>
              <a:schemeClr val="bg1">
                <a:lumMod val="50000"/>
                <a:lumOff val="50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 smtClean="0">
                  <a:latin typeface="+mn-ea"/>
                </a:rPr>
                <a:t>텍스트를 입력하세요</a:t>
              </a:r>
              <a:r>
                <a:rPr lang="en-US" altLang="ko-KR" sz="1600" b="1" dirty="0" smtClean="0">
                  <a:latin typeface="+mn-ea"/>
                </a:rPr>
                <a:t>.</a:t>
              </a:r>
              <a:endParaRPr lang="ko-KR" altLang="en-US" sz="1600" b="1" dirty="0">
                <a:latin typeface="+mn-ea"/>
              </a:endParaRPr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2457329" y="3952587"/>
              <a:ext cx="1329085" cy="689382"/>
            </a:xfrm>
            <a:prstGeom prst="roundRect">
              <a:avLst/>
            </a:prstGeom>
            <a:solidFill>
              <a:schemeClr val="bg1">
                <a:lumMod val="50000"/>
                <a:lumOff val="50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 smtClean="0">
                  <a:latin typeface="+mn-ea"/>
                </a:rPr>
                <a:t>텍스트를 입력하세요</a:t>
              </a:r>
              <a:r>
                <a:rPr lang="en-US" altLang="ko-KR" sz="1600" b="1" dirty="0" smtClean="0">
                  <a:latin typeface="+mn-ea"/>
                </a:rPr>
                <a:t>.</a:t>
              </a:r>
              <a:endParaRPr lang="ko-KR" altLang="en-US" sz="1600" b="1" dirty="0">
                <a:latin typeface="+mn-ea"/>
              </a:endParaRPr>
            </a:p>
          </p:txBody>
        </p:sp>
        <p:sp>
          <p:nvSpPr>
            <p:cNvPr id="15" name="모서리가 둥근 직사각형 14"/>
            <p:cNvSpPr/>
            <p:nvPr/>
          </p:nvSpPr>
          <p:spPr>
            <a:xfrm>
              <a:off x="1854318" y="5400387"/>
              <a:ext cx="1335554" cy="689382"/>
            </a:xfrm>
            <a:prstGeom prst="roundRect">
              <a:avLst/>
            </a:prstGeom>
            <a:solidFill>
              <a:schemeClr val="bg1">
                <a:lumMod val="50000"/>
                <a:lumOff val="50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 smtClean="0">
                  <a:latin typeface="+mn-ea"/>
                </a:rPr>
                <a:t>텍스트를 입력하세요</a:t>
              </a:r>
              <a:r>
                <a:rPr lang="en-US" altLang="ko-KR" sz="1600" b="1" dirty="0" smtClean="0">
                  <a:latin typeface="+mn-ea"/>
                </a:rPr>
                <a:t>.</a:t>
              </a:r>
              <a:endParaRPr lang="ko-KR" altLang="en-US" sz="1600" b="1" dirty="0">
                <a:latin typeface="+mn-ea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8791529" y="1421358"/>
            <a:ext cx="3110185" cy="5134856"/>
            <a:chOff x="8791529" y="1421358"/>
            <a:chExt cx="3110185" cy="5134856"/>
          </a:xfrm>
        </p:grpSpPr>
        <p:grpSp>
          <p:nvGrpSpPr>
            <p:cNvPr id="5" name="그룹 4"/>
            <p:cNvGrpSpPr/>
            <p:nvPr/>
          </p:nvGrpSpPr>
          <p:grpSpPr>
            <a:xfrm>
              <a:off x="8791529" y="1421358"/>
              <a:ext cx="3110185" cy="5134856"/>
              <a:chOff x="8762501" y="1435872"/>
              <a:chExt cx="3110185" cy="5327375"/>
            </a:xfrm>
          </p:grpSpPr>
          <p:sp>
            <p:nvSpPr>
              <p:cNvPr id="25" name="모서리가 둥근 직사각형 24"/>
              <p:cNvSpPr/>
              <p:nvPr/>
            </p:nvSpPr>
            <p:spPr>
              <a:xfrm>
                <a:off x="8762501" y="1435872"/>
                <a:ext cx="3110185" cy="5327375"/>
              </a:xfrm>
              <a:prstGeom prst="roundRect">
                <a:avLst>
                  <a:gd name="adj" fmla="val 19282"/>
                </a:avLst>
              </a:prstGeom>
              <a:solidFill>
                <a:sysClr val="window" lastClr="FFFFFF">
                  <a:lumMod val="50000"/>
                  <a:alpha val="62000"/>
                </a:sysClr>
              </a:solidFill>
              <a:ln w="571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88540E">
                      <a:lumMod val="50000"/>
                    </a:srgbClr>
                  </a:solidFill>
                  <a:effectLst/>
                  <a:uLnTx/>
                  <a:uFillTx/>
                  <a:latin typeface="태룡고딕240"/>
                  <a:ea typeface="태룡고딕240"/>
                  <a:cs typeface="+mn-cs"/>
                </a:endParaRPr>
              </a:p>
            </p:txBody>
          </p:sp>
          <p:sp>
            <p:nvSpPr>
              <p:cNvPr id="24" name="모서리가 둥근 직사각형 23"/>
              <p:cNvSpPr/>
              <p:nvPr/>
            </p:nvSpPr>
            <p:spPr>
              <a:xfrm>
                <a:off x="8853527" y="2318921"/>
                <a:ext cx="2958420" cy="4298144"/>
              </a:xfrm>
              <a:prstGeom prst="roundRect">
                <a:avLst>
                  <a:gd name="adj" fmla="val 16349"/>
                </a:avLst>
              </a:prstGeom>
              <a:solidFill>
                <a:sysClr val="window" lastClr="FFFFFF">
                  <a:lumMod val="50000"/>
                  <a:alpha val="31000"/>
                </a:sysClr>
              </a:solidFill>
              <a:ln w="571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88540E">
                      <a:lumMod val="50000"/>
                    </a:srgbClr>
                  </a:solidFill>
                  <a:effectLst/>
                  <a:uLnTx/>
                  <a:uFillTx/>
                  <a:latin typeface="태룡고딕240"/>
                  <a:ea typeface="태룡고딕240"/>
                  <a:cs typeface="+mn-cs"/>
                </a:endParaRPr>
              </a:p>
            </p:txBody>
          </p:sp>
        </p:grpSp>
        <p:sp>
          <p:nvSpPr>
            <p:cNvPr id="23" name="직사각형 22"/>
            <p:cNvSpPr/>
            <p:nvPr/>
          </p:nvSpPr>
          <p:spPr>
            <a:xfrm>
              <a:off x="9084603" y="1636197"/>
              <a:ext cx="255926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DFFCCD"/>
                  </a:solidFill>
                  <a:effectLst/>
                  <a:uLnTx/>
                  <a:uFillTx/>
                  <a:latin typeface="태룡고딕240"/>
                  <a:ea typeface="태룡고딕240"/>
                </a:rPr>
                <a:t>텍스트</a:t>
              </a:r>
              <a:r>
                <a:rPr kumimoji="1" lang="ko-KR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태룡고딕240"/>
                  <a:ea typeface="태룡고딕240"/>
                </a:rPr>
                <a:t>를 </a:t>
              </a:r>
              <a:r>
                <a:rPr kumimoji="1" lang="ko-KR" altLang="en-US" sz="2000" kern="0" dirty="0" smtClean="0">
                  <a:solidFill>
                    <a:prstClr val="white"/>
                  </a:solidFill>
                  <a:latin typeface="태룡고딕240"/>
                  <a:ea typeface="태룡고딕240"/>
                </a:rPr>
                <a:t>입력하세요</a:t>
              </a:r>
              <a:r>
                <a:rPr kumimoji="1" lang="en-US" altLang="ko-KR" sz="2000" kern="0" dirty="0" smtClean="0">
                  <a:solidFill>
                    <a:prstClr val="white"/>
                  </a:solidFill>
                  <a:latin typeface="태룡고딕240"/>
                  <a:ea typeface="태룡고딕240"/>
                </a:rPr>
                <a:t>.</a:t>
              </a:r>
              <a:endParaRPr kumimoji="1" lang="en-US" altLang="ko-KR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태룡고딕240"/>
                <a:ea typeface="태룡고딕24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184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/>
          <p:cNvSpPr/>
          <p:nvPr/>
        </p:nvSpPr>
        <p:spPr>
          <a:xfrm>
            <a:off x="8602345" y="775242"/>
            <a:ext cx="3117658" cy="36000"/>
          </a:xfrm>
          <a:prstGeom prst="rect">
            <a:avLst/>
          </a:prstGeom>
          <a:solidFill>
            <a:srgbClr val="B5D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한컴 윤체 M" panose="0202060302010102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85756" y="278963"/>
            <a:ext cx="1210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학습정리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11379035" y="106258"/>
            <a:ext cx="775929" cy="699312"/>
            <a:chOff x="1619430" y="2720200"/>
            <a:chExt cx="3408363" cy="3071813"/>
          </a:xfrm>
        </p:grpSpPr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1619430" y="2837675"/>
              <a:ext cx="1582738" cy="1536700"/>
            </a:xfrm>
            <a:custGeom>
              <a:avLst/>
              <a:gdLst>
                <a:gd name="T0" fmla="*/ 3 w 13"/>
                <a:gd name="T1" fmla="*/ 0 h 13"/>
                <a:gd name="T2" fmla="*/ 8 w 13"/>
                <a:gd name="T3" fmla="*/ 3 h 13"/>
                <a:gd name="T4" fmla="*/ 10 w 13"/>
                <a:gd name="T5" fmla="*/ 11 h 13"/>
                <a:gd name="T6" fmla="*/ 4 w 13"/>
                <a:gd name="T7" fmla="*/ 4 h 13"/>
                <a:gd name="T8" fmla="*/ 10 w 13"/>
                <a:gd name="T9" fmla="*/ 11 h 13"/>
                <a:gd name="T10" fmla="*/ 3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4" y="2"/>
                    <a:pt x="6" y="2"/>
                    <a:pt x="8" y="3"/>
                  </a:cubicBezTo>
                  <a:cubicBezTo>
                    <a:pt x="13" y="5"/>
                    <a:pt x="12" y="10"/>
                    <a:pt x="10" y="11"/>
                  </a:cubicBezTo>
                  <a:cubicBezTo>
                    <a:pt x="8" y="5"/>
                    <a:pt x="6" y="6"/>
                    <a:pt x="4" y="4"/>
                  </a:cubicBezTo>
                  <a:cubicBezTo>
                    <a:pt x="5" y="7"/>
                    <a:pt x="7" y="6"/>
                    <a:pt x="10" y="11"/>
                  </a:cubicBezTo>
                  <a:cubicBezTo>
                    <a:pt x="0" y="13"/>
                    <a:pt x="2" y="2"/>
                    <a:pt x="3" y="0"/>
                  </a:cubicBezTo>
                  <a:close/>
                </a:path>
              </a:pathLst>
            </a:custGeom>
            <a:solidFill>
              <a:srgbClr val="5C8C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837043" y="2720200"/>
              <a:ext cx="2190750" cy="3071813"/>
            </a:xfrm>
            <a:custGeom>
              <a:avLst/>
              <a:gdLst>
                <a:gd name="T0" fmla="*/ 13 w 18"/>
                <a:gd name="T1" fmla="*/ 0 h 26"/>
                <a:gd name="T2" fmla="*/ 5 w 18"/>
                <a:gd name="T3" fmla="*/ 5 h 26"/>
                <a:gd name="T4" fmla="*/ 0 w 18"/>
                <a:gd name="T5" fmla="*/ 11 h 26"/>
                <a:gd name="T6" fmla="*/ 2 w 18"/>
                <a:gd name="T7" fmla="*/ 14 h 26"/>
                <a:gd name="T8" fmla="*/ 1 w 18"/>
                <a:gd name="T9" fmla="*/ 20 h 26"/>
                <a:gd name="T10" fmla="*/ 1 w 18"/>
                <a:gd name="T11" fmla="*/ 26 h 26"/>
                <a:gd name="T12" fmla="*/ 2 w 18"/>
                <a:gd name="T13" fmla="*/ 26 h 26"/>
                <a:gd name="T14" fmla="*/ 2 w 18"/>
                <a:gd name="T15" fmla="*/ 20 h 26"/>
                <a:gd name="T16" fmla="*/ 3 w 18"/>
                <a:gd name="T17" fmla="*/ 13 h 26"/>
                <a:gd name="T18" fmla="*/ 12 w 18"/>
                <a:gd name="T19" fmla="*/ 5 h 26"/>
                <a:gd name="T20" fmla="*/ 3 w 18"/>
                <a:gd name="T21" fmla="*/ 16 h 26"/>
                <a:gd name="T22" fmla="*/ 13 w 18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26">
                  <a:moveTo>
                    <a:pt x="13" y="0"/>
                  </a:moveTo>
                  <a:cubicBezTo>
                    <a:pt x="11" y="3"/>
                    <a:pt x="9" y="3"/>
                    <a:pt x="5" y="5"/>
                  </a:cubicBezTo>
                  <a:cubicBezTo>
                    <a:pt x="1" y="6"/>
                    <a:pt x="0" y="9"/>
                    <a:pt x="0" y="11"/>
                  </a:cubicBezTo>
                  <a:cubicBezTo>
                    <a:pt x="0" y="12"/>
                    <a:pt x="1" y="14"/>
                    <a:pt x="2" y="14"/>
                  </a:cubicBezTo>
                  <a:cubicBezTo>
                    <a:pt x="2" y="14"/>
                    <a:pt x="1" y="16"/>
                    <a:pt x="1" y="20"/>
                  </a:cubicBezTo>
                  <a:cubicBezTo>
                    <a:pt x="1" y="24"/>
                    <a:pt x="1" y="26"/>
                    <a:pt x="1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4"/>
                    <a:pt x="2" y="20"/>
                  </a:cubicBezTo>
                  <a:cubicBezTo>
                    <a:pt x="2" y="16"/>
                    <a:pt x="3" y="14"/>
                    <a:pt x="3" y="13"/>
                  </a:cubicBezTo>
                  <a:cubicBezTo>
                    <a:pt x="6" y="8"/>
                    <a:pt x="9" y="9"/>
                    <a:pt x="12" y="5"/>
                  </a:cubicBezTo>
                  <a:cubicBezTo>
                    <a:pt x="10" y="9"/>
                    <a:pt x="6" y="8"/>
                    <a:pt x="3" y="16"/>
                  </a:cubicBezTo>
                  <a:cubicBezTo>
                    <a:pt x="18" y="18"/>
                    <a:pt x="15" y="3"/>
                    <a:pt x="13" y="0"/>
                  </a:cubicBezTo>
                  <a:close/>
                </a:path>
              </a:pathLst>
            </a:custGeom>
            <a:solidFill>
              <a:srgbClr val="B5DE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5666072" y="1595851"/>
            <a:ext cx="5872545" cy="4271549"/>
            <a:chOff x="5666072" y="1595851"/>
            <a:chExt cx="5872545" cy="4271549"/>
          </a:xfrm>
        </p:grpSpPr>
        <p:sp>
          <p:nvSpPr>
            <p:cNvPr id="17" name="순서도: 병합 16"/>
            <p:cNvSpPr/>
            <p:nvPr/>
          </p:nvSpPr>
          <p:spPr>
            <a:xfrm rot="2314167">
              <a:off x="5717761" y="1653581"/>
              <a:ext cx="257177" cy="205742"/>
            </a:xfrm>
            <a:prstGeom prst="flowChartMerg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1905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8" name="순서도: 병합 17"/>
            <p:cNvSpPr/>
            <p:nvPr/>
          </p:nvSpPr>
          <p:spPr>
            <a:xfrm rot="19260000">
              <a:off x="7175701" y="1653850"/>
              <a:ext cx="257177" cy="205742"/>
            </a:xfrm>
            <a:prstGeom prst="flowChartMerg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1905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0" name="직사각형 19"/>
            <p:cNvSpPr>
              <a:spLocks/>
            </p:cNvSpPr>
            <p:nvPr/>
          </p:nvSpPr>
          <p:spPr>
            <a:xfrm>
              <a:off x="5666072" y="1810165"/>
              <a:ext cx="5872545" cy="4057235"/>
            </a:xfrm>
            <a:prstGeom prst="rect">
              <a:avLst/>
            </a:prstGeom>
            <a:solidFill>
              <a:schemeClr val="tx1">
                <a:lumMod val="65000"/>
                <a:alpha val="53000"/>
              </a:schemeClr>
            </a:solidFill>
            <a:ln w="571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  <a:effectLst>
              <a:outerShdw blurRad="127000" sx="102000" sy="102000" algn="ctr" rotWithShape="0">
                <a:prstClr val="black">
                  <a:alpha val="9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1" name="사다리꼴 20"/>
            <p:cNvSpPr/>
            <p:nvPr/>
          </p:nvSpPr>
          <p:spPr>
            <a:xfrm rot="10800000">
              <a:off x="5812966" y="1595851"/>
              <a:ext cx="1526678" cy="462919"/>
            </a:xfrm>
            <a:prstGeom prst="trapezoid">
              <a:avLst>
                <a:gd name="adj" fmla="val 39093"/>
              </a:avLst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1905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39513" y="1627655"/>
              <a:ext cx="10908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solidFill>
                    <a:prstClr val="white"/>
                  </a:solidFill>
                  <a:latin typeface="맑은 고딕"/>
                </a:rPr>
                <a:t>학습정리</a:t>
              </a:r>
              <a:endParaRPr lang="ko-KR" altLang="en-US" sz="1600" b="1" dirty="0">
                <a:solidFill>
                  <a:prstClr val="white"/>
                </a:solidFill>
                <a:latin typeface="맑은 고딕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6039513" y="2494348"/>
              <a:ext cx="4005156" cy="2821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 fontAlgn="base" latinLnBrk="0">
                <a:lnSpc>
                  <a:spcPct val="150000"/>
                </a:lnSpc>
                <a:spcBef>
                  <a:spcPts val="8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</a:pPr>
              <a:r>
                <a:rPr kumimoji="1" lang="ko-KR" altLang="en-US" sz="1600" b="1" kern="0" dirty="0">
                  <a:latin typeface="+mn-ea"/>
                </a:rPr>
                <a:t>이곳에 학습 정리를 적어 주십시오</a:t>
              </a:r>
              <a:r>
                <a:rPr kumimoji="1" lang="en-US" altLang="ko-KR" sz="1600" b="1" kern="0" dirty="0">
                  <a:latin typeface="+mn-ea"/>
                </a:rPr>
                <a:t>.</a:t>
              </a:r>
            </a:p>
            <a:p>
              <a:pPr marL="285750" lvl="0" indent="-285750" fontAlgn="base" latinLnBrk="0">
                <a:lnSpc>
                  <a:spcPct val="150000"/>
                </a:lnSpc>
                <a:spcBef>
                  <a:spcPts val="8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</a:pPr>
              <a:r>
                <a:rPr kumimoji="1" lang="ko-KR" altLang="en-US" sz="1600" b="1" kern="0" dirty="0">
                  <a:latin typeface="+mn-ea"/>
                </a:rPr>
                <a:t>이곳에 학습 정리를 적어 주십시오</a:t>
              </a:r>
              <a:r>
                <a:rPr kumimoji="1" lang="en-US" altLang="ko-KR" sz="1600" b="1" kern="0" dirty="0">
                  <a:latin typeface="+mn-ea"/>
                </a:rPr>
                <a:t>.</a:t>
              </a:r>
            </a:p>
            <a:p>
              <a:pPr marL="285750" lvl="0" indent="-285750" fontAlgn="base" latinLnBrk="0">
                <a:lnSpc>
                  <a:spcPct val="150000"/>
                </a:lnSpc>
                <a:spcBef>
                  <a:spcPts val="8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</a:pPr>
              <a:r>
                <a:rPr kumimoji="1" lang="ko-KR" altLang="en-US" sz="1600" b="1" kern="0" dirty="0">
                  <a:latin typeface="+mn-ea"/>
                </a:rPr>
                <a:t>이곳에 학습 정리를 적어 주십시오</a:t>
              </a:r>
              <a:r>
                <a:rPr kumimoji="1" lang="en-US" altLang="ko-KR" sz="1600" b="1" kern="0" dirty="0">
                  <a:latin typeface="+mn-ea"/>
                </a:rPr>
                <a:t>.</a:t>
              </a:r>
            </a:p>
            <a:p>
              <a:pPr marL="285750" lvl="0" indent="-285750" fontAlgn="base" latinLnBrk="0">
                <a:lnSpc>
                  <a:spcPct val="150000"/>
                </a:lnSpc>
                <a:spcBef>
                  <a:spcPts val="8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</a:pPr>
              <a:r>
                <a:rPr kumimoji="1" lang="ko-KR" altLang="en-US" sz="1600" b="1" kern="0" dirty="0">
                  <a:latin typeface="+mn-ea"/>
                </a:rPr>
                <a:t>이곳에 학습 정리를 적어 주십시오</a:t>
              </a:r>
              <a:r>
                <a:rPr kumimoji="1" lang="en-US" altLang="ko-KR" sz="1600" b="1" kern="0" dirty="0">
                  <a:latin typeface="+mn-ea"/>
                </a:rPr>
                <a:t>.</a:t>
              </a:r>
            </a:p>
            <a:p>
              <a:pPr marL="285750" lvl="0" indent="-285750" fontAlgn="base" latinLnBrk="0">
                <a:lnSpc>
                  <a:spcPct val="150000"/>
                </a:lnSpc>
                <a:spcBef>
                  <a:spcPts val="8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</a:pPr>
              <a:r>
                <a:rPr kumimoji="1" lang="ko-KR" altLang="en-US" sz="1600" b="1" kern="0" dirty="0">
                  <a:latin typeface="+mn-ea"/>
                </a:rPr>
                <a:t>이곳에 학습 정리를 적어 주십시오</a:t>
              </a:r>
              <a:r>
                <a:rPr kumimoji="1" lang="en-US" altLang="ko-KR" sz="1600" b="1" kern="0" dirty="0">
                  <a:latin typeface="+mn-ea"/>
                </a:rPr>
                <a:t>.</a:t>
              </a:r>
            </a:p>
            <a:p>
              <a:pPr marL="285750" lvl="0" indent="-285750" fontAlgn="base" latinLnBrk="0">
                <a:lnSpc>
                  <a:spcPct val="150000"/>
                </a:lnSpc>
                <a:spcBef>
                  <a:spcPts val="8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</a:pPr>
              <a:r>
                <a:rPr kumimoji="1" lang="ko-KR" altLang="en-US" sz="1600" b="1" kern="0" dirty="0">
                  <a:latin typeface="+mn-ea"/>
                </a:rPr>
                <a:t>이곳에 학습 정리를 적어 주십시오</a:t>
              </a:r>
              <a:r>
                <a:rPr kumimoji="1" lang="en-US" altLang="ko-KR" sz="1600" b="1" kern="0" dirty="0" smtClean="0">
                  <a:latin typeface="+mn-ea"/>
                </a:rPr>
                <a:t>.</a:t>
              </a:r>
              <a:endParaRPr kumimoji="1" lang="en-US" altLang="ko-KR" sz="1600" b="1" kern="0" dirty="0">
                <a:latin typeface="+mn-ea"/>
              </a:endParaRPr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8412" y="4397271"/>
              <a:ext cx="1835150" cy="14177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180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21"/>
          <p:cNvSpPr>
            <a:spLocks/>
          </p:cNvSpPr>
          <p:nvPr/>
        </p:nvSpPr>
        <p:spPr bwMode="auto">
          <a:xfrm>
            <a:off x="1028818" y="3985987"/>
            <a:ext cx="1268298" cy="1805933"/>
          </a:xfrm>
          <a:custGeom>
            <a:avLst/>
            <a:gdLst>
              <a:gd name="T0" fmla="*/ 346 w 1071"/>
              <a:gd name="T1" fmla="*/ 20 h 1525"/>
              <a:gd name="T2" fmla="*/ 366 w 1071"/>
              <a:gd name="T3" fmla="*/ 83 h 1525"/>
              <a:gd name="T4" fmla="*/ 351 w 1071"/>
              <a:gd name="T5" fmla="*/ 157 h 1525"/>
              <a:gd name="T6" fmla="*/ 454 w 1071"/>
              <a:gd name="T7" fmla="*/ 251 h 1525"/>
              <a:gd name="T8" fmla="*/ 515 w 1071"/>
              <a:gd name="T9" fmla="*/ 456 h 1525"/>
              <a:gd name="T10" fmla="*/ 558 w 1071"/>
              <a:gd name="T11" fmla="*/ 643 h 1525"/>
              <a:gd name="T12" fmla="*/ 763 w 1071"/>
              <a:gd name="T13" fmla="*/ 361 h 1525"/>
              <a:gd name="T14" fmla="*/ 788 w 1071"/>
              <a:gd name="T15" fmla="*/ 324 h 1525"/>
              <a:gd name="T16" fmla="*/ 773 w 1071"/>
              <a:gd name="T17" fmla="*/ 307 h 1525"/>
              <a:gd name="T18" fmla="*/ 764 w 1071"/>
              <a:gd name="T19" fmla="*/ 295 h 1525"/>
              <a:gd name="T20" fmla="*/ 796 w 1071"/>
              <a:gd name="T21" fmla="*/ 182 h 1525"/>
              <a:gd name="T22" fmla="*/ 930 w 1071"/>
              <a:gd name="T23" fmla="*/ 187 h 1525"/>
              <a:gd name="T24" fmla="*/ 930 w 1071"/>
              <a:gd name="T25" fmla="*/ 295 h 1525"/>
              <a:gd name="T26" fmla="*/ 916 w 1071"/>
              <a:gd name="T27" fmla="*/ 341 h 1525"/>
              <a:gd name="T28" fmla="*/ 1051 w 1071"/>
              <a:gd name="T29" fmla="*/ 506 h 1525"/>
              <a:gd name="T30" fmla="*/ 1071 w 1071"/>
              <a:gd name="T31" fmla="*/ 575 h 1525"/>
              <a:gd name="T32" fmla="*/ 1022 w 1071"/>
              <a:gd name="T33" fmla="*/ 660 h 1525"/>
              <a:gd name="T34" fmla="*/ 990 w 1071"/>
              <a:gd name="T35" fmla="*/ 721 h 1525"/>
              <a:gd name="T36" fmla="*/ 967 w 1071"/>
              <a:gd name="T37" fmla="*/ 964 h 1525"/>
              <a:gd name="T38" fmla="*/ 893 w 1071"/>
              <a:gd name="T39" fmla="*/ 1323 h 1525"/>
              <a:gd name="T40" fmla="*/ 891 w 1071"/>
              <a:gd name="T41" fmla="*/ 1482 h 1525"/>
              <a:gd name="T42" fmla="*/ 812 w 1071"/>
              <a:gd name="T43" fmla="*/ 1436 h 1525"/>
              <a:gd name="T44" fmla="*/ 778 w 1071"/>
              <a:gd name="T45" fmla="*/ 1333 h 1525"/>
              <a:gd name="T46" fmla="*/ 763 w 1071"/>
              <a:gd name="T47" fmla="*/ 1524 h 1525"/>
              <a:gd name="T48" fmla="*/ 729 w 1071"/>
              <a:gd name="T49" fmla="*/ 1368 h 1525"/>
              <a:gd name="T50" fmla="*/ 670 w 1071"/>
              <a:gd name="T51" fmla="*/ 1293 h 1525"/>
              <a:gd name="T52" fmla="*/ 639 w 1071"/>
              <a:gd name="T53" fmla="*/ 1099 h 1525"/>
              <a:gd name="T54" fmla="*/ 658 w 1071"/>
              <a:gd name="T55" fmla="*/ 904 h 1525"/>
              <a:gd name="T56" fmla="*/ 690 w 1071"/>
              <a:gd name="T57" fmla="*/ 678 h 1525"/>
              <a:gd name="T58" fmla="*/ 645 w 1071"/>
              <a:gd name="T59" fmla="*/ 668 h 1525"/>
              <a:gd name="T60" fmla="*/ 584 w 1071"/>
              <a:gd name="T61" fmla="*/ 751 h 1525"/>
              <a:gd name="T62" fmla="*/ 552 w 1071"/>
              <a:gd name="T63" fmla="*/ 798 h 1525"/>
              <a:gd name="T64" fmla="*/ 516 w 1071"/>
              <a:gd name="T65" fmla="*/ 815 h 1525"/>
              <a:gd name="T66" fmla="*/ 493 w 1071"/>
              <a:gd name="T67" fmla="*/ 795 h 1525"/>
              <a:gd name="T68" fmla="*/ 481 w 1071"/>
              <a:gd name="T69" fmla="*/ 751 h 1525"/>
              <a:gd name="T70" fmla="*/ 483 w 1071"/>
              <a:gd name="T71" fmla="*/ 592 h 1525"/>
              <a:gd name="T72" fmla="*/ 444 w 1071"/>
              <a:gd name="T73" fmla="*/ 505 h 1525"/>
              <a:gd name="T74" fmla="*/ 432 w 1071"/>
              <a:gd name="T75" fmla="*/ 591 h 1525"/>
              <a:gd name="T76" fmla="*/ 442 w 1071"/>
              <a:gd name="T77" fmla="*/ 807 h 1525"/>
              <a:gd name="T78" fmla="*/ 429 w 1071"/>
              <a:gd name="T79" fmla="*/ 1201 h 1525"/>
              <a:gd name="T80" fmla="*/ 410 w 1071"/>
              <a:gd name="T81" fmla="*/ 1460 h 1525"/>
              <a:gd name="T82" fmla="*/ 312 w 1071"/>
              <a:gd name="T83" fmla="*/ 1335 h 1525"/>
              <a:gd name="T84" fmla="*/ 283 w 1071"/>
              <a:gd name="T85" fmla="*/ 1038 h 1525"/>
              <a:gd name="T86" fmla="*/ 280 w 1071"/>
              <a:gd name="T87" fmla="*/ 877 h 1525"/>
              <a:gd name="T88" fmla="*/ 251 w 1071"/>
              <a:gd name="T89" fmla="*/ 948 h 1525"/>
              <a:gd name="T90" fmla="*/ 251 w 1071"/>
              <a:gd name="T91" fmla="*/ 1245 h 1525"/>
              <a:gd name="T92" fmla="*/ 223 w 1071"/>
              <a:gd name="T93" fmla="*/ 1441 h 1525"/>
              <a:gd name="T94" fmla="*/ 157 w 1071"/>
              <a:gd name="T95" fmla="*/ 1368 h 1525"/>
              <a:gd name="T96" fmla="*/ 120 w 1071"/>
              <a:gd name="T97" fmla="*/ 1191 h 1525"/>
              <a:gd name="T98" fmla="*/ 116 w 1071"/>
              <a:gd name="T99" fmla="*/ 722 h 1525"/>
              <a:gd name="T100" fmla="*/ 115 w 1071"/>
              <a:gd name="T101" fmla="*/ 641 h 1525"/>
              <a:gd name="T102" fmla="*/ 108 w 1071"/>
              <a:gd name="T103" fmla="*/ 513 h 1525"/>
              <a:gd name="T104" fmla="*/ 54 w 1071"/>
              <a:gd name="T105" fmla="*/ 699 h 1525"/>
              <a:gd name="T106" fmla="*/ 66 w 1071"/>
              <a:gd name="T107" fmla="*/ 803 h 1525"/>
              <a:gd name="T108" fmla="*/ 17 w 1071"/>
              <a:gd name="T109" fmla="*/ 812 h 1525"/>
              <a:gd name="T110" fmla="*/ 12 w 1071"/>
              <a:gd name="T111" fmla="*/ 717 h 1525"/>
              <a:gd name="T112" fmla="*/ 35 w 1071"/>
              <a:gd name="T113" fmla="*/ 511 h 1525"/>
              <a:gd name="T114" fmla="*/ 101 w 1071"/>
              <a:gd name="T115" fmla="*/ 260 h 1525"/>
              <a:gd name="T116" fmla="*/ 213 w 1071"/>
              <a:gd name="T117" fmla="*/ 106 h 1525"/>
              <a:gd name="T118" fmla="*/ 213 w 1071"/>
              <a:gd name="T119" fmla="*/ 71 h 1525"/>
              <a:gd name="T120" fmla="*/ 229 w 1071"/>
              <a:gd name="T121" fmla="*/ 46 h 1525"/>
              <a:gd name="T122" fmla="*/ 289 w 1071"/>
              <a:gd name="T123" fmla="*/ 0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71" h="1525">
                <a:moveTo>
                  <a:pt x="289" y="0"/>
                </a:moveTo>
                <a:lnTo>
                  <a:pt x="289" y="0"/>
                </a:lnTo>
                <a:lnTo>
                  <a:pt x="292" y="0"/>
                </a:lnTo>
                <a:lnTo>
                  <a:pt x="295" y="2"/>
                </a:lnTo>
                <a:lnTo>
                  <a:pt x="299" y="3"/>
                </a:lnTo>
                <a:lnTo>
                  <a:pt x="302" y="3"/>
                </a:lnTo>
                <a:lnTo>
                  <a:pt x="304" y="3"/>
                </a:lnTo>
                <a:lnTo>
                  <a:pt x="307" y="3"/>
                </a:lnTo>
                <a:lnTo>
                  <a:pt x="310" y="3"/>
                </a:lnTo>
                <a:lnTo>
                  <a:pt x="312" y="3"/>
                </a:lnTo>
                <a:lnTo>
                  <a:pt x="316" y="5"/>
                </a:lnTo>
                <a:lnTo>
                  <a:pt x="317" y="7"/>
                </a:lnTo>
                <a:lnTo>
                  <a:pt x="321" y="8"/>
                </a:lnTo>
                <a:lnTo>
                  <a:pt x="324" y="12"/>
                </a:lnTo>
                <a:lnTo>
                  <a:pt x="327" y="15"/>
                </a:lnTo>
                <a:lnTo>
                  <a:pt x="331" y="17"/>
                </a:lnTo>
                <a:lnTo>
                  <a:pt x="334" y="19"/>
                </a:lnTo>
                <a:lnTo>
                  <a:pt x="337" y="19"/>
                </a:lnTo>
                <a:lnTo>
                  <a:pt x="341" y="19"/>
                </a:lnTo>
                <a:lnTo>
                  <a:pt x="346" y="20"/>
                </a:lnTo>
                <a:lnTo>
                  <a:pt x="348" y="24"/>
                </a:lnTo>
                <a:lnTo>
                  <a:pt x="351" y="27"/>
                </a:lnTo>
                <a:lnTo>
                  <a:pt x="353" y="34"/>
                </a:lnTo>
                <a:lnTo>
                  <a:pt x="354" y="39"/>
                </a:lnTo>
                <a:lnTo>
                  <a:pt x="356" y="44"/>
                </a:lnTo>
                <a:lnTo>
                  <a:pt x="358" y="47"/>
                </a:lnTo>
                <a:lnTo>
                  <a:pt x="358" y="49"/>
                </a:lnTo>
                <a:lnTo>
                  <a:pt x="359" y="51"/>
                </a:lnTo>
                <a:lnTo>
                  <a:pt x="361" y="52"/>
                </a:lnTo>
                <a:lnTo>
                  <a:pt x="363" y="54"/>
                </a:lnTo>
                <a:lnTo>
                  <a:pt x="363" y="57"/>
                </a:lnTo>
                <a:lnTo>
                  <a:pt x="361" y="61"/>
                </a:lnTo>
                <a:lnTo>
                  <a:pt x="361" y="64"/>
                </a:lnTo>
                <a:lnTo>
                  <a:pt x="361" y="66"/>
                </a:lnTo>
                <a:lnTo>
                  <a:pt x="361" y="67"/>
                </a:lnTo>
                <a:lnTo>
                  <a:pt x="363" y="67"/>
                </a:lnTo>
                <a:lnTo>
                  <a:pt x="363" y="69"/>
                </a:lnTo>
                <a:lnTo>
                  <a:pt x="364" y="73"/>
                </a:lnTo>
                <a:lnTo>
                  <a:pt x="366" y="76"/>
                </a:lnTo>
                <a:lnTo>
                  <a:pt x="366" y="83"/>
                </a:lnTo>
                <a:lnTo>
                  <a:pt x="368" y="88"/>
                </a:lnTo>
                <a:lnTo>
                  <a:pt x="368" y="94"/>
                </a:lnTo>
                <a:lnTo>
                  <a:pt x="366" y="98"/>
                </a:lnTo>
                <a:lnTo>
                  <a:pt x="366" y="101"/>
                </a:lnTo>
                <a:lnTo>
                  <a:pt x="366" y="106"/>
                </a:lnTo>
                <a:lnTo>
                  <a:pt x="366" y="110"/>
                </a:lnTo>
                <a:lnTo>
                  <a:pt x="366" y="113"/>
                </a:lnTo>
                <a:lnTo>
                  <a:pt x="364" y="116"/>
                </a:lnTo>
                <a:lnTo>
                  <a:pt x="363" y="120"/>
                </a:lnTo>
                <a:lnTo>
                  <a:pt x="361" y="123"/>
                </a:lnTo>
                <a:lnTo>
                  <a:pt x="361" y="125"/>
                </a:lnTo>
                <a:lnTo>
                  <a:pt x="361" y="125"/>
                </a:lnTo>
                <a:lnTo>
                  <a:pt x="361" y="127"/>
                </a:lnTo>
                <a:lnTo>
                  <a:pt x="361" y="128"/>
                </a:lnTo>
                <a:lnTo>
                  <a:pt x="363" y="128"/>
                </a:lnTo>
                <a:lnTo>
                  <a:pt x="364" y="130"/>
                </a:lnTo>
                <a:lnTo>
                  <a:pt x="364" y="133"/>
                </a:lnTo>
                <a:lnTo>
                  <a:pt x="363" y="137"/>
                </a:lnTo>
                <a:lnTo>
                  <a:pt x="356" y="145"/>
                </a:lnTo>
                <a:lnTo>
                  <a:pt x="351" y="157"/>
                </a:lnTo>
                <a:lnTo>
                  <a:pt x="348" y="165"/>
                </a:lnTo>
                <a:lnTo>
                  <a:pt x="344" y="170"/>
                </a:lnTo>
                <a:lnTo>
                  <a:pt x="343" y="174"/>
                </a:lnTo>
                <a:lnTo>
                  <a:pt x="339" y="177"/>
                </a:lnTo>
                <a:lnTo>
                  <a:pt x="337" y="179"/>
                </a:lnTo>
                <a:lnTo>
                  <a:pt x="336" y="181"/>
                </a:lnTo>
                <a:lnTo>
                  <a:pt x="334" y="182"/>
                </a:lnTo>
                <a:lnTo>
                  <a:pt x="336" y="186"/>
                </a:lnTo>
                <a:lnTo>
                  <a:pt x="336" y="187"/>
                </a:lnTo>
                <a:lnTo>
                  <a:pt x="336" y="191"/>
                </a:lnTo>
                <a:lnTo>
                  <a:pt x="337" y="192"/>
                </a:lnTo>
                <a:lnTo>
                  <a:pt x="337" y="192"/>
                </a:lnTo>
                <a:lnTo>
                  <a:pt x="343" y="194"/>
                </a:lnTo>
                <a:lnTo>
                  <a:pt x="354" y="197"/>
                </a:lnTo>
                <a:lnTo>
                  <a:pt x="371" y="204"/>
                </a:lnTo>
                <a:lnTo>
                  <a:pt x="390" y="213"/>
                </a:lnTo>
                <a:lnTo>
                  <a:pt x="412" y="221"/>
                </a:lnTo>
                <a:lnTo>
                  <a:pt x="430" y="231"/>
                </a:lnTo>
                <a:lnTo>
                  <a:pt x="445" y="241"/>
                </a:lnTo>
                <a:lnTo>
                  <a:pt x="454" y="251"/>
                </a:lnTo>
                <a:lnTo>
                  <a:pt x="456" y="255"/>
                </a:lnTo>
                <a:lnTo>
                  <a:pt x="457" y="263"/>
                </a:lnTo>
                <a:lnTo>
                  <a:pt x="461" y="273"/>
                </a:lnTo>
                <a:lnTo>
                  <a:pt x="464" y="283"/>
                </a:lnTo>
                <a:lnTo>
                  <a:pt x="466" y="292"/>
                </a:lnTo>
                <a:lnTo>
                  <a:pt x="471" y="309"/>
                </a:lnTo>
                <a:lnTo>
                  <a:pt x="477" y="327"/>
                </a:lnTo>
                <a:lnTo>
                  <a:pt x="484" y="349"/>
                </a:lnTo>
                <a:lnTo>
                  <a:pt x="489" y="368"/>
                </a:lnTo>
                <a:lnTo>
                  <a:pt x="494" y="383"/>
                </a:lnTo>
                <a:lnTo>
                  <a:pt x="496" y="391"/>
                </a:lnTo>
                <a:lnTo>
                  <a:pt x="499" y="402"/>
                </a:lnTo>
                <a:lnTo>
                  <a:pt x="506" y="412"/>
                </a:lnTo>
                <a:lnTo>
                  <a:pt x="511" y="424"/>
                </a:lnTo>
                <a:lnTo>
                  <a:pt x="513" y="435"/>
                </a:lnTo>
                <a:lnTo>
                  <a:pt x="513" y="440"/>
                </a:lnTo>
                <a:lnTo>
                  <a:pt x="513" y="445"/>
                </a:lnTo>
                <a:lnTo>
                  <a:pt x="513" y="449"/>
                </a:lnTo>
                <a:lnTo>
                  <a:pt x="513" y="452"/>
                </a:lnTo>
                <a:lnTo>
                  <a:pt x="515" y="456"/>
                </a:lnTo>
                <a:lnTo>
                  <a:pt x="516" y="461"/>
                </a:lnTo>
                <a:lnTo>
                  <a:pt x="518" y="467"/>
                </a:lnTo>
                <a:lnTo>
                  <a:pt x="521" y="472"/>
                </a:lnTo>
                <a:lnTo>
                  <a:pt x="523" y="478"/>
                </a:lnTo>
                <a:lnTo>
                  <a:pt x="525" y="481"/>
                </a:lnTo>
                <a:lnTo>
                  <a:pt x="525" y="486"/>
                </a:lnTo>
                <a:lnTo>
                  <a:pt x="526" y="493"/>
                </a:lnTo>
                <a:lnTo>
                  <a:pt x="530" y="510"/>
                </a:lnTo>
                <a:lnTo>
                  <a:pt x="535" y="532"/>
                </a:lnTo>
                <a:lnTo>
                  <a:pt x="540" y="560"/>
                </a:lnTo>
                <a:lnTo>
                  <a:pt x="543" y="591"/>
                </a:lnTo>
                <a:lnTo>
                  <a:pt x="547" y="623"/>
                </a:lnTo>
                <a:lnTo>
                  <a:pt x="548" y="656"/>
                </a:lnTo>
                <a:lnTo>
                  <a:pt x="548" y="656"/>
                </a:lnTo>
                <a:lnTo>
                  <a:pt x="550" y="656"/>
                </a:lnTo>
                <a:lnTo>
                  <a:pt x="550" y="656"/>
                </a:lnTo>
                <a:lnTo>
                  <a:pt x="552" y="656"/>
                </a:lnTo>
                <a:lnTo>
                  <a:pt x="553" y="655"/>
                </a:lnTo>
                <a:lnTo>
                  <a:pt x="555" y="651"/>
                </a:lnTo>
                <a:lnTo>
                  <a:pt x="558" y="643"/>
                </a:lnTo>
                <a:lnTo>
                  <a:pt x="564" y="631"/>
                </a:lnTo>
                <a:lnTo>
                  <a:pt x="570" y="618"/>
                </a:lnTo>
                <a:lnTo>
                  <a:pt x="577" y="607"/>
                </a:lnTo>
                <a:lnTo>
                  <a:pt x="591" y="591"/>
                </a:lnTo>
                <a:lnTo>
                  <a:pt x="604" y="574"/>
                </a:lnTo>
                <a:lnTo>
                  <a:pt x="618" y="550"/>
                </a:lnTo>
                <a:lnTo>
                  <a:pt x="631" y="528"/>
                </a:lnTo>
                <a:lnTo>
                  <a:pt x="639" y="510"/>
                </a:lnTo>
                <a:lnTo>
                  <a:pt x="650" y="488"/>
                </a:lnTo>
                <a:lnTo>
                  <a:pt x="660" y="467"/>
                </a:lnTo>
                <a:lnTo>
                  <a:pt x="666" y="452"/>
                </a:lnTo>
                <a:lnTo>
                  <a:pt x="675" y="437"/>
                </a:lnTo>
                <a:lnTo>
                  <a:pt x="683" y="424"/>
                </a:lnTo>
                <a:lnTo>
                  <a:pt x="690" y="413"/>
                </a:lnTo>
                <a:lnTo>
                  <a:pt x="699" y="405"/>
                </a:lnTo>
                <a:lnTo>
                  <a:pt x="710" y="393"/>
                </a:lnTo>
                <a:lnTo>
                  <a:pt x="726" y="381"/>
                </a:lnTo>
                <a:lnTo>
                  <a:pt x="739" y="371"/>
                </a:lnTo>
                <a:lnTo>
                  <a:pt x="751" y="364"/>
                </a:lnTo>
                <a:lnTo>
                  <a:pt x="763" y="361"/>
                </a:lnTo>
                <a:lnTo>
                  <a:pt x="778" y="356"/>
                </a:lnTo>
                <a:lnTo>
                  <a:pt x="791" y="349"/>
                </a:lnTo>
                <a:lnTo>
                  <a:pt x="805" y="344"/>
                </a:lnTo>
                <a:lnTo>
                  <a:pt x="812" y="341"/>
                </a:lnTo>
                <a:lnTo>
                  <a:pt x="812" y="341"/>
                </a:lnTo>
                <a:lnTo>
                  <a:pt x="813" y="339"/>
                </a:lnTo>
                <a:lnTo>
                  <a:pt x="813" y="337"/>
                </a:lnTo>
                <a:lnTo>
                  <a:pt x="812" y="336"/>
                </a:lnTo>
                <a:lnTo>
                  <a:pt x="812" y="334"/>
                </a:lnTo>
                <a:lnTo>
                  <a:pt x="810" y="334"/>
                </a:lnTo>
                <a:lnTo>
                  <a:pt x="808" y="334"/>
                </a:lnTo>
                <a:lnTo>
                  <a:pt x="807" y="332"/>
                </a:lnTo>
                <a:lnTo>
                  <a:pt x="805" y="331"/>
                </a:lnTo>
                <a:lnTo>
                  <a:pt x="801" y="329"/>
                </a:lnTo>
                <a:lnTo>
                  <a:pt x="801" y="327"/>
                </a:lnTo>
                <a:lnTo>
                  <a:pt x="801" y="326"/>
                </a:lnTo>
                <a:lnTo>
                  <a:pt x="800" y="326"/>
                </a:lnTo>
                <a:lnTo>
                  <a:pt x="796" y="326"/>
                </a:lnTo>
                <a:lnTo>
                  <a:pt x="793" y="324"/>
                </a:lnTo>
                <a:lnTo>
                  <a:pt x="788" y="324"/>
                </a:lnTo>
                <a:lnTo>
                  <a:pt x="785" y="322"/>
                </a:lnTo>
                <a:lnTo>
                  <a:pt x="781" y="321"/>
                </a:lnTo>
                <a:lnTo>
                  <a:pt x="780" y="317"/>
                </a:lnTo>
                <a:lnTo>
                  <a:pt x="780" y="314"/>
                </a:lnTo>
                <a:lnTo>
                  <a:pt x="781" y="312"/>
                </a:lnTo>
                <a:lnTo>
                  <a:pt x="781" y="310"/>
                </a:lnTo>
                <a:lnTo>
                  <a:pt x="781" y="310"/>
                </a:lnTo>
                <a:lnTo>
                  <a:pt x="780" y="312"/>
                </a:lnTo>
                <a:lnTo>
                  <a:pt x="778" y="312"/>
                </a:lnTo>
                <a:lnTo>
                  <a:pt x="778" y="314"/>
                </a:lnTo>
                <a:lnTo>
                  <a:pt x="776" y="316"/>
                </a:lnTo>
                <a:lnTo>
                  <a:pt x="776" y="316"/>
                </a:lnTo>
                <a:lnTo>
                  <a:pt x="776" y="316"/>
                </a:lnTo>
                <a:lnTo>
                  <a:pt x="774" y="314"/>
                </a:lnTo>
                <a:lnTo>
                  <a:pt x="774" y="312"/>
                </a:lnTo>
                <a:lnTo>
                  <a:pt x="773" y="310"/>
                </a:lnTo>
                <a:lnTo>
                  <a:pt x="773" y="309"/>
                </a:lnTo>
                <a:lnTo>
                  <a:pt x="774" y="307"/>
                </a:lnTo>
                <a:lnTo>
                  <a:pt x="774" y="307"/>
                </a:lnTo>
                <a:lnTo>
                  <a:pt x="773" y="307"/>
                </a:lnTo>
                <a:lnTo>
                  <a:pt x="773" y="307"/>
                </a:lnTo>
                <a:lnTo>
                  <a:pt x="771" y="309"/>
                </a:lnTo>
                <a:lnTo>
                  <a:pt x="771" y="309"/>
                </a:lnTo>
                <a:lnTo>
                  <a:pt x="771" y="309"/>
                </a:lnTo>
                <a:lnTo>
                  <a:pt x="768" y="309"/>
                </a:lnTo>
                <a:lnTo>
                  <a:pt x="764" y="309"/>
                </a:lnTo>
                <a:lnTo>
                  <a:pt x="761" y="307"/>
                </a:lnTo>
                <a:lnTo>
                  <a:pt x="764" y="305"/>
                </a:lnTo>
                <a:lnTo>
                  <a:pt x="766" y="304"/>
                </a:lnTo>
                <a:lnTo>
                  <a:pt x="768" y="299"/>
                </a:lnTo>
                <a:lnTo>
                  <a:pt x="769" y="295"/>
                </a:lnTo>
                <a:lnTo>
                  <a:pt x="769" y="294"/>
                </a:lnTo>
                <a:lnTo>
                  <a:pt x="769" y="294"/>
                </a:lnTo>
                <a:lnTo>
                  <a:pt x="769" y="294"/>
                </a:lnTo>
                <a:lnTo>
                  <a:pt x="769" y="295"/>
                </a:lnTo>
                <a:lnTo>
                  <a:pt x="768" y="297"/>
                </a:lnTo>
                <a:lnTo>
                  <a:pt x="766" y="299"/>
                </a:lnTo>
                <a:lnTo>
                  <a:pt x="766" y="299"/>
                </a:lnTo>
                <a:lnTo>
                  <a:pt x="766" y="299"/>
                </a:lnTo>
                <a:lnTo>
                  <a:pt x="764" y="295"/>
                </a:lnTo>
                <a:lnTo>
                  <a:pt x="763" y="285"/>
                </a:lnTo>
                <a:lnTo>
                  <a:pt x="763" y="272"/>
                </a:lnTo>
                <a:lnTo>
                  <a:pt x="764" y="263"/>
                </a:lnTo>
                <a:lnTo>
                  <a:pt x="768" y="260"/>
                </a:lnTo>
                <a:lnTo>
                  <a:pt x="769" y="256"/>
                </a:lnTo>
                <a:lnTo>
                  <a:pt x="771" y="253"/>
                </a:lnTo>
                <a:lnTo>
                  <a:pt x="773" y="251"/>
                </a:lnTo>
                <a:lnTo>
                  <a:pt x="774" y="246"/>
                </a:lnTo>
                <a:lnTo>
                  <a:pt x="776" y="241"/>
                </a:lnTo>
                <a:lnTo>
                  <a:pt x="780" y="238"/>
                </a:lnTo>
                <a:lnTo>
                  <a:pt x="783" y="236"/>
                </a:lnTo>
                <a:lnTo>
                  <a:pt x="786" y="235"/>
                </a:lnTo>
                <a:lnTo>
                  <a:pt x="783" y="194"/>
                </a:lnTo>
                <a:lnTo>
                  <a:pt x="783" y="194"/>
                </a:lnTo>
                <a:lnTo>
                  <a:pt x="785" y="192"/>
                </a:lnTo>
                <a:lnTo>
                  <a:pt x="786" y="191"/>
                </a:lnTo>
                <a:lnTo>
                  <a:pt x="790" y="187"/>
                </a:lnTo>
                <a:lnTo>
                  <a:pt x="793" y="186"/>
                </a:lnTo>
                <a:lnTo>
                  <a:pt x="796" y="186"/>
                </a:lnTo>
                <a:lnTo>
                  <a:pt x="796" y="182"/>
                </a:lnTo>
                <a:lnTo>
                  <a:pt x="800" y="177"/>
                </a:lnTo>
                <a:lnTo>
                  <a:pt x="807" y="169"/>
                </a:lnTo>
                <a:lnTo>
                  <a:pt x="817" y="160"/>
                </a:lnTo>
                <a:lnTo>
                  <a:pt x="830" y="154"/>
                </a:lnTo>
                <a:lnTo>
                  <a:pt x="847" y="150"/>
                </a:lnTo>
                <a:lnTo>
                  <a:pt x="871" y="150"/>
                </a:lnTo>
                <a:lnTo>
                  <a:pt x="874" y="152"/>
                </a:lnTo>
                <a:lnTo>
                  <a:pt x="882" y="152"/>
                </a:lnTo>
                <a:lnTo>
                  <a:pt x="893" y="155"/>
                </a:lnTo>
                <a:lnTo>
                  <a:pt x="904" y="160"/>
                </a:lnTo>
                <a:lnTo>
                  <a:pt x="913" y="170"/>
                </a:lnTo>
                <a:lnTo>
                  <a:pt x="913" y="169"/>
                </a:lnTo>
                <a:lnTo>
                  <a:pt x="915" y="169"/>
                </a:lnTo>
                <a:lnTo>
                  <a:pt x="916" y="169"/>
                </a:lnTo>
                <a:lnTo>
                  <a:pt x="920" y="169"/>
                </a:lnTo>
                <a:lnTo>
                  <a:pt x="921" y="169"/>
                </a:lnTo>
                <a:lnTo>
                  <a:pt x="923" y="169"/>
                </a:lnTo>
                <a:lnTo>
                  <a:pt x="925" y="172"/>
                </a:lnTo>
                <a:lnTo>
                  <a:pt x="926" y="175"/>
                </a:lnTo>
                <a:lnTo>
                  <a:pt x="930" y="187"/>
                </a:lnTo>
                <a:lnTo>
                  <a:pt x="935" y="197"/>
                </a:lnTo>
                <a:lnTo>
                  <a:pt x="938" y="204"/>
                </a:lnTo>
                <a:lnTo>
                  <a:pt x="936" y="241"/>
                </a:lnTo>
                <a:lnTo>
                  <a:pt x="936" y="241"/>
                </a:lnTo>
                <a:lnTo>
                  <a:pt x="935" y="243"/>
                </a:lnTo>
                <a:lnTo>
                  <a:pt x="935" y="245"/>
                </a:lnTo>
                <a:lnTo>
                  <a:pt x="931" y="246"/>
                </a:lnTo>
                <a:lnTo>
                  <a:pt x="931" y="246"/>
                </a:lnTo>
                <a:lnTo>
                  <a:pt x="933" y="248"/>
                </a:lnTo>
                <a:lnTo>
                  <a:pt x="936" y="251"/>
                </a:lnTo>
                <a:lnTo>
                  <a:pt x="941" y="255"/>
                </a:lnTo>
                <a:lnTo>
                  <a:pt x="941" y="258"/>
                </a:lnTo>
                <a:lnTo>
                  <a:pt x="943" y="265"/>
                </a:lnTo>
                <a:lnTo>
                  <a:pt x="945" y="273"/>
                </a:lnTo>
                <a:lnTo>
                  <a:pt x="945" y="282"/>
                </a:lnTo>
                <a:lnTo>
                  <a:pt x="943" y="287"/>
                </a:lnTo>
                <a:lnTo>
                  <a:pt x="938" y="289"/>
                </a:lnTo>
                <a:lnTo>
                  <a:pt x="935" y="290"/>
                </a:lnTo>
                <a:lnTo>
                  <a:pt x="931" y="294"/>
                </a:lnTo>
                <a:lnTo>
                  <a:pt x="930" y="295"/>
                </a:lnTo>
                <a:lnTo>
                  <a:pt x="928" y="297"/>
                </a:lnTo>
                <a:lnTo>
                  <a:pt x="926" y="299"/>
                </a:lnTo>
                <a:lnTo>
                  <a:pt x="925" y="302"/>
                </a:lnTo>
                <a:lnTo>
                  <a:pt x="925" y="304"/>
                </a:lnTo>
                <a:lnTo>
                  <a:pt x="926" y="307"/>
                </a:lnTo>
                <a:lnTo>
                  <a:pt x="926" y="307"/>
                </a:lnTo>
                <a:lnTo>
                  <a:pt x="926" y="310"/>
                </a:lnTo>
                <a:lnTo>
                  <a:pt x="925" y="314"/>
                </a:lnTo>
                <a:lnTo>
                  <a:pt x="923" y="316"/>
                </a:lnTo>
                <a:lnTo>
                  <a:pt x="921" y="317"/>
                </a:lnTo>
                <a:lnTo>
                  <a:pt x="920" y="319"/>
                </a:lnTo>
                <a:lnTo>
                  <a:pt x="920" y="319"/>
                </a:lnTo>
                <a:lnTo>
                  <a:pt x="918" y="321"/>
                </a:lnTo>
                <a:lnTo>
                  <a:pt x="916" y="324"/>
                </a:lnTo>
                <a:lnTo>
                  <a:pt x="915" y="327"/>
                </a:lnTo>
                <a:lnTo>
                  <a:pt x="911" y="331"/>
                </a:lnTo>
                <a:lnTo>
                  <a:pt x="911" y="334"/>
                </a:lnTo>
                <a:lnTo>
                  <a:pt x="911" y="337"/>
                </a:lnTo>
                <a:lnTo>
                  <a:pt x="911" y="339"/>
                </a:lnTo>
                <a:lnTo>
                  <a:pt x="916" y="341"/>
                </a:lnTo>
                <a:lnTo>
                  <a:pt x="925" y="346"/>
                </a:lnTo>
                <a:lnTo>
                  <a:pt x="938" y="351"/>
                </a:lnTo>
                <a:lnTo>
                  <a:pt x="953" y="358"/>
                </a:lnTo>
                <a:lnTo>
                  <a:pt x="967" y="364"/>
                </a:lnTo>
                <a:lnTo>
                  <a:pt x="977" y="370"/>
                </a:lnTo>
                <a:lnTo>
                  <a:pt x="997" y="380"/>
                </a:lnTo>
                <a:lnTo>
                  <a:pt x="1009" y="393"/>
                </a:lnTo>
                <a:lnTo>
                  <a:pt x="1014" y="400"/>
                </a:lnTo>
                <a:lnTo>
                  <a:pt x="1017" y="407"/>
                </a:lnTo>
                <a:lnTo>
                  <a:pt x="1021" y="413"/>
                </a:lnTo>
                <a:lnTo>
                  <a:pt x="1022" y="418"/>
                </a:lnTo>
                <a:lnTo>
                  <a:pt x="1024" y="424"/>
                </a:lnTo>
                <a:lnTo>
                  <a:pt x="1029" y="434"/>
                </a:lnTo>
                <a:lnTo>
                  <a:pt x="1033" y="445"/>
                </a:lnTo>
                <a:lnTo>
                  <a:pt x="1038" y="457"/>
                </a:lnTo>
                <a:lnTo>
                  <a:pt x="1039" y="466"/>
                </a:lnTo>
                <a:lnTo>
                  <a:pt x="1043" y="476"/>
                </a:lnTo>
                <a:lnTo>
                  <a:pt x="1048" y="489"/>
                </a:lnTo>
                <a:lnTo>
                  <a:pt x="1051" y="501"/>
                </a:lnTo>
                <a:lnTo>
                  <a:pt x="1051" y="506"/>
                </a:lnTo>
                <a:lnTo>
                  <a:pt x="1053" y="511"/>
                </a:lnTo>
                <a:lnTo>
                  <a:pt x="1053" y="515"/>
                </a:lnTo>
                <a:lnTo>
                  <a:pt x="1053" y="516"/>
                </a:lnTo>
                <a:lnTo>
                  <a:pt x="1053" y="521"/>
                </a:lnTo>
                <a:lnTo>
                  <a:pt x="1056" y="528"/>
                </a:lnTo>
                <a:lnTo>
                  <a:pt x="1061" y="538"/>
                </a:lnTo>
                <a:lnTo>
                  <a:pt x="1065" y="547"/>
                </a:lnTo>
                <a:lnTo>
                  <a:pt x="1065" y="555"/>
                </a:lnTo>
                <a:lnTo>
                  <a:pt x="1063" y="557"/>
                </a:lnTo>
                <a:lnTo>
                  <a:pt x="1061" y="559"/>
                </a:lnTo>
                <a:lnTo>
                  <a:pt x="1060" y="560"/>
                </a:lnTo>
                <a:lnTo>
                  <a:pt x="1060" y="562"/>
                </a:lnTo>
                <a:lnTo>
                  <a:pt x="1058" y="562"/>
                </a:lnTo>
                <a:lnTo>
                  <a:pt x="1060" y="564"/>
                </a:lnTo>
                <a:lnTo>
                  <a:pt x="1061" y="567"/>
                </a:lnTo>
                <a:lnTo>
                  <a:pt x="1063" y="569"/>
                </a:lnTo>
                <a:lnTo>
                  <a:pt x="1066" y="570"/>
                </a:lnTo>
                <a:lnTo>
                  <a:pt x="1068" y="572"/>
                </a:lnTo>
                <a:lnTo>
                  <a:pt x="1070" y="574"/>
                </a:lnTo>
                <a:lnTo>
                  <a:pt x="1071" y="575"/>
                </a:lnTo>
                <a:lnTo>
                  <a:pt x="1070" y="577"/>
                </a:lnTo>
                <a:lnTo>
                  <a:pt x="1068" y="582"/>
                </a:lnTo>
                <a:lnTo>
                  <a:pt x="1065" y="587"/>
                </a:lnTo>
                <a:lnTo>
                  <a:pt x="1063" y="592"/>
                </a:lnTo>
                <a:lnTo>
                  <a:pt x="1063" y="596"/>
                </a:lnTo>
                <a:lnTo>
                  <a:pt x="1063" y="599"/>
                </a:lnTo>
                <a:lnTo>
                  <a:pt x="1063" y="601"/>
                </a:lnTo>
                <a:lnTo>
                  <a:pt x="1063" y="601"/>
                </a:lnTo>
                <a:lnTo>
                  <a:pt x="1063" y="602"/>
                </a:lnTo>
                <a:lnTo>
                  <a:pt x="1061" y="606"/>
                </a:lnTo>
                <a:lnTo>
                  <a:pt x="1060" y="607"/>
                </a:lnTo>
                <a:lnTo>
                  <a:pt x="1058" y="609"/>
                </a:lnTo>
                <a:lnTo>
                  <a:pt x="1058" y="611"/>
                </a:lnTo>
                <a:lnTo>
                  <a:pt x="1058" y="614"/>
                </a:lnTo>
                <a:lnTo>
                  <a:pt x="1056" y="616"/>
                </a:lnTo>
                <a:lnTo>
                  <a:pt x="1051" y="624"/>
                </a:lnTo>
                <a:lnTo>
                  <a:pt x="1043" y="634"/>
                </a:lnTo>
                <a:lnTo>
                  <a:pt x="1034" y="646"/>
                </a:lnTo>
                <a:lnTo>
                  <a:pt x="1026" y="655"/>
                </a:lnTo>
                <a:lnTo>
                  <a:pt x="1022" y="660"/>
                </a:lnTo>
                <a:lnTo>
                  <a:pt x="1017" y="665"/>
                </a:lnTo>
                <a:lnTo>
                  <a:pt x="1014" y="668"/>
                </a:lnTo>
                <a:lnTo>
                  <a:pt x="1009" y="672"/>
                </a:lnTo>
                <a:lnTo>
                  <a:pt x="1007" y="675"/>
                </a:lnTo>
                <a:lnTo>
                  <a:pt x="1006" y="677"/>
                </a:lnTo>
                <a:lnTo>
                  <a:pt x="1006" y="678"/>
                </a:lnTo>
                <a:lnTo>
                  <a:pt x="1006" y="678"/>
                </a:lnTo>
                <a:lnTo>
                  <a:pt x="1006" y="678"/>
                </a:lnTo>
                <a:lnTo>
                  <a:pt x="1006" y="678"/>
                </a:lnTo>
                <a:lnTo>
                  <a:pt x="1004" y="680"/>
                </a:lnTo>
                <a:lnTo>
                  <a:pt x="1004" y="685"/>
                </a:lnTo>
                <a:lnTo>
                  <a:pt x="1002" y="688"/>
                </a:lnTo>
                <a:lnTo>
                  <a:pt x="1002" y="694"/>
                </a:lnTo>
                <a:lnTo>
                  <a:pt x="1001" y="697"/>
                </a:lnTo>
                <a:lnTo>
                  <a:pt x="997" y="699"/>
                </a:lnTo>
                <a:lnTo>
                  <a:pt x="995" y="700"/>
                </a:lnTo>
                <a:lnTo>
                  <a:pt x="992" y="702"/>
                </a:lnTo>
                <a:lnTo>
                  <a:pt x="990" y="705"/>
                </a:lnTo>
                <a:lnTo>
                  <a:pt x="990" y="710"/>
                </a:lnTo>
                <a:lnTo>
                  <a:pt x="990" y="721"/>
                </a:lnTo>
                <a:lnTo>
                  <a:pt x="990" y="736"/>
                </a:lnTo>
                <a:lnTo>
                  <a:pt x="990" y="753"/>
                </a:lnTo>
                <a:lnTo>
                  <a:pt x="990" y="768"/>
                </a:lnTo>
                <a:lnTo>
                  <a:pt x="990" y="776"/>
                </a:lnTo>
                <a:lnTo>
                  <a:pt x="994" y="793"/>
                </a:lnTo>
                <a:lnTo>
                  <a:pt x="999" y="813"/>
                </a:lnTo>
                <a:lnTo>
                  <a:pt x="1004" y="835"/>
                </a:lnTo>
                <a:lnTo>
                  <a:pt x="1007" y="857"/>
                </a:lnTo>
                <a:lnTo>
                  <a:pt x="1011" y="879"/>
                </a:lnTo>
                <a:lnTo>
                  <a:pt x="1011" y="896"/>
                </a:lnTo>
                <a:lnTo>
                  <a:pt x="1009" y="908"/>
                </a:lnTo>
                <a:lnTo>
                  <a:pt x="1004" y="908"/>
                </a:lnTo>
                <a:lnTo>
                  <a:pt x="995" y="911"/>
                </a:lnTo>
                <a:lnTo>
                  <a:pt x="987" y="913"/>
                </a:lnTo>
                <a:lnTo>
                  <a:pt x="979" y="915"/>
                </a:lnTo>
                <a:lnTo>
                  <a:pt x="979" y="918"/>
                </a:lnTo>
                <a:lnTo>
                  <a:pt x="975" y="928"/>
                </a:lnTo>
                <a:lnTo>
                  <a:pt x="974" y="940"/>
                </a:lnTo>
                <a:lnTo>
                  <a:pt x="970" y="952"/>
                </a:lnTo>
                <a:lnTo>
                  <a:pt x="967" y="964"/>
                </a:lnTo>
                <a:lnTo>
                  <a:pt x="965" y="970"/>
                </a:lnTo>
                <a:lnTo>
                  <a:pt x="963" y="979"/>
                </a:lnTo>
                <a:lnTo>
                  <a:pt x="960" y="996"/>
                </a:lnTo>
                <a:lnTo>
                  <a:pt x="958" y="1019"/>
                </a:lnTo>
                <a:lnTo>
                  <a:pt x="953" y="1051"/>
                </a:lnTo>
                <a:lnTo>
                  <a:pt x="950" y="1087"/>
                </a:lnTo>
                <a:lnTo>
                  <a:pt x="945" y="1124"/>
                </a:lnTo>
                <a:lnTo>
                  <a:pt x="940" y="1163"/>
                </a:lnTo>
                <a:lnTo>
                  <a:pt x="935" y="1201"/>
                </a:lnTo>
                <a:lnTo>
                  <a:pt x="930" y="1237"/>
                </a:lnTo>
                <a:lnTo>
                  <a:pt x="925" y="1269"/>
                </a:lnTo>
                <a:lnTo>
                  <a:pt x="921" y="1296"/>
                </a:lnTo>
                <a:lnTo>
                  <a:pt x="916" y="1313"/>
                </a:lnTo>
                <a:lnTo>
                  <a:pt x="913" y="1323"/>
                </a:lnTo>
                <a:lnTo>
                  <a:pt x="913" y="1323"/>
                </a:lnTo>
                <a:lnTo>
                  <a:pt x="909" y="1323"/>
                </a:lnTo>
                <a:lnTo>
                  <a:pt x="906" y="1325"/>
                </a:lnTo>
                <a:lnTo>
                  <a:pt x="901" y="1325"/>
                </a:lnTo>
                <a:lnTo>
                  <a:pt x="896" y="1325"/>
                </a:lnTo>
                <a:lnTo>
                  <a:pt x="893" y="1323"/>
                </a:lnTo>
                <a:lnTo>
                  <a:pt x="889" y="1321"/>
                </a:lnTo>
                <a:lnTo>
                  <a:pt x="889" y="1326"/>
                </a:lnTo>
                <a:lnTo>
                  <a:pt x="886" y="1338"/>
                </a:lnTo>
                <a:lnTo>
                  <a:pt x="882" y="1355"/>
                </a:lnTo>
                <a:lnTo>
                  <a:pt x="877" y="1375"/>
                </a:lnTo>
                <a:lnTo>
                  <a:pt x="872" y="1394"/>
                </a:lnTo>
                <a:lnTo>
                  <a:pt x="867" y="1411"/>
                </a:lnTo>
                <a:lnTo>
                  <a:pt x="864" y="1421"/>
                </a:lnTo>
                <a:lnTo>
                  <a:pt x="864" y="1421"/>
                </a:lnTo>
                <a:lnTo>
                  <a:pt x="864" y="1426"/>
                </a:lnTo>
                <a:lnTo>
                  <a:pt x="864" y="1431"/>
                </a:lnTo>
                <a:lnTo>
                  <a:pt x="862" y="1438"/>
                </a:lnTo>
                <a:lnTo>
                  <a:pt x="862" y="1443"/>
                </a:lnTo>
                <a:lnTo>
                  <a:pt x="862" y="1446"/>
                </a:lnTo>
                <a:lnTo>
                  <a:pt x="866" y="1448"/>
                </a:lnTo>
                <a:lnTo>
                  <a:pt x="872" y="1453"/>
                </a:lnTo>
                <a:lnTo>
                  <a:pt x="881" y="1460"/>
                </a:lnTo>
                <a:lnTo>
                  <a:pt x="889" y="1468"/>
                </a:lnTo>
                <a:lnTo>
                  <a:pt x="891" y="1480"/>
                </a:lnTo>
                <a:lnTo>
                  <a:pt x="891" y="1482"/>
                </a:lnTo>
                <a:lnTo>
                  <a:pt x="891" y="1485"/>
                </a:lnTo>
                <a:lnTo>
                  <a:pt x="886" y="1490"/>
                </a:lnTo>
                <a:lnTo>
                  <a:pt x="877" y="1497"/>
                </a:lnTo>
                <a:lnTo>
                  <a:pt x="861" y="1503"/>
                </a:lnTo>
                <a:lnTo>
                  <a:pt x="859" y="1503"/>
                </a:lnTo>
                <a:lnTo>
                  <a:pt x="857" y="1505"/>
                </a:lnTo>
                <a:lnTo>
                  <a:pt x="854" y="1507"/>
                </a:lnTo>
                <a:lnTo>
                  <a:pt x="850" y="1509"/>
                </a:lnTo>
                <a:lnTo>
                  <a:pt x="847" y="1510"/>
                </a:lnTo>
                <a:lnTo>
                  <a:pt x="835" y="1510"/>
                </a:lnTo>
                <a:lnTo>
                  <a:pt x="820" y="1510"/>
                </a:lnTo>
                <a:lnTo>
                  <a:pt x="807" y="1510"/>
                </a:lnTo>
                <a:lnTo>
                  <a:pt x="798" y="1509"/>
                </a:lnTo>
                <a:lnTo>
                  <a:pt x="798" y="1503"/>
                </a:lnTo>
                <a:lnTo>
                  <a:pt x="798" y="1493"/>
                </a:lnTo>
                <a:lnTo>
                  <a:pt x="798" y="1478"/>
                </a:lnTo>
                <a:lnTo>
                  <a:pt x="800" y="1463"/>
                </a:lnTo>
                <a:lnTo>
                  <a:pt x="803" y="1448"/>
                </a:lnTo>
                <a:lnTo>
                  <a:pt x="812" y="1438"/>
                </a:lnTo>
                <a:lnTo>
                  <a:pt x="812" y="1436"/>
                </a:lnTo>
                <a:lnTo>
                  <a:pt x="812" y="1433"/>
                </a:lnTo>
                <a:lnTo>
                  <a:pt x="812" y="1428"/>
                </a:lnTo>
                <a:lnTo>
                  <a:pt x="813" y="1422"/>
                </a:lnTo>
                <a:lnTo>
                  <a:pt x="813" y="1419"/>
                </a:lnTo>
                <a:lnTo>
                  <a:pt x="815" y="1416"/>
                </a:lnTo>
                <a:lnTo>
                  <a:pt x="815" y="1411"/>
                </a:lnTo>
                <a:lnTo>
                  <a:pt x="815" y="1395"/>
                </a:lnTo>
                <a:lnTo>
                  <a:pt x="817" y="1375"/>
                </a:lnTo>
                <a:lnTo>
                  <a:pt x="818" y="1353"/>
                </a:lnTo>
                <a:lnTo>
                  <a:pt x="820" y="1333"/>
                </a:lnTo>
                <a:lnTo>
                  <a:pt x="822" y="1316"/>
                </a:lnTo>
                <a:lnTo>
                  <a:pt x="823" y="1308"/>
                </a:lnTo>
                <a:lnTo>
                  <a:pt x="820" y="1309"/>
                </a:lnTo>
                <a:lnTo>
                  <a:pt x="808" y="1313"/>
                </a:lnTo>
                <a:lnTo>
                  <a:pt x="796" y="1316"/>
                </a:lnTo>
                <a:lnTo>
                  <a:pt x="785" y="1321"/>
                </a:lnTo>
                <a:lnTo>
                  <a:pt x="778" y="1325"/>
                </a:lnTo>
                <a:lnTo>
                  <a:pt x="778" y="1326"/>
                </a:lnTo>
                <a:lnTo>
                  <a:pt x="778" y="1330"/>
                </a:lnTo>
                <a:lnTo>
                  <a:pt x="778" y="1333"/>
                </a:lnTo>
                <a:lnTo>
                  <a:pt x="778" y="1338"/>
                </a:lnTo>
                <a:lnTo>
                  <a:pt x="780" y="1340"/>
                </a:lnTo>
                <a:lnTo>
                  <a:pt x="781" y="1341"/>
                </a:lnTo>
                <a:lnTo>
                  <a:pt x="786" y="1348"/>
                </a:lnTo>
                <a:lnTo>
                  <a:pt x="791" y="1358"/>
                </a:lnTo>
                <a:lnTo>
                  <a:pt x="796" y="1374"/>
                </a:lnTo>
                <a:lnTo>
                  <a:pt x="796" y="1390"/>
                </a:lnTo>
                <a:lnTo>
                  <a:pt x="791" y="1409"/>
                </a:lnTo>
                <a:lnTo>
                  <a:pt x="790" y="1412"/>
                </a:lnTo>
                <a:lnTo>
                  <a:pt x="786" y="1422"/>
                </a:lnTo>
                <a:lnTo>
                  <a:pt x="785" y="1433"/>
                </a:lnTo>
                <a:lnTo>
                  <a:pt x="785" y="1443"/>
                </a:lnTo>
                <a:lnTo>
                  <a:pt x="785" y="1446"/>
                </a:lnTo>
                <a:lnTo>
                  <a:pt x="786" y="1456"/>
                </a:lnTo>
                <a:lnTo>
                  <a:pt x="786" y="1468"/>
                </a:lnTo>
                <a:lnTo>
                  <a:pt x="786" y="1483"/>
                </a:lnTo>
                <a:lnTo>
                  <a:pt x="783" y="1498"/>
                </a:lnTo>
                <a:lnTo>
                  <a:pt x="776" y="1512"/>
                </a:lnTo>
                <a:lnTo>
                  <a:pt x="766" y="1522"/>
                </a:lnTo>
                <a:lnTo>
                  <a:pt x="763" y="1524"/>
                </a:lnTo>
                <a:lnTo>
                  <a:pt x="754" y="1525"/>
                </a:lnTo>
                <a:lnTo>
                  <a:pt x="744" y="1525"/>
                </a:lnTo>
                <a:lnTo>
                  <a:pt x="732" y="1522"/>
                </a:lnTo>
                <a:lnTo>
                  <a:pt x="720" y="1515"/>
                </a:lnTo>
                <a:lnTo>
                  <a:pt x="712" y="1503"/>
                </a:lnTo>
                <a:lnTo>
                  <a:pt x="712" y="1502"/>
                </a:lnTo>
                <a:lnTo>
                  <a:pt x="710" y="1493"/>
                </a:lnTo>
                <a:lnTo>
                  <a:pt x="710" y="1482"/>
                </a:lnTo>
                <a:lnTo>
                  <a:pt x="712" y="1465"/>
                </a:lnTo>
                <a:lnTo>
                  <a:pt x="719" y="1446"/>
                </a:lnTo>
                <a:lnTo>
                  <a:pt x="720" y="1441"/>
                </a:lnTo>
                <a:lnTo>
                  <a:pt x="722" y="1431"/>
                </a:lnTo>
                <a:lnTo>
                  <a:pt x="724" y="1416"/>
                </a:lnTo>
                <a:lnTo>
                  <a:pt x="726" y="1401"/>
                </a:lnTo>
                <a:lnTo>
                  <a:pt x="729" y="1389"/>
                </a:lnTo>
                <a:lnTo>
                  <a:pt x="732" y="1380"/>
                </a:lnTo>
                <a:lnTo>
                  <a:pt x="732" y="1380"/>
                </a:lnTo>
                <a:lnTo>
                  <a:pt x="731" y="1377"/>
                </a:lnTo>
                <a:lnTo>
                  <a:pt x="731" y="1374"/>
                </a:lnTo>
                <a:lnTo>
                  <a:pt x="729" y="1368"/>
                </a:lnTo>
                <a:lnTo>
                  <a:pt x="729" y="1363"/>
                </a:lnTo>
                <a:lnTo>
                  <a:pt x="729" y="1360"/>
                </a:lnTo>
                <a:lnTo>
                  <a:pt x="729" y="1357"/>
                </a:lnTo>
                <a:lnTo>
                  <a:pt x="729" y="1353"/>
                </a:lnTo>
                <a:lnTo>
                  <a:pt x="726" y="1343"/>
                </a:lnTo>
                <a:lnTo>
                  <a:pt x="722" y="1330"/>
                </a:lnTo>
                <a:lnTo>
                  <a:pt x="719" y="1320"/>
                </a:lnTo>
                <a:lnTo>
                  <a:pt x="714" y="1314"/>
                </a:lnTo>
                <a:lnTo>
                  <a:pt x="712" y="1314"/>
                </a:lnTo>
                <a:lnTo>
                  <a:pt x="710" y="1313"/>
                </a:lnTo>
                <a:lnTo>
                  <a:pt x="710" y="1313"/>
                </a:lnTo>
                <a:lnTo>
                  <a:pt x="712" y="1313"/>
                </a:lnTo>
                <a:lnTo>
                  <a:pt x="712" y="1313"/>
                </a:lnTo>
                <a:lnTo>
                  <a:pt x="714" y="1313"/>
                </a:lnTo>
                <a:lnTo>
                  <a:pt x="709" y="1311"/>
                </a:lnTo>
                <a:lnTo>
                  <a:pt x="700" y="1308"/>
                </a:lnTo>
                <a:lnTo>
                  <a:pt x="688" y="1303"/>
                </a:lnTo>
                <a:lnTo>
                  <a:pt x="680" y="1298"/>
                </a:lnTo>
                <a:lnTo>
                  <a:pt x="675" y="1296"/>
                </a:lnTo>
                <a:lnTo>
                  <a:pt x="670" y="1293"/>
                </a:lnTo>
                <a:lnTo>
                  <a:pt x="661" y="1289"/>
                </a:lnTo>
                <a:lnTo>
                  <a:pt x="650" y="1284"/>
                </a:lnTo>
                <a:lnTo>
                  <a:pt x="638" y="1279"/>
                </a:lnTo>
                <a:lnTo>
                  <a:pt x="629" y="1277"/>
                </a:lnTo>
                <a:lnTo>
                  <a:pt x="626" y="1277"/>
                </a:lnTo>
                <a:lnTo>
                  <a:pt x="618" y="1276"/>
                </a:lnTo>
                <a:lnTo>
                  <a:pt x="607" y="1274"/>
                </a:lnTo>
                <a:lnTo>
                  <a:pt x="599" y="1271"/>
                </a:lnTo>
                <a:lnTo>
                  <a:pt x="594" y="1269"/>
                </a:lnTo>
                <a:lnTo>
                  <a:pt x="596" y="1264"/>
                </a:lnTo>
                <a:lnTo>
                  <a:pt x="599" y="1254"/>
                </a:lnTo>
                <a:lnTo>
                  <a:pt x="602" y="1242"/>
                </a:lnTo>
                <a:lnTo>
                  <a:pt x="604" y="1232"/>
                </a:lnTo>
                <a:lnTo>
                  <a:pt x="607" y="1217"/>
                </a:lnTo>
                <a:lnTo>
                  <a:pt x="612" y="1196"/>
                </a:lnTo>
                <a:lnTo>
                  <a:pt x="618" y="1174"/>
                </a:lnTo>
                <a:lnTo>
                  <a:pt x="624" y="1151"/>
                </a:lnTo>
                <a:lnTo>
                  <a:pt x="629" y="1129"/>
                </a:lnTo>
                <a:lnTo>
                  <a:pt x="634" y="1110"/>
                </a:lnTo>
                <a:lnTo>
                  <a:pt x="639" y="1099"/>
                </a:lnTo>
                <a:lnTo>
                  <a:pt x="645" y="1082"/>
                </a:lnTo>
                <a:lnTo>
                  <a:pt x="650" y="1061"/>
                </a:lnTo>
                <a:lnTo>
                  <a:pt x="653" y="1039"/>
                </a:lnTo>
                <a:lnTo>
                  <a:pt x="656" y="1021"/>
                </a:lnTo>
                <a:lnTo>
                  <a:pt x="658" y="1009"/>
                </a:lnTo>
                <a:lnTo>
                  <a:pt x="660" y="999"/>
                </a:lnTo>
                <a:lnTo>
                  <a:pt x="661" y="982"/>
                </a:lnTo>
                <a:lnTo>
                  <a:pt x="663" y="964"/>
                </a:lnTo>
                <a:lnTo>
                  <a:pt x="663" y="943"/>
                </a:lnTo>
                <a:lnTo>
                  <a:pt x="665" y="925"/>
                </a:lnTo>
                <a:lnTo>
                  <a:pt x="665" y="911"/>
                </a:lnTo>
                <a:lnTo>
                  <a:pt x="666" y="904"/>
                </a:lnTo>
                <a:lnTo>
                  <a:pt x="666" y="906"/>
                </a:lnTo>
                <a:lnTo>
                  <a:pt x="665" y="908"/>
                </a:lnTo>
                <a:lnTo>
                  <a:pt x="665" y="908"/>
                </a:lnTo>
                <a:lnTo>
                  <a:pt x="665" y="908"/>
                </a:lnTo>
                <a:lnTo>
                  <a:pt x="663" y="908"/>
                </a:lnTo>
                <a:lnTo>
                  <a:pt x="661" y="906"/>
                </a:lnTo>
                <a:lnTo>
                  <a:pt x="660" y="906"/>
                </a:lnTo>
                <a:lnTo>
                  <a:pt x="658" y="904"/>
                </a:lnTo>
                <a:lnTo>
                  <a:pt x="658" y="901"/>
                </a:lnTo>
                <a:lnTo>
                  <a:pt x="658" y="899"/>
                </a:lnTo>
                <a:lnTo>
                  <a:pt x="658" y="894"/>
                </a:lnTo>
                <a:lnTo>
                  <a:pt x="661" y="891"/>
                </a:lnTo>
                <a:lnTo>
                  <a:pt x="666" y="877"/>
                </a:lnTo>
                <a:lnTo>
                  <a:pt x="668" y="864"/>
                </a:lnTo>
                <a:lnTo>
                  <a:pt x="666" y="850"/>
                </a:lnTo>
                <a:lnTo>
                  <a:pt x="666" y="842"/>
                </a:lnTo>
                <a:lnTo>
                  <a:pt x="666" y="834"/>
                </a:lnTo>
                <a:lnTo>
                  <a:pt x="666" y="817"/>
                </a:lnTo>
                <a:lnTo>
                  <a:pt x="666" y="798"/>
                </a:lnTo>
                <a:lnTo>
                  <a:pt x="668" y="781"/>
                </a:lnTo>
                <a:lnTo>
                  <a:pt x="672" y="766"/>
                </a:lnTo>
                <a:lnTo>
                  <a:pt x="675" y="753"/>
                </a:lnTo>
                <a:lnTo>
                  <a:pt x="677" y="734"/>
                </a:lnTo>
                <a:lnTo>
                  <a:pt x="680" y="715"/>
                </a:lnTo>
                <a:lnTo>
                  <a:pt x="683" y="699"/>
                </a:lnTo>
                <a:lnTo>
                  <a:pt x="685" y="688"/>
                </a:lnTo>
                <a:lnTo>
                  <a:pt x="688" y="683"/>
                </a:lnTo>
                <a:lnTo>
                  <a:pt x="690" y="678"/>
                </a:lnTo>
                <a:lnTo>
                  <a:pt x="693" y="673"/>
                </a:lnTo>
                <a:lnTo>
                  <a:pt x="695" y="670"/>
                </a:lnTo>
                <a:lnTo>
                  <a:pt x="695" y="660"/>
                </a:lnTo>
                <a:lnTo>
                  <a:pt x="693" y="645"/>
                </a:lnTo>
                <a:lnTo>
                  <a:pt x="692" y="626"/>
                </a:lnTo>
                <a:lnTo>
                  <a:pt x="692" y="609"/>
                </a:lnTo>
                <a:lnTo>
                  <a:pt x="693" y="596"/>
                </a:lnTo>
                <a:lnTo>
                  <a:pt x="688" y="604"/>
                </a:lnTo>
                <a:lnTo>
                  <a:pt x="683" y="616"/>
                </a:lnTo>
                <a:lnTo>
                  <a:pt x="680" y="624"/>
                </a:lnTo>
                <a:lnTo>
                  <a:pt x="677" y="629"/>
                </a:lnTo>
                <a:lnTo>
                  <a:pt x="673" y="634"/>
                </a:lnTo>
                <a:lnTo>
                  <a:pt x="670" y="638"/>
                </a:lnTo>
                <a:lnTo>
                  <a:pt x="666" y="640"/>
                </a:lnTo>
                <a:lnTo>
                  <a:pt x="663" y="645"/>
                </a:lnTo>
                <a:lnTo>
                  <a:pt x="660" y="648"/>
                </a:lnTo>
                <a:lnTo>
                  <a:pt x="656" y="653"/>
                </a:lnTo>
                <a:lnTo>
                  <a:pt x="655" y="656"/>
                </a:lnTo>
                <a:lnTo>
                  <a:pt x="651" y="661"/>
                </a:lnTo>
                <a:lnTo>
                  <a:pt x="645" y="668"/>
                </a:lnTo>
                <a:lnTo>
                  <a:pt x="639" y="677"/>
                </a:lnTo>
                <a:lnTo>
                  <a:pt x="634" y="683"/>
                </a:lnTo>
                <a:lnTo>
                  <a:pt x="633" y="688"/>
                </a:lnTo>
                <a:lnTo>
                  <a:pt x="631" y="690"/>
                </a:lnTo>
                <a:lnTo>
                  <a:pt x="628" y="692"/>
                </a:lnTo>
                <a:lnTo>
                  <a:pt x="626" y="694"/>
                </a:lnTo>
                <a:lnTo>
                  <a:pt x="624" y="697"/>
                </a:lnTo>
                <a:lnTo>
                  <a:pt x="623" y="702"/>
                </a:lnTo>
                <a:lnTo>
                  <a:pt x="621" y="705"/>
                </a:lnTo>
                <a:lnTo>
                  <a:pt x="621" y="707"/>
                </a:lnTo>
                <a:lnTo>
                  <a:pt x="618" y="710"/>
                </a:lnTo>
                <a:lnTo>
                  <a:pt x="616" y="712"/>
                </a:lnTo>
                <a:lnTo>
                  <a:pt x="612" y="715"/>
                </a:lnTo>
                <a:lnTo>
                  <a:pt x="609" y="719"/>
                </a:lnTo>
                <a:lnTo>
                  <a:pt x="606" y="722"/>
                </a:lnTo>
                <a:lnTo>
                  <a:pt x="602" y="727"/>
                </a:lnTo>
                <a:lnTo>
                  <a:pt x="599" y="729"/>
                </a:lnTo>
                <a:lnTo>
                  <a:pt x="596" y="734"/>
                </a:lnTo>
                <a:lnTo>
                  <a:pt x="591" y="742"/>
                </a:lnTo>
                <a:lnTo>
                  <a:pt x="584" y="751"/>
                </a:lnTo>
                <a:lnTo>
                  <a:pt x="579" y="758"/>
                </a:lnTo>
                <a:lnTo>
                  <a:pt x="577" y="759"/>
                </a:lnTo>
                <a:lnTo>
                  <a:pt x="575" y="764"/>
                </a:lnTo>
                <a:lnTo>
                  <a:pt x="572" y="768"/>
                </a:lnTo>
                <a:lnTo>
                  <a:pt x="570" y="771"/>
                </a:lnTo>
                <a:lnTo>
                  <a:pt x="567" y="775"/>
                </a:lnTo>
                <a:lnTo>
                  <a:pt x="565" y="778"/>
                </a:lnTo>
                <a:lnTo>
                  <a:pt x="565" y="778"/>
                </a:lnTo>
                <a:lnTo>
                  <a:pt x="565" y="780"/>
                </a:lnTo>
                <a:lnTo>
                  <a:pt x="565" y="783"/>
                </a:lnTo>
                <a:lnTo>
                  <a:pt x="564" y="786"/>
                </a:lnTo>
                <a:lnTo>
                  <a:pt x="562" y="788"/>
                </a:lnTo>
                <a:lnTo>
                  <a:pt x="560" y="790"/>
                </a:lnTo>
                <a:lnTo>
                  <a:pt x="560" y="790"/>
                </a:lnTo>
                <a:lnTo>
                  <a:pt x="558" y="791"/>
                </a:lnTo>
                <a:lnTo>
                  <a:pt x="557" y="793"/>
                </a:lnTo>
                <a:lnTo>
                  <a:pt x="555" y="795"/>
                </a:lnTo>
                <a:lnTo>
                  <a:pt x="552" y="795"/>
                </a:lnTo>
                <a:lnTo>
                  <a:pt x="552" y="796"/>
                </a:lnTo>
                <a:lnTo>
                  <a:pt x="552" y="798"/>
                </a:lnTo>
                <a:lnTo>
                  <a:pt x="550" y="800"/>
                </a:lnTo>
                <a:lnTo>
                  <a:pt x="548" y="803"/>
                </a:lnTo>
                <a:lnTo>
                  <a:pt x="543" y="807"/>
                </a:lnTo>
                <a:lnTo>
                  <a:pt x="538" y="808"/>
                </a:lnTo>
                <a:lnTo>
                  <a:pt x="535" y="810"/>
                </a:lnTo>
                <a:lnTo>
                  <a:pt x="533" y="810"/>
                </a:lnTo>
                <a:lnTo>
                  <a:pt x="533" y="812"/>
                </a:lnTo>
                <a:lnTo>
                  <a:pt x="535" y="812"/>
                </a:lnTo>
                <a:lnTo>
                  <a:pt x="537" y="812"/>
                </a:lnTo>
                <a:lnTo>
                  <a:pt x="538" y="812"/>
                </a:lnTo>
                <a:lnTo>
                  <a:pt x="538" y="812"/>
                </a:lnTo>
                <a:lnTo>
                  <a:pt x="540" y="812"/>
                </a:lnTo>
                <a:lnTo>
                  <a:pt x="538" y="812"/>
                </a:lnTo>
                <a:lnTo>
                  <a:pt x="537" y="813"/>
                </a:lnTo>
                <a:lnTo>
                  <a:pt x="533" y="813"/>
                </a:lnTo>
                <a:lnTo>
                  <a:pt x="530" y="815"/>
                </a:lnTo>
                <a:lnTo>
                  <a:pt x="526" y="817"/>
                </a:lnTo>
                <a:lnTo>
                  <a:pt x="523" y="817"/>
                </a:lnTo>
                <a:lnTo>
                  <a:pt x="520" y="817"/>
                </a:lnTo>
                <a:lnTo>
                  <a:pt x="516" y="815"/>
                </a:lnTo>
                <a:lnTo>
                  <a:pt x="515" y="813"/>
                </a:lnTo>
                <a:lnTo>
                  <a:pt x="513" y="808"/>
                </a:lnTo>
                <a:lnTo>
                  <a:pt x="513" y="803"/>
                </a:lnTo>
                <a:lnTo>
                  <a:pt x="511" y="802"/>
                </a:lnTo>
                <a:lnTo>
                  <a:pt x="511" y="802"/>
                </a:lnTo>
                <a:lnTo>
                  <a:pt x="511" y="803"/>
                </a:lnTo>
                <a:lnTo>
                  <a:pt x="511" y="805"/>
                </a:lnTo>
                <a:lnTo>
                  <a:pt x="511" y="807"/>
                </a:lnTo>
                <a:lnTo>
                  <a:pt x="511" y="808"/>
                </a:lnTo>
                <a:lnTo>
                  <a:pt x="511" y="810"/>
                </a:lnTo>
                <a:lnTo>
                  <a:pt x="510" y="810"/>
                </a:lnTo>
                <a:lnTo>
                  <a:pt x="508" y="810"/>
                </a:lnTo>
                <a:lnTo>
                  <a:pt x="504" y="808"/>
                </a:lnTo>
                <a:lnTo>
                  <a:pt x="501" y="808"/>
                </a:lnTo>
                <a:lnTo>
                  <a:pt x="498" y="807"/>
                </a:lnTo>
                <a:lnTo>
                  <a:pt x="494" y="805"/>
                </a:lnTo>
                <a:lnTo>
                  <a:pt x="493" y="802"/>
                </a:lnTo>
                <a:lnTo>
                  <a:pt x="491" y="800"/>
                </a:lnTo>
                <a:lnTo>
                  <a:pt x="493" y="795"/>
                </a:lnTo>
                <a:lnTo>
                  <a:pt x="493" y="795"/>
                </a:lnTo>
                <a:lnTo>
                  <a:pt x="491" y="791"/>
                </a:lnTo>
                <a:lnTo>
                  <a:pt x="489" y="790"/>
                </a:lnTo>
                <a:lnTo>
                  <a:pt x="488" y="786"/>
                </a:lnTo>
                <a:lnTo>
                  <a:pt x="486" y="783"/>
                </a:lnTo>
                <a:lnTo>
                  <a:pt x="484" y="781"/>
                </a:lnTo>
                <a:lnTo>
                  <a:pt x="483" y="780"/>
                </a:lnTo>
                <a:lnTo>
                  <a:pt x="481" y="780"/>
                </a:lnTo>
                <a:lnTo>
                  <a:pt x="481" y="778"/>
                </a:lnTo>
                <a:lnTo>
                  <a:pt x="479" y="776"/>
                </a:lnTo>
                <a:lnTo>
                  <a:pt x="477" y="773"/>
                </a:lnTo>
                <a:lnTo>
                  <a:pt x="477" y="771"/>
                </a:lnTo>
                <a:lnTo>
                  <a:pt x="477" y="769"/>
                </a:lnTo>
                <a:lnTo>
                  <a:pt x="479" y="768"/>
                </a:lnTo>
                <a:lnTo>
                  <a:pt x="479" y="766"/>
                </a:lnTo>
                <a:lnTo>
                  <a:pt x="479" y="764"/>
                </a:lnTo>
                <a:lnTo>
                  <a:pt x="477" y="763"/>
                </a:lnTo>
                <a:lnTo>
                  <a:pt x="477" y="759"/>
                </a:lnTo>
                <a:lnTo>
                  <a:pt x="477" y="756"/>
                </a:lnTo>
                <a:lnTo>
                  <a:pt x="479" y="754"/>
                </a:lnTo>
                <a:lnTo>
                  <a:pt x="481" y="751"/>
                </a:lnTo>
                <a:lnTo>
                  <a:pt x="484" y="749"/>
                </a:lnTo>
                <a:lnTo>
                  <a:pt x="484" y="749"/>
                </a:lnTo>
                <a:lnTo>
                  <a:pt x="486" y="748"/>
                </a:lnTo>
                <a:lnTo>
                  <a:pt x="486" y="744"/>
                </a:lnTo>
                <a:lnTo>
                  <a:pt x="488" y="739"/>
                </a:lnTo>
                <a:lnTo>
                  <a:pt x="489" y="736"/>
                </a:lnTo>
                <a:lnTo>
                  <a:pt x="491" y="731"/>
                </a:lnTo>
                <a:lnTo>
                  <a:pt x="494" y="727"/>
                </a:lnTo>
                <a:lnTo>
                  <a:pt x="499" y="726"/>
                </a:lnTo>
                <a:lnTo>
                  <a:pt x="504" y="726"/>
                </a:lnTo>
                <a:lnTo>
                  <a:pt x="511" y="724"/>
                </a:lnTo>
                <a:lnTo>
                  <a:pt x="513" y="717"/>
                </a:lnTo>
                <a:lnTo>
                  <a:pt x="511" y="710"/>
                </a:lnTo>
                <a:lnTo>
                  <a:pt x="510" y="699"/>
                </a:lnTo>
                <a:lnTo>
                  <a:pt x="508" y="687"/>
                </a:lnTo>
                <a:lnTo>
                  <a:pt x="506" y="673"/>
                </a:lnTo>
                <a:lnTo>
                  <a:pt x="501" y="656"/>
                </a:lnTo>
                <a:lnTo>
                  <a:pt x="496" y="634"/>
                </a:lnTo>
                <a:lnTo>
                  <a:pt x="489" y="613"/>
                </a:lnTo>
                <a:lnTo>
                  <a:pt x="483" y="592"/>
                </a:lnTo>
                <a:lnTo>
                  <a:pt x="479" y="577"/>
                </a:lnTo>
                <a:lnTo>
                  <a:pt x="477" y="570"/>
                </a:lnTo>
                <a:lnTo>
                  <a:pt x="474" y="560"/>
                </a:lnTo>
                <a:lnTo>
                  <a:pt x="469" y="550"/>
                </a:lnTo>
                <a:lnTo>
                  <a:pt x="467" y="540"/>
                </a:lnTo>
                <a:lnTo>
                  <a:pt x="466" y="532"/>
                </a:lnTo>
                <a:lnTo>
                  <a:pt x="462" y="523"/>
                </a:lnTo>
                <a:lnTo>
                  <a:pt x="459" y="515"/>
                </a:lnTo>
                <a:lnTo>
                  <a:pt x="457" y="510"/>
                </a:lnTo>
                <a:lnTo>
                  <a:pt x="459" y="508"/>
                </a:lnTo>
                <a:lnTo>
                  <a:pt x="459" y="506"/>
                </a:lnTo>
                <a:lnTo>
                  <a:pt x="459" y="506"/>
                </a:lnTo>
                <a:lnTo>
                  <a:pt x="457" y="508"/>
                </a:lnTo>
                <a:lnTo>
                  <a:pt x="457" y="508"/>
                </a:lnTo>
                <a:lnTo>
                  <a:pt x="456" y="510"/>
                </a:lnTo>
                <a:lnTo>
                  <a:pt x="456" y="510"/>
                </a:lnTo>
                <a:lnTo>
                  <a:pt x="454" y="510"/>
                </a:lnTo>
                <a:lnTo>
                  <a:pt x="452" y="508"/>
                </a:lnTo>
                <a:lnTo>
                  <a:pt x="447" y="506"/>
                </a:lnTo>
                <a:lnTo>
                  <a:pt x="444" y="505"/>
                </a:lnTo>
                <a:lnTo>
                  <a:pt x="440" y="503"/>
                </a:lnTo>
                <a:lnTo>
                  <a:pt x="437" y="499"/>
                </a:lnTo>
                <a:lnTo>
                  <a:pt x="435" y="496"/>
                </a:lnTo>
                <a:lnTo>
                  <a:pt x="435" y="472"/>
                </a:lnTo>
                <a:lnTo>
                  <a:pt x="434" y="472"/>
                </a:lnTo>
                <a:lnTo>
                  <a:pt x="434" y="471"/>
                </a:lnTo>
                <a:lnTo>
                  <a:pt x="430" y="467"/>
                </a:lnTo>
                <a:lnTo>
                  <a:pt x="429" y="464"/>
                </a:lnTo>
                <a:lnTo>
                  <a:pt x="427" y="461"/>
                </a:lnTo>
                <a:lnTo>
                  <a:pt x="425" y="457"/>
                </a:lnTo>
                <a:lnTo>
                  <a:pt x="425" y="454"/>
                </a:lnTo>
                <a:lnTo>
                  <a:pt x="424" y="466"/>
                </a:lnTo>
                <a:lnTo>
                  <a:pt x="422" y="483"/>
                </a:lnTo>
                <a:lnTo>
                  <a:pt x="424" y="496"/>
                </a:lnTo>
                <a:lnTo>
                  <a:pt x="427" y="510"/>
                </a:lnTo>
                <a:lnTo>
                  <a:pt x="427" y="521"/>
                </a:lnTo>
                <a:lnTo>
                  <a:pt x="427" y="533"/>
                </a:lnTo>
                <a:lnTo>
                  <a:pt x="429" y="550"/>
                </a:lnTo>
                <a:lnTo>
                  <a:pt x="430" y="570"/>
                </a:lnTo>
                <a:lnTo>
                  <a:pt x="432" y="591"/>
                </a:lnTo>
                <a:lnTo>
                  <a:pt x="434" y="602"/>
                </a:lnTo>
                <a:lnTo>
                  <a:pt x="435" y="619"/>
                </a:lnTo>
                <a:lnTo>
                  <a:pt x="435" y="640"/>
                </a:lnTo>
                <a:lnTo>
                  <a:pt x="437" y="653"/>
                </a:lnTo>
                <a:lnTo>
                  <a:pt x="439" y="661"/>
                </a:lnTo>
                <a:lnTo>
                  <a:pt x="440" y="677"/>
                </a:lnTo>
                <a:lnTo>
                  <a:pt x="442" y="695"/>
                </a:lnTo>
                <a:lnTo>
                  <a:pt x="444" y="714"/>
                </a:lnTo>
                <a:lnTo>
                  <a:pt x="445" y="729"/>
                </a:lnTo>
                <a:lnTo>
                  <a:pt x="445" y="739"/>
                </a:lnTo>
                <a:lnTo>
                  <a:pt x="447" y="751"/>
                </a:lnTo>
                <a:lnTo>
                  <a:pt x="449" y="764"/>
                </a:lnTo>
                <a:lnTo>
                  <a:pt x="449" y="776"/>
                </a:lnTo>
                <a:lnTo>
                  <a:pt x="449" y="783"/>
                </a:lnTo>
                <a:lnTo>
                  <a:pt x="445" y="786"/>
                </a:lnTo>
                <a:lnTo>
                  <a:pt x="444" y="788"/>
                </a:lnTo>
                <a:lnTo>
                  <a:pt x="442" y="788"/>
                </a:lnTo>
                <a:lnTo>
                  <a:pt x="440" y="790"/>
                </a:lnTo>
                <a:lnTo>
                  <a:pt x="442" y="793"/>
                </a:lnTo>
                <a:lnTo>
                  <a:pt x="442" y="807"/>
                </a:lnTo>
                <a:lnTo>
                  <a:pt x="444" y="827"/>
                </a:lnTo>
                <a:lnTo>
                  <a:pt x="444" y="850"/>
                </a:lnTo>
                <a:lnTo>
                  <a:pt x="445" y="876"/>
                </a:lnTo>
                <a:lnTo>
                  <a:pt x="445" y="903"/>
                </a:lnTo>
                <a:lnTo>
                  <a:pt x="447" y="930"/>
                </a:lnTo>
                <a:lnTo>
                  <a:pt x="447" y="952"/>
                </a:lnTo>
                <a:lnTo>
                  <a:pt x="445" y="969"/>
                </a:lnTo>
                <a:lnTo>
                  <a:pt x="444" y="999"/>
                </a:lnTo>
                <a:lnTo>
                  <a:pt x="442" y="1024"/>
                </a:lnTo>
                <a:lnTo>
                  <a:pt x="440" y="1045"/>
                </a:lnTo>
                <a:lnTo>
                  <a:pt x="442" y="1056"/>
                </a:lnTo>
                <a:lnTo>
                  <a:pt x="444" y="1060"/>
                </a:lnTo>
                <a:lnTo>
                  <a:pt x="445" y="1066"/>
                </a:lnTo>
                <a:lnTo>
                  <a:pt x="447" y="1080"/>
                </a:lnTo>
                <a:lnTo>
                  <a:pt x="444" y="1099"/>
                </a:lnTo>
                <a:lnTo>
                  <a:pt x="440" y="1119"/>
                </a:lnTo>
                <a:lnTo>
                  <a:pt x="437" y="1142"/>
                </a:lnTo>
                <a:lnTo>
                  <a:pt x="434" y="1166"/>
                </a:lnTo>
                <a:lnTo>
                  <a:pt x="432" y="1186"/>
                </a:lnTo>
                <a:lnTo>
                  <a:pt x="429" y="1201"/>
                </a:lnTo>
                <a:lnTo>
                  <a:pt x="422" y="1230"/>
                </a:lnTo>
                <a:lnTo>
                  <a:pt x="415" y="1254"/>
                </a:lnTo>
                <a:lnTo>
                  <a:pt x="408" y="1276"/>
                </a:lnTo>
                <a:lnTo>
                  <a:pt x="403" y="1294"/>
                </a:lnTo>
                <a:lnTo>
                  <a:pt x="402" y="1308"/>
                </a:lnTo>
                <a:lnTo>
                  <a:pt x="398" y="1323"/>
                </a:lnTo>
                <a:lnTo>
                  <a:pt x="395" y="1335"/>
                </a:lnTo>
                <a:lnTo>
                  <a:pt x="393" y="1340"/>
                </a:lnTo>
                <a:lnTo>
                  <a:pt x="391" y="1343"/>
                </a:lnTo>
                <a:lnTo>
                  <a:pt x="391" y="1347"/>
                </a:lnTo>
                <a:lnTo>
                  <a:pt x="391" y="1350"/>
                </a:lnTo>
                <a:lnTo>
                  <a:pt x="393" y="1353"/>
                </a:lnTo>
                <a:lnTo>
                  <a:pt x="397" y="1365"/>
                </a:lnTo>
                <a:lnTo>
                  <a:pt x="402" y="1380"/>
                </a:lnTo>
                <a:lnTo>
                  <a:pt x="407" y="1399"/>
                </a:lnTo>
                <a:lnTo>
                  <a:pt x="410" y="1417"/>
                </a:lnTo>
                <a:lnTo>
                  <a:pt x="413" y="1434"/>
                </a:lnTo>
                <a:lnTo>
                  <a:pt x="412" y="1449"/>
                </a:lnTo>
                <a:lnTo>
                  <a:pt x="412" y="1453"/>
                </a:lnTo>
                <a:lnTo>
                  <a:pt x="410" y="1460"/>
                </a:lnTo>
                <a:lnTo>
                  <a:pt x="407" y="1468"/>
                </a:lnTo>
                <a:lnTo>
                  <a:pt x="397" y="1476"/>
                </a:lnTo>
                <a:lnTo>
                  <a:pt x="380" y="1483"/>
                </a:lnTo>
                <a:lnTo>
                  <a:pt x="376" y="1483"/>
                </a:lnTo>
                <a:lnTo>
                  <a:pt x="368" y="1485"/>
                </a:lnTo>
                <a:lnTo>
                  <a:pt x="356" y="1483"/>
                </a:lnTo>
                <a:lnTo>
                  <a:pt x="344" y="1480"/>
                </a:lnTo>
                <a:lnTo>
                  <a:pt x="336" y="1470"/>
                </a:lnTo>
                <a:lnTo>
                  <a:pt x="332" y="1465"/>
                </a:lnTo>
                <a:lnTo>
                  <a:pt x="329" y="1455"/>
                </a:lnTo>
                <a:lnTo>
                  <a:pt x="327" y="1438"/>
                </a:lnTo>
                <a:lnTo>
                  <a:pt x="331" y="1417"/>
                </a:lnTo>
                <a:lnTo>
                  <a:pt x="329" y="1412"/>
                </a:lnTo>
                <a:lnTo>
                  <a:pt x="327" y="1399"/>
                </a:lnTo>
                <a:lnTo>
                  <a:pt x="324" y="1385"/>
                </a:lnTo>
                <a:lnTo>
                  <a:pt x="321" y="1372"/>
                </a:lnTo>
                <a:lnTo>
                  <a:pt x="321" y="1368"/>
                </a:lnTo>
                <a:lnTo>
                  <a:pt x="317" y="1360"/>
                </a:lnTo>
                <a:lnTo>
                  <a:pt x="314" y="1348"/>
                </a:lnTo>
                <a:lnTo>
                  <a:pt x="312" y="1335"/>
                </a:lnTo>
                <a:lnTo>
                  <a:pt x="310" y="1323"/>
                </a:lnTo>
                <a:lnTo>
                  <a:pt x="312" y="1311"/>
                </a:lnTo>
                <a:lnTo>
                  <a:pt x="312" y="1308"/>
                </a:lnTo>
                <a:lnTo>
                  <a:pt x="309" y="1301"/>
                </a:lnTo>
                <a:lnTo>
                  <a:pt x="307" y="1289"/>
                </a:lnTo>
                <a:lnTo>
                  <a:pt x="305" y="1276"/>
                </a:lnTo>
                <a:lnTo>
                  <a:pt x="307" y="1266"/>
                </a:lnTo>
                <a:lnTo>
                  <a:pt x="307" y="1249"/>
                </a:lnTo>
                <a:lnTo>
                  <a:pt x="305" y="1227"/>
                </a:lnTo>
                <a:lnTo>
                  <a:pt x="304" y="1203"/>
                </a:lnTo>
                <a:lnTo>
                  <a:pt x="302" y="1180"/>
                </a:lnTo>
                <a:lnTo>
                  <a:pt x="304" y="1163"/>
                </a:lnTo>
                <a:lnTo>
                  <a:pt x="304" y="1142"/>
                </a:lnTo>
                <a:lnTo>
                  <a:pt x="302" y="1119"/>
                </a:lnTo>
                <a:lnTo>
                  <a:pt x="302" y="1095"/>
                </a:lnTo>
                <a:lnTo>
                  <a:pt x="299" y="1073"/>
                </a:lnTo>
                <a:lnTo>
                  <a:pt x="295" y="1058"/>
                </a:lnTo>
                <a:lnTo>
                  <a:pt x="292" y="1048"/>
                </a:lnTo>
                <a:lnTo>
                  <a:pt x="289" y="1046"/>
                </a:lnTo>
                <a:lnTo>
                  <a:pt x="283" y="1038"/>
                </a:lnTo>
                <a:lnTo>
                  <a:pt x="277" y="1026"/>
                </a:lnTo>
                <a:lnTo>
                  <a:pt x="272" y="1009"/>
                </a:lnTo>
                <a:lnTo>
                  <a:pt x="272" y="989"/>
                </a:lnTo>
                <a:lnTo>
                  <a:pt x="272" y="984"/>
                </a:lnTo>
                <a:lnTo>
                  <a:pt x="273" y="975"/>
                </a:lnTo>
                <a:lnTo>
                  <a:pt x="273" y="964"/>
                </a:lnTo>
                <a:lnTo>
                  <a:pt x="275" y="952"/>
                </a:lnTo>
                <a:lnTo>
                  <a:pt x="277" y="943"/>
                </a:lnTo>
                <a:lnTo>
                  <a:pt x="280" y="928"/>
                </a:lnTo>
                <a:lnTo>
                  <a:pt x="282" y="913"/>
                </a:lnTo>
                <a:lnTo>
                  <a:pt x="282" y="908"/>
                </a:lnTo>
                <a:lnTo>
                  <a:pt x="282" y="904"/>
                </a:lnTo>
                <a:lnTo>
                  <a:pt x="282" y="901"/>
                </a:lnTo>
                <a:lnTo>
                  <a:pt x="282" y="899"/>
                </a:lnTo>
                <a:lnTo>
                  <a:pt x="282" y="898"/>
                </a:lnTo>
                <a:lnTo>
                  <a:pt x="282" y="894"/>
                </a:lnTo>
                <a:lnTo>
                  <a:pt x="283" y="891"/>
                </a:lnTo>
                <a:lnTo>
                  <a:pt x="282" y="886"/>
                </a:lnTo>
                <a:lnTo>
                  <a:pt x="280" y="883"/>
                </a:lnTo>
                <a:lnTo>
                  <a:pt x="280" y="877"/>
                </a:lnTo>
                <a:lnTo>
                  <a:pt x="278" y="872"/>
                </a:lnTo>
                <a:lnTo>
                  <a:pt x="277" y="871"/>
                </a:lnTo>
                <a:lnTo>
                  <a:pt x="277" y="869"/>
                </a:lnTo>
                <a:lnTo>
                  <a:pt x="275" y="869"/>
                </a:lnTo>
                <a:lnTo>
                  <a:pt x="273" y="869"/>
                </a:lnTo>
                <a:lnTo>
                  <a:pt x="270" y="869"/>
                </a:lnTo>
                <a:lnTo>
                  <a:pt x="265" y="869"/>
                </a:lnTo>
                <a:lnTo>
                  <a:pt x="262" y="869"/>
                </a:lnTo>
                <a:lnTo>
                  <a:pt x="258" y="867"/>
                </a:lnTo>
                <a:lnTo>
                  <a:pt x="256" y="867"/>
                </a:lnTo>
                <a:lnTo>
                  <a:pt x="256" y="866"/>
                </a:lnTo>
                <a:lnTo>
                  <a:pt x="258" y="867"/>
                </a:lnTo>
                <a:lnTo>
                  <a:pt x="258" y="869"/>
                </a:lnTo>
                <a:lnTo>
                  <a:pt x="258" y="869"/>
                </a:lnTo>
                <a:lnTo>
                  <a:pt x="258" y="876"/>
                </a:lnTo>
                <a:lnTo>
                  <a:pt x="256" y="891"/>
                </a:lnTo>
                <a:lnTo>
                  <a:pt x="253" y="913"/>
                </a:lnTo>
                <a:lnTo>
                  <a:pt x="251" y="930"/>
                </a:lnTo>
                <a:lnTo>
                  <a:pt x="251" y="940"/>
                </a:lnTo>
                <a:lnTo>
                  <a:pt x="251" y="948"/>
                </a:lnTo>
                <a:lnTo>
                  <a:pt x="250" y="958"/>
                </a:lnTo>
                <a:lnTo>
                  <a:pt x="248" y="970"/>
                </a:lnTo>
                <a:lnTo>
                  <a:pt x="246" y="989"/>
                </a:lnTo>
                <a:lnTo>
                  <a:pt x="245" y="1009"/>
                </a:lnTo>
                <a:lnTo>
                  <a:pt x="243" y="1029"/>
                </a:lnTo>
                <a:lnTo>
                  <a:pt x="241" y="1045"/>
                </a:lnTo>
                <a:lnTo>
                  <a:pt x="240" y="1060"/>
                </a:lnTo>
                <a:lnTo>
                  <a:pt x="240" y="1070"/>
                </a:lnTo>
                <a:lnTo>
                  <a:pt x="240" y="1077"/>
                </a:lnTo>
                <a:lnTo>
                  <a:pt x="241" y="1085"/>
                </a:lnTo>
                <a:lnTo>
                  <a:pt x="245" y="1102"/>
                </a:lnTo>
                <a:lnTo>
                  <a:pt x="246" y="1124"/>
                </a:lnTo>
                <a:lnTo>
                  <a:pt x="250" y="1144"/>
                </a:lnTo>
                <a:lnTo>
                  <a:pt x="251" y="1164"/>
                </a:lnTo>
                <a:lnTo>
                  <a:pt x="251" y="1183"/>
                </a:lnTo>
                <a:lnTo>
                  <a:pt x="253" y="1196"/>
                </a:lnTo>
                <a:lnTo>
                  <a:pt x="253" y="1201"/>
                </a:lnTo>
                <a:lnTo>
                  <a:pt x="253" y="1208"/>
                </a:lnTo>
                <a:lnTo>
                  <a:pt x="251" y="1225"/>
                </a:lnTo>
                <a:lnTo>
                  <a:pt x="251" y="1245"/>
                </a:lnTo>
                <a:lnTo>
                  <a:pt x="251" y="1267"/>
                </a:lnTo>
                <a:lnTo>
                  <a:pt x="251" y="1289"/>
                </a:lnTo>
                <a:lnTo>
                  <a:pt x="253" y="1304"/>
                </a:lnTo>
                <a:lnTo>
                  <a:pt x="255" y="1318"/>
                </a:lnTo>
                <a:lnTo>
                  <a:pt x="256" y="1323"/>
                </a:lnTo>
                <a:lnTo>
                  <a:pt x="258" y="1326"/>
                </a:lnTo>
                <a:lnTo>
                  <a:pt x="260" y="1333"/>
                </a:lnTo>
                <a:lnTo>
                  <a:pt x="258" y="1348"/>
                </a:lnTo>
                <a:lnTo>
                  <a:pt x="251" y="1362"/>
                </a:lnTo>
                <a:lnTo>
                  <a:pt x="248" y="1370"/>
                </a:lnTo>
                <a:lnTo>
                  <a:pt x="243" y="1380"/>
                </a:lnTo>
                <a:lnTo>
                  <a:pt x="238" y="1392"/>
                </a:lnTo>
                <a:lnTo>
                  <a:pt x="235" y="1404"/>
                </a:lnTo>
                <a:lnTo>
                  <a:pt x="233" y="1411"/>
                </a:lnTo>
                <a:lnTo>
                  <a:pt x="233" y="1414"/>
                </a:lnTo>
                <a:lnTo>
                  <a:pt x="235" y="1421"/>
                </a:lnTo>
                <a:lnTo>
                  <a:pt x="236" y="1429"/>
                </a:lnTo>
                <a:lnTo>
                  <a:pt x="233" y="1438"/>
                </a:lnTo>
                <a:lnTo>
                  <a:pt x="228" y="1443"/>
                </a:lnTo>
                <a:lnTo>
                  <a:pt x="223" y="1441"/>
                </a:lnTo>
                <a:lnTo>
                  <a:pt x="213" y="1441"/>
                </a:lnTo>
                <a:lnTo>
                  <a:pt x="197" y="1439"/>
                </a:lnTo>
                <a:lnTo>
                  <a:pt x="184" y="1438"/>
                </a:lnTo>
                <a:lnTo>
                  <a:pt x="172" y="1434"/>
                </a:lnTo>
                <a:lnTo>
                  <a:pt x="165" y="1431"/>
                </a:lnTo>
                <a:lnTo>
                  <a:pt x="164" y="1429"/>
                </a:lnTo>
                <a:lnTo>
                  <a:pt x="162" y="1429"/>
                </a:lnTo>
                <a:lnTo>
                  <a:pt x="160" y="1426"/>
                </a:lnTo>
                <a:lnTo>
                  <a:pt x="157" y="1424"/>
                </a:lnTo>
                <a:lnTo>
                  <a:pt x="152" y="1422"/>
                </a:lnTo>
                <a:lnTo>
                  <a:pt x="148" y="1422"/>
                </a:lnTo>
                <a:lnTo>
                  <a:pt x="148" y="1417"/>
                </a:lnTo>
                <a:lnTo>
                  <a:pt x="147" y="1407"/>
                </a:lnTo>
                <a:lnTo>
                  <a:pt x="148" y="1395"/>
                </a:lnTo>
                <a:lnTo>
                  <a:pt x="155" y="1384"/>
                </a:lnTo>
                <a:lnTo>
                  <a:pt x="155" y="1382"/>
                </a:lnTo>
                <a:lnTo>
                  <a:pt x="157" y="1380"/>
                </a:lnTo>
                <a:lnTo>
                  <a:pt x="157" y="1375"/>
                </a:lnTo>
                <a:lnTo>
                  <a:pt x="157" y="1372"/>
                </a:lnTo>
                <a:lnTo>
                  <a:pt x="157" y="1368"/>
                </a:lnTo>
                <a:lnTo>
                  <a:pt x="154" y="1365"/>
                </a:lnTo>
                <a:lnTo>
                  <a:pt x="148" y="1357"/>
                </a:lnTo>
                <a:lnTo>
                  <a:pt x="140" y="1347"/>
                </a:lnTo>
                <a:lnTo>
                  <a:pt x="133" y="1335"/>
                </a:lnTo>
                <a:lnTo>
                  <a:pt x="128" y="1323"/>
                </a:lnTo>
                <a:lnTo>
                  <a:pt x="125" y="1311"/>
                </a:lnTo>
                <a:lnTo>
                  <a:pt x="125" y="1298"/>
                </a:lnTo>
                <a:lnTo>
                  <a:pt x="123" y="1279"/>
                </a:lnTo>
                <a:lnTo>
                  <a:pt x="123" y="1259"/>
                </a:lnTo>
                <a:lnTo>
                  <a:pt x="121" y="1237"/>
                </a:lnTo>
                <a:lnTo>
                  <a:pt x="120" y="1217"/>
                </a:lnTo>
                <a:lnTo>
                  <a:pt x="120" y="1201"/>
                </a:lnTo>
                <a:lnTo>
                  <a:pt x="121" y="1191"/>
                </a:lnTo>
                <a:lnTo>
                  <a:pt x="123" y="1190"/>
                </a:lnTo>
                <a:lnTo>
                  <a:pt x="123" y="1188"/>
                </a:lnTo>
                <a:lnTo>
                  <a:pt x="123" y="1186"/>
                </a:lnTo>
                <a:lnTo>
                  <a:pt x="123" y="1188"/>
                </a:lnTo>
                <a:lnTo>
                  <a:pt x="123" y="1188"/>
                </a:lnTo>
                <a:lnTo>
                  <a:pt x="121" y="1190"/>
                </a:lnTo>
                <a:lnTo>
                  <a:pt x="120" y="1191"/>
                </a:lnTo>
                <a:lnTo>
                  <a:pt x="120" y="1193"/>
                </a:lnTo>
                <a:lnTo>
                  <a:pt x="120" y="1193"/>
                </a:lnTo>
                <a:lnTo>
                  <a:pt x="120" y="953"/>
                </a:lnTo>
                <a:lnTo>
                  <a:pt x="120" y="948"/>
                </a:lnTo>
                <a:lnTo>
                  <a:pt x="116" y="935"/>
                </a:lnTo>
                <a:lnTo>
                  <a:pt x="113" y="915"/>
                </a:lnTo>
                <a:lnTo>
                  <a:pt x="110" y="889"/>
                </a:lnTo>
                <a:lnTo>
                  <a:pt x="106" y="864"/>
                </a:lnTo>
                <a:lnTo>
                  <a:pt x="105" y="837"/>
                </a:lnTo>
                <a:lnTo>
                  <a:pt x="103" y="813"/>
                </a:lnTo>
                <a:lnTo>
                  <a:pt x="103" y="796"/>
                </a:lnTo>
                <a:lnTo>
                  <a:pt x="105" y="785"/>
                </a:lnTo>
                <a:lnTo>
                  <a:pt x="108" y="769"/>
                </a:lnTo>
                <a:lnTo>
                  <a:pt x="108" y="758"/>
                </a:lnTo>
                <a:lnTo>
                  <a:pt x="108" y="746"/>
                </a:lnTo>
                <a:lnTo>
                  <a:pt x="111" y="736"/>
                </a:lnTo>
                <a:lnTo>
                  <a:pt x="115" y="731"/>
                </a:lnTo>
                <a:lnTo>
                  <a:pt x="116" y="727"/>
                </a:lnTo>
                <a:lnTo>
                  <a:pt x="116" y="724"/>
                </a:lnTo>
                <a:lnTo>
                  <a:pt x="116" y="722"/>
                </a:lnTo>
                <a:lnTo>
                  <a:pt x="115" y="719"/>
                </a:lnTo>
                <a:lnTo>
                  <a:pt x="115" y="717"/>
                </a:lnTo>
                <a:lnTo>
                  <a:pt x="113" y="715"/>
                </a:lnTo>
                <a:lnTo>
                  <a:pt x="113" y="712"/>
                </a:lnTo>
                <a:lnTo>
                  <a:pt x="113" y="710"/>
                </a:lnTo>
                <a:lnTo>
                  <a:pt x="115" y="707"/>
                </a:lnTo>
                <a:lnTo>
                  <a:pt x="115" y="704"/>
                </a:lnTo>
                <a:lnTo>
                  <a:pt x="115" y="702"/>
                </a:lnTo>
                <a:lnTo>
                  <a:pt x="115" y="702"/>
                </a:lnTo>
                <a:lnTo>
                  <a:pt x="115" y="700"/>
                </a:lnTo>
                <a:lnTo>
                  <a:pt x="115" y="697"/>
                </a:lnTo>
                <a:lnTo>
                  <a:pt x="115" y="692"/>
                </a:lnTo>
                <a:lnTo>
                  <a:pt x="115" y="687"/>
                </a:lnTo>
                <a:lnTo>
                  <a:pt x="116" y="683"/>
                </a:lnTo>
                <a:lnTo>
                  <a:pt x="115" y="680"/>
                </a:lnTo>
                <a:lnTo>
                  <a:pt x="115" y="678"/>
                </a:lnTo>
                <a:lnTo>
                  <a:pt x="115" y="675"/>
                </a:lnTo>
                <a:lnTo>
                  <a:pt x="115" y="670"/>
                </a:lnTo>
                <a:lnTo>
                  <a:pt x="115" y="660"/>
                </a:lnTo>
                <a:lnTo>
                  <a:pt x="115" y="641"/>
                </a:lnTo>
                <a:lnTo>
                  <a:pt x="115" y="616"/>
                </a:lnTo>
                <a:lnTo>
                  <a:pt x="116" y="589"/>
                </a:lnTo>
                <a:lnTo>
                  <a:pt x="118" y="562"/>
                </a:lnTo>
                <a:lnTo>
                  <a:pt x="120" y="538"/>
                </a:lnTo>
                <a:lnTo>
                  <a:pt x="123" y="521"/>
                </a:lnTo>
                <a:lnTo>
                  <a:pt x="128" y="501"/>
                </a:lnTo>
                <a:lnTo>
                  <a:pt x="130" y="489"/>
                </a:lnTo>
                <a:lnTo>
                  <a:pt x="130" y="481"/>
                </a:lnTo>
                <a:lnTo>
                  <a:pt x="130" y="479"/>
                </a:lnTo>
                <a:lnTo>
                  <a:pt x="130" y="479"/>
                </a:lnTo>
                <a:lnTo>
                  <a:pt x="128" y="481"/>
                </a:lnTo>
                <a:lnTo>
                  <a:pt x="125" y="484"/>
                </a:lnTo>
                <a:lnTo>
                  <a:pt x="121" y="488"/>
                </a:lnTo>
                <a:lnTo>
                  <a:pt x="118" y="493"/>
                </a:lnTo>
                <a:lnTo>
                  <a:pt x="116" y="498"/>
                </a:lnTo>
                <a:lnTo>
                  <a:pt x="113" y="503"/>
                </a:lnTo>
                <a:lnTo>
                  <a:pt x="113" y="503"/>
                </a:lnTo>
                <a:lnTo>
                  <a:pt x="111" y="506"/>
                </a:lnTo>
                <a:lnTo>
                  <a:pt x="110" y="510"/>
                </a:lnTo>
                <a:lnTo>
                  <a:pt x="108" y="513"/>
                </a:lnTo>
                <a:lnTo>
                  <a:pt x="106" y="516"/>
                </a:lnTo>
                <a:lnTo>
                  <a:pt x="105" y="521"/>
                </a:lnTo>
                <a:lnTo>
                  <a:pt x="103" y="523"/>
                </a:lnTo>
                <a:lnTo>
                  <a:pt x="103" y="528"/>
                </a:lnTo>
                <a:lnTo>
                  <a:pt x="100" y="540"/>
                </a:lnTo>
                <a:lnTo>
                  <a:pt x="96" y="555"/>
                </a:lnTo>
                <a:lnTo>
                  <a:pt x="91" y="572"/>
                </a:lnTo>
                <a:lnTo>
                  <a:pt x="88" y="589"/>
                </a:lnTo>
                <a:lnTo>
                  <a:pt x="83" y="601"/>
                </a:lnTo>
                <a:lnTo>
                  <a:pt x="81" y="606"/>
                </a:lnTo>
                <a:lnTo>
                  <a:pt x="76" y="618"/>
                </a:lnTo>
                <a:lnTo>
                  <a:pt x="71" y="633"/>
                </a:lnTo>
                <a:lnTo>
                  <a:pt x="64" y="650"/>
                </a:lnTo>
                <a:lnTo>
                  <a:pt x="59" y="667"/>
                </a:lnTo>
                <a:lnTo>
                  <a:pt x="54" y="682"/>
                </a:lnTo>
                <a:lnTo>
                  <a:pt x="54" y="692"/>
                </a:lnTo>
                <a:lnTo>
                  <a:pt x="54" y="695"/>
                </a:lnTo>
                <a:lnTo>
                  <a:pt x="54" y="699"/>
                </a:lnTo>
                <a:lnTo>
                  <a:pt x="54" y="699"/>
                </a:lnTo>
                <a:lnTo>
                  <a:pt x="54" y="699"/>
                </a:lnTo>
                <a:lnTo>
                  <a:pt x="54" y="704"/>
                </a:lnTo>
                <a:lnTo>
                  <a:pt x="54" y="707"/>
                </a:lnTo>
                <a:lnTo>
                  <a:pt x="52" y="712"/>
                </a:lnTo>
                <a:lnTo>
                  <a:pt x="54" y="715"/>
                </a:lnTo>
                <a:lnTo>
                  <a:pt x="57" y="722"/>
                </a:lnTo>
                <a:lnTo>
                  <a:pt x="61" y="732"/>
                </a:lnTo>
                <a:lnTo>
                  <a:pt x="64" y="742"/>
                </a:lnTo>
                <a:lnTo>
                  <a:pt x="66" y="754"/>
                </a:lnTo>
                <a:lnTo>
                  <a:pt x="69" y="761"/>
                </a:lnTo>
                <a:lnTo>
                  <a:pt x="69" y="769"/>
                </a:lnTo>
                <a:lnTo>
                  <a:pt x="69" y="778"/>
                </a:lnTo>
                <a:lnTo>
                  <a:pt x="71" y="785"/>
                </a:lnTo>
                <a:lnTo>
                  <a:pt x="73" y="791"/>
                </a:lnTo>
                <a:lnTo>
                  <a:pt x="73" y="796"/>
                </a:lnTo>
                <a:lnTo>
                  <a:pt x="73" y="796"/>
                </a:lnTo>
                <a:lnTo>
                  <a:pt x="73" y="798"/>
                </a:lnTo>
                <a:lnTo>
                  <a:pt x="73" y="800"/>
                </a:lnTo>
                <a:lnTo>
                  <a:pt x="71" y="802"/>
                </a:lnTo>
                <a:lnTo>
                  <a:pt x="69" y="802"/>
                </a:lnTo>
                <a:lnTo>
                  <a:pt x="66" y="803"/>
                </a:lnTo>
                <a:lnTo>
                  <a:pt x="62" y="802"/>
                </a:lnTo>
                <a:lnTo>
                  <a:pt x="61" y="802"/>
                </a:lnTo>
                <a:lnTo>
                  <a:pt x="59" y="803"/>
                </a:lnTo>
                <a:lnTo>
                  <a:pt x="56" y="805"/>
                </a:lnTo>
                <a:lnTo>
                  <a:pt x="54" y="805"/>
                </a:lnTo>
                <a:lnTo>
                  <a:pt x="51" y="807"/>
                </a:lnTo>
                <a:lnTo>
                  <a:pt x="51" y="807"/>
                </a:lnTo>
                <a:lnTo>
                  <a:pt x="49" y="808"/>
                </a:lnTo>
                <a:lnTo>
                  <a:pt x="47" y="812"/>
                </a:lnTo>
                <a:lnTo>
                  <a:pt x="46" y="812"/>
                </a:lnTo>
                <a:lnTo>
                  <a:pt x="42" y="813"/>
                </a:lnTo>
                <a:lnTo>
                  <a:pt x="39" y="813"/>
                </a:lnTo>
                <a:lnTo>
                  <a:pt x="34" y="812"/>
                </a:lnTo>
                <a:lnTo>
                  <a:pt x="30" y="812"/>
                </a:lnTo>
                <a:lnTo>
                  <a:pt x="25" y="812"/>
                </a:lnTo>
                <a:lnTo>
                  <a:pt x="24" y="812"/>
                </a:lnTo>
                <a:lnTo>
                  <a:pt x="22" y="812"/>
                </a:lnTo>
                <a:lnTo>
                  <a:pt x="22" y="812"/>
                </a:lnTo>
                <a:lnTo>
                  <a:pt x="20" y="812"/>
                </a:lnTo>
                <a:lnTo>
                  <a:pt x="17" y="812"/>
                </a:lnTo>
                <a:lnTo>
                  <a:pt x="15" y="810"/>
                </a:lnTo>
                <a:lnTo>
                  <a:pt x="12" y="808"/>
                </a:lnTo>
                <a:lnTo>
                  <a:pt x="10" y="805"/>
                </a:lnTo>
                <a:lnTo>
                  <a:pt x="10" y="802"/>
                </a:lnTo>
                <a:lnTo>
                  <a:pt x="7" y="788"/>
                </a:lnTo>
                <a:lnTo>
                  <a:pt x="2" y="775"/>
                </a:lnTo>
                <a:lnTo>
                  <a:pt x="0" y="763"/>
                </a:lnTo>
                <a:lnTo>
                  <a:pt x="2" y="759"/>
                </a:lnTo>
                <a:lnTo>
                  <a:pt x="2" y="758"/>
                </a:lnTo>
                <a:lnTo>
                  <a:pt x="2" y="756"/>
                </a:lnTo>
                <a:lnTo>
                  <a:pt x="2" y="754"/>
                </a:lnTo>
                <a:lnTo>
                  <a:pt x="2" y="753"/>
                </a:lnTo>
                <a:lnTo>
                  <a:pt x="3" y="749"/>
                </a:lnTo>
                <a:lnTo>
                  <a:pt x="5" y="746"/>
                </a:lnTo>
                <a:lnTo>
                  <a:pt x="7" y="739"/>
                </a:lnTo>
                <a:lnTo>
                  <a:pt x="8" y="734"/>
                </a:lnTo>
                <a:lnTo>
                  <a:pt x="10" y="729"/>
                </a:lnTo>
                <a:lnTo>
                  <a:pt x="10" y="724"/>
                </a:lnTo>
                <a:lnTo>
                  <a:pt x="12" y="721"/>
                </a:lnTo>
                <a:lnTo>
                  <a:pt x="12" y="717"/>
                </a:lnTo>
                <a:lnTo>
                  <a:pt x="12" y="714"/>
                </a:lnTo>
                <a:lnTo>
                  <a:pt x="12" y="714"/>
                </a:lnTo>
                <a:lnTo>
                  <a:pt x="12" y="714"/>
                </a:lnTo>
                <a:lnTo>
                  <a:pt x="12" y="710"/>
                </a:lnTo>
                <a:lnTo>
                  <a:pt x="12" y="704"/>
                </a:lnTo>
                <a:lnTo>
                  <a:pt x="12" y="695"/>
                </a:lnTo>
                <a:lnTo>
                  <a:pt x="12" y="687"/>
                </a:lnTo>
                <a:lnTo>
                  <a:pt x="13" y="685"/>
                </a:lnTo>
                <a:lnTo>
                  <a:pt x="13" y="678"/>
                </a:lnTo>
                <a:lnTo>
                  <a:pt x="15" y="667"/>
                </a:lnTo>
                <a:lnTo>
                  <a:pt x="17" y="648"/>
                </a:lnTo>
                <a:lnTo>
                  <a:pt x="19" y="631"/>
                </a:lnTo>
                <a:lnTo>
                  <a:pt x="19" y="618"/>
                </a:lnTo>
                <a:lnTo>
                  <a:pt x="20" y="596"/>
                </a:lnTo>
                <a:lnTo>
                  <a:pt x="24" y="572"/>
                </a:lnTo>
                <a:lnTo>
                  <a:pt x="27" y="552"/>
                </a:lnTo>
                <a:lnTo>
                  <a:pt x="30" y="540"/>
                </a:lnTo>
                <a:lnTo>
                  <a:pt x="32" y="528"/>
                </a:lnTo>
                <a:lnTo>
                  <a:pt x="34" y="516"/>
                </a:lnTo>
                <a:lnTo>
                  <a:pt x="35" y="511"/>
                </a:lnTo>
                <a:lnTo>
                  <a:pt x="25" y="501"/>
                </a:lnTo>
                <a:lnTo>
                  <a:pt x="25" y="499"/>
                </a:lnTo>
                <a:lnTo>
                  <a:pt x="25" y="496"/>
                </a:lnTo>
                <a:lnTo>
                  <a:pt x="25" y="491"/>
                </a:lnTo>
                <a:lnTo>
                  <a:pt x="27" y="486"/>
                </a:lnTo>
                <a:lnTo>
                  <a:pt x="29" y="481"/>
                </a:lnTo>
                <a:lnTo>
                  <a:pt x="32" y="478"/>
                </a:lnTo>
                <a:lnTo>
                  <a:pt x="34" y="472"/>
                </a:lnTo>
                <a:lnTo>
                  <a:pt x="35" y="461"/>
                </a:lnTo>
                <a:lnTo>
                  <a:pt x="40" y="444"/>
                </a:lnTo>
                <a:lnTo>
                  <a:pt x="46" y="427"/>
                </a:lnTo>
                <a:lnTo>
                  <a:pt x="51" y="408"/>
                </a:lnTo>
                <a:lnTo>
                  <a:pt x="54" y="397"/>
                </a:lnTo>
                <a:lnTo>
                  <a:pt x="61" y="373"/>
                </a:lnTo>
                <a:lnTo>
                  <a:pt x="66" y="346"/>
                </a:lnTo>
                <a:lnTo>
                  <a:pt x="71" y="327"/>
                </a:lnTo>
                <a:lnTo>
                  <a:pt x="76" y="314"/>
                </a:lnTo>
                <a:lnTo>
                  <a:pt x="83" y="297"/>
                </a:lnTo>
                <a:lnTo>
                  <a:pt x="93" y="278"/>
                </a:lnTo>
                <a:lnTo>
                  <a:pt x="101" y="260"/>
                </a:lnTo>
                <a:lnTo>
                  <a:pt x="108" y="250"/>
                </a:lnTo>
                <a:lnTo>
                  <a:pt x="118" y="240"/>
                </a:lnTo>
                <a:lnTo>
                  <a:pt x="127" y="233"/>
                </a:lnTo>
                <a:lnTo>
                  <a:pt x="135" y="226"/>
                </a:lnTo>
                <a:lnTo>
                  <a:pt x="154" y="218"/>
                </a:lnTo>
                <a:lnTo>
                  <a:pt x="174" y="209"/>
                </a:lnTo>
                <a:lnTo>
                  <a:pt x="184" y="206"/>
                </a:lnTo>
                <a:lnTo>
                  <a:pt x="194" y="201"/>
                </a:lnTo>
                <a:lnTo>
                  <a:pt x="202" y="196"/>
                </a:lnTo>
                <a:lnTo>
                  <a:pt x="206" y="194"/>
                </a:lnTo>
                <a:lnTo>
                  <a:pt x="206" y="191"/>
                </a:lnTo>
                <a:lnTo>
                  <a:pt x="206" y="184"/>
                </a:lnTo>
                <a:lnTo>
                  <a:pt x="209" y="174"/>
                </a:lnTo>
                <a:lnTo>
                  <a:pt x="218" y="165"/>
                </a:lnTo>
                <a:lnTo>
                  <a:pt x="218" y="162"/>
                </a:lnTo>
                <a:lnTo>
                  <a:pt x="218" y="152"/>
                </a:lnTo>
                <a:lnTo>
                  <a:pt x="218" y="137"/>
                </a:lnTo>
                <a:lnTo>
                  <a:pt x="216" y="123"/>
                </a:lnTo>
                <a:lnTo>
                  <a:pt x="216" y="111"/>
                </a:lnTo>
                <a:lnTo>
                  <a:pt x="213" y="106"/>
                </a:lnTo>
                <a:lnTo>
                  <a:pt x="213" y="106"/>
                </a:lnTo>
                <a:lnTo>
                  <a:pt x="213" y="105"/>
                </a:lnTo>
                <a:lnTo>
                  <a:pt x="213" y="103"/>
                </a:lnTo>
                <a:lnTo>
                  <a:pt x="214" y="100"/>
                </a:lnTo>
                <a:lnTo>
                  <a:pt x="214" y="100"/>
                </a:lnTo>
                <a:lnTo>
                  <a:pt x="218" y="100"/>
                </a:lnTo>
                <a:lnTo>
                  <a:pt x="218" y="98"/>
                </a:lnTo>
                <a:lnTo>
                  <a:pt x="216" y="94"/>
                </a:lnTo>
                <a:lnTo>
                  <a:pt x="216" y="91"/>
                </a:lnTo>
                <a:lnTo>
                  <a:pt x="214" y="88"/>
                </a:lnTo>
                <a:lnTo>
                  <a:pt x="214" y="83"/>
                </a:lnTo>
                <a:lnTo>
                  <a:pt x="214" y="79"/>
                </a:lnTo>
                <a:lnTo>
                  <a:pt x="214" y="76"/>
                </a:lnTo>
                <a:lnTo>
                  <a:pt x="216" y="74"/>
                </a:lnTo>
                <a:lnTo>
                  <a:pt x="214" y="74"/>
                </a:lnTo>
                <a:lnTo>
                  <a:pt x="214" y="74"/>
                </a:lnTo>
                <a:lnTo>
                  <a:pt x="213" y="74"/>
                </a:lnTo>
                <a:lnTo>
                  <a:pt x="213" y="74"/>
                </a:lnTo>
                <a:lnTo>
                  <a:pt x="211" y="73"/>
                </a:lnTo>
                <a:lnTo>
                  <a:pt x="213" y="71"/>
                </a:lnTo>
                <a:lnTo>
                  <a:pt x="214" y="69"/>
                </a:lnTo>
                <a:lnTo>
                  <a:pt x="218" y="66"/>
                </a:lnTo>
                <a:lnTo>
                  <a:pt x="221" y="64"/>
                </a:lnTo>
                <a:lnTo>
                  <a:pt x="223" y="62"/>
                </a:lnTo>
                <a:lnTo>
                  <a:pt x="223" y="62"/>
                </a:lnTo>
                <a:lnTo>
                  <a:pt x="221" y="62"/>
                </a:lnTo>
                <a:lnTo>
                  <a:pt x="221" y="62"/>
                </a:lnTo>
                <a:lnTo>
                  <a:pt x="219" y="64"/>
                </a:lnTo>
                <a:lnTo>
                  <a:pt x="218" y="64"/>
                </a:lnTo>
                <a:lnTo>
                  <a:pt x="216" y="66"/>
                </a:lnTo>
                <a:lnTo>
                  <a:pt x="214" y="66"/>
                </a:lnTo>
                <a:lnTo>
                  <a:pt x="214" y="66"/>
                </a:lnTo>
                <a:lnTo>
                  <a:pt x="214" y="66"/>
                </a:lnTo>
                <a:lnTo>
                  <a:pt x="216" y="64"/>
                </a:lnTo>
                <a:lnTo>
                  <a:pt x="218" y="61"/>
                </a:lnTo>
                <a:lnTo>
                  <a:pt x="221" y="57"/>
                </a:lnTo>
                <a:lnTo>
                  <a:pt x="224" y="54"/>
                </a:lnTo>
                <a:lnTo>
                  <a:pt x="226" y="51"/>
                </a:lnTo>
                <a:lnTo>
                  <a:pt x="228" y="49"/>
                </a:lnTo>
                <a:lnTo>
                  <a:pt x="229" y="46"/>
                </a:lnTo>
                <a:lnTo>
                  <a:pt x="229" y="42"/>
                </a:lnTo>
                <a:lnTo>
                  <a:pt x="231" y="37"/>
                </a:lnTo>
                <a:lnTo>
                  <a:pt x="233" y="34"/>
                </a:lnTo>
                <a:lnTo>
                  <a:pt x="235" y="30"/>
                </a:lnTo>
                <a:lnTo>
                  <a:pt x="236" y="27"/>
                </a:lnTo>
                <a:lnTo>
                  <a:pt x="240" y="22"/>
                </a:lnTo>
                <a:lnTo>
                  <a:pt x="243" y="19"/>
                </a:lnTo>
                <a:lnTo>
                  <a:pt x="246" y="17"/>
                </a:lnTo>
                <a:lnTo>
                  <a:pt x="250" y="13"/>
                </a:lnTo>
                <a:lnTo>
                  <a:pt x="253" y="12"/>
                </a:lnTo>
                <a:lnTo>
                  <a:pt x="258" y="12"/>
                </a:lnTo>
                <a:lnTo>
                  <a:pt x="262" y="12"/>
                </a:lnTo>
                <a:lnTo>
                  <a:pt x="263" y="12"/>
                </a:lnTo>
                <a:lnTo>
                  <a:pt x="265" y="10"/>
                </a:lnTo>
                <a:lnTo>
                  <a:pt x="267" y="8"/>
                </a:lnTo>
                <a:lnTo>
                  <a:pt x="270" y="7"/>
                </a:lnTo>
                <a:lnTo>
                  <a:pt x="273" y="5"/>
                </a:lnTo>
                <a:lnTo>
                  <a:pt x="278" y="2"/>
                </a:lnTo>
                <a:lnTo>
                  <a:pt x="283" y="0"/>
                </a:lnTo>
                <a:lnTo>
                  <a:pt x="289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564520" y="1196960"/>
            <a:ext cx="2512509" cy="2574667"/>
            <a:chOff x="4267182" y="1731424"/>
            <a:chExt cx="4019797" cy="4119245"/>
          </a:xfrm>
        </p:grpSpPr>
        <p:sp>
          <p:nvSpPr>
            <p:cNvPr id="14" name="자유형 13"/>
            <p:cNvSpPr/>
            <p:nvPr/>
          </p:nvSpPr>
          <p:spPr>
            <a:xfrm rot="18974560">
              <a:off x="4299576" y="3839745"/>
              <a:ext cx="1973674" cy="2010924"/>
            </a:xfrm>
            <a:custGeom>
              <a:avLst/>
              <a:gdLst>
                <a:gd name="connsiteX0" fmla="*/ 1973674 w 1973674"/>
                <a:gd name="connsiteY0" fmla="*/ 0 h 2010924"/>
                <a:gd name="connsiteX1" fmla="*/ 1973674 w 1973674"/>
                <a:gd name="connsiteY1" fmla="*/ 1005462 h 2010924"/>
                <a:gd name="connsiteX2" fmla="*/ 1953625 w 1973674"/>
                <a:gd name="connsiteY2" fmla="*/ 1208098 h 2010924"/>
                <a:gd name="connsiteX3" fmla="*/ 1936874 w 1973674"/>
                <a:gd name="connsiteY3" fmla="*/ 1263080 h 2010924"/>
                <a:gd name="connsiteX4" fmla="*/ 1379151 w 1973674"/>
                <a:gd name="connsiteY4" fmla="*/ 1274798 h 2010924"/>
                <a:gd name="connsiteX5" fmla="*/ 1392703 w 1973674"/>
                <a:gd name="connsiteY5" fmla="*/ 1919884 h 2010924"/>
                <a:gd name="connsiteX6" fmla="*/ 1370958 w 1973674"/>
                <a:gd name="connsiteY6" fmla="*/ 1931910 h 2010924"/>
                <a:gd name="connsiteX7" fmla="*/ 986837 w 1973674"/>
                <a:gd name="connsiteY7" fmla="*/ 2010924 h 2010924"/>
                <a:gd name="connsiteX8" fmla="*/ 0 w 1973674"/>
                <a:gd name="connsiteY8" fmla="*/ 1005462 h 2010924"/>
                <a:gd name="connsiteX9" fmla="*/ 986837 w 1973674"/>
                <a:gd name="connsiteY9" fmla="*/ 0 h 2010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3674" h="2010924">
                  <a:moveTo>
                    <a:pt x="1973674" y="0"/>
                  </a:moveTo>
                  <a:lnTo>
                    <a:pt x="1973674" y="1005462"/>
                  </a:lnTo>
                  <a:cubicBezTo>
                    <a:pt x="1973674" y="1074875"/>
                    <a:pt x="1966771" y="1142645"/>
                    <a:pt x="1953625" y="1208098"/>
                  </a:cubicBezTo>
                  <a:lnTo>
                    <a:pt x="1936874" y="1263080"/>
                  </a:lnTo>
                  <a:lnTo>
                    <a:pt x="1379151" y="1274798"/>
                  </a:lnTo>
                  <a:lnTo>
                    <a:pt x="1392703" y="1919884"/>
                  </a:lnTo>
                  <a:lnTo>
                    <a:pt x="1370958" y="1931910"/>
                  </a:lnTo>
                  <a:cubicBezTo>
                    <a:pt x="1252895" y="1982789"/>
                    <a:pt x="1123091" y="2010924"/>
                    <a:pt x="986837" y="2010924"/>
                  </a:cubicBezTo>
                  <a:cubicBezTo>
                    <a:pt x="441822" y="2010924"/>
                    <a:pt x="0" y="1560763"/>
                    <a:pt x="0" y="1005462"/>
                  </a:cubicBezTo>
                  <a:cubicBezTo>
                    <a:pt x="0" y="450161"/>
                    <a:pt x="441822" y="0"/>
                    <a:pt x="986837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41275">
              <a:noFill/>
            </a:ln>
            <a:effectLst/>
            <a:scene3d>
              <a:camera prst="orthographicFront"/>
              <a:lightRig rig="threePt" dir="t"/>
            </a:scene3d>
            <a:sp3d>
              <a:bevelT w="0" h="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자유형 14"/>
            <p:cNvSpPr/>
            <p:nvPr/>
          </p:nvSpPr>
          <p:spPr>
            <a:xfrm rot="2826434">
              <a:off x="4285807" y="1732860"/>
              <a:ext cx="1973674" cy="2010924"/>
            </a:xfrm>
            <a:custGeom>
              <a:avLst/>
              <a:gdLst>
                <a:gd name="connsiteX0" fmla="*/ 289038 w 1973674"/>
                <a:gd name="connsiteY0" fmla="*/ 294493 h 2010924"/>
                <a:gd name="connsiteX1" fmla="*/ 986837 w 1973674"/>
                <a:gd name="connsiteY1" fmla="*/ 0 h 2010924"/>
                <a:gd name="connsiteX2" fmla="*/ 1973674 w 1973674"/>
                <a:gd name="connsiteY2" fmla="*/ 0 h 2010924"/>
                <a:gd name="connsiteX3" fmla="*/ 1973674 w 1973674"/>
                <a:gd name="connsiteY3" fmla="*/ 1005462 h 2010924"/>
                <a:gd name="connsiteX4" fmla="*/ 1953625 w 1973674"/>
                <a:gd name="connsiteY4" fmla="*/ 1208098 h 2010924"/>
                <a:gd name="connsiteX5" fmla="*/ 1908060 w 1973674"/>
                <a:gd name="connsiteY5" fmla="*/ 1357653 h 2010924"/>
                <a:gd name="connsiteX6" fmla="*/ 1399497 w 1973674"/>
                <a:gd name="connsiteY6" fmla="*/ 1365328 h 2010924"/>
                <a:gd name="connsiteX7" fmla="*/ 1407740 w 1973674"/>
                <a:gd name="connsiteY7" fmla="*/ 1911569 h 2010924"/>
                <a:gd name="connsiteX8" fmla="*/ 1370959 w 1973674"/>
                <a:gd name="connsiteY8" fmla="*/ 1931910 h 2010924"/>
                <a:gd name="connsiteX9" fmla="*/ 986837 w 1973674"/>
                <a:gd name="connsiteY9" fmla="*/ 2010924 h 2010924"/>
                <a:gd name="connsiteX10" fmla="*/ 0 w 1973674"/>
                <a:gd name="connsiteY10" fmla="*/ 1005462 h 2010924"/>
                <a:gd name="connsiteX11" fmla="*/ 289038 w 1973674"/>
                <a:gd name="connsiteY11" fmla="*/ 294493 h 2010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73674" h="2010924">
                  <a:moveTo>
                    <a:pt x="289038" y="294493"/>
                  </a:moveTo>
                  <a:cubicBezTo>
                    <a:pt x="467620" y="112540"/>
                    <a:pt x="714330" y="0"/>
                    <a:pt x="986837" y="0"/>
                  </a:cubicBezTo>
                  <a:lnTo>
                    <a:pt x="1973674" y="0"/>
                  </a:lnTo>
                  <a:lnTo>
                    <a:pt x="1973674" y="1005462"/>
                  </a:lnTo>
                  <a:cubicBezTo>
                    <a:pt x="1973674" y="1074874"/>
                    <a:pt x="1966771" y="1142644"/>
                    <a:pt x="1953625" y="1208098"/>
                  </a:cubicBezTo>
                  <a:lnTo>
                    <a:pt x="1908060" y="1357653"/>
                  </a:lnTo>
                  <a:lnTo>
                    <a:pt x="1399497" y="1365328"/>
                  </a:lnTo>
                  <a:lnTo>
                    <a:pt x="1407740" y="1911569"/>
                  </a:lnTo>
                  <a:lnTo>
                    <a:pt x="1370959" y="1931910"/>
                  </a:lnTo>
                  <a:cubicBezTo>
                    <a:pt x="1252895" y="1982789"/>
                    <a:pt x="1123091" y="2010924"/>
                    <a:pt x="986837" y="2010924"/>
                  </a:cubicBezTo>
                  <a:cubicBezTo>
                    <a:pt x="441822" y="2010924"/>
                    <a:pt x="0" y="1560763"/>
                    <a:pt x="0" y="1005462"/>
                  </a:cubicBezTo>
                  <a:cubicBezTo>
                    <a:pt x="0" y="727812"/>
                    <a:pt x="110456" y="476446"/>
                    <a:pt x="289038" y="294493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41275">
              <a:noFill/>
            </a:ln>
            <a:effectLst/>
            <a:scene3d>
              <a:camera prst="orthographicFront"/>
              <a:lightRig rig="threePt" dir="t"/>
            </a:scene3d>
            <a:sp3d>
              <a:bevelT w="0" h="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자유형 15"/>
            <p:cNvSpPr/>
            <p:nvPr/>
          </p:nvSpPr>
          <p:spPr>
            <a:xfrm rot="8100000">
              <a:off x="6276481" y="1731424"/>
              <a:ext cx="1973674" cy="2010924"/>
            </a:xfrm>
            <a:custGeom>
              <a:avLst/>
              <a:gdLst>
                <a:gd name="connsiteX0" fmla="*/ 289038 w 1973674"/>
                <a:gd name="connsiteY0" fmla="*/ 1716431 h 2010924"/>
                <a:gd name="connsiteX1" fmla="*/ 0 w 1973674"/>
                <a:gd name="connsiteY1" fmla="*/ 1005462 h 2010924"/>
                <a:gd name="connsiteX2" fmla="*/ 986837 w 1973674"/>
                <a:gd name="connsiteY2" fmla="*/ 0 h 2010924"/>
                <a:gd name="connsiteX3" fmla="*/ 1973674 w 1973674"/>
                <a:gd name="connsiteY3" fmla="*/ 0 h 2010924"/>
                <a:gd name="connsiteX4" fmla="*/ 1973674 w 1973674"/>
                <a:gd name="connsiteY4" fmla="*/ 1005462 h 2010924"/>
                <a:gd name="connsiteX5" fmla="*/ 1953625 w 1973674"/>
                <a:gd name="connsiteY5" fmla="*/ 1208098 h 2010924"/>
                <a:gd name="connsiteX6" fmla="*/ 1926598 w 1973674"/>
                <a:gd name="connsiteY6" fmla="*/ 1296809 h 2010924"/>
                <a:gd name="connsiteX7" fmla="*/ 1312254 w 1973674"/>
                <a:gd name="connsiteY7" fmla="*/ 1274204 h 2010924"/>
                <a:gd name="connsiteX8" fmla="*/ 1287078 w 1973674"/>
                <a:gd name="connsiteY8" fmla="*/ 1958439 h 2010924"/>
                <a:gd name="connsiteX9" fmla="*/ 1185719 w 1973674"/>
                <a:gd name="connsiteY9" fmla="*/ 1990497 h 2010924"/>
                <a:gd name="connsiteX10" fmla="*/ 986837 w 1973674"/>
                <a:gd name="connsiteY10" fmla="*/ 2010924 h 2010924"/>
                <a:gd name="connsiteX11" fmla="*/ 289038 w 1973674"/>
                <a:gd name="connsiteY11" fmla="*/ 1716431 h 2010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73674" h="2010924">
                  <a:moveTo>
                    <a:pt x="289038" y="1716431"/>
                  </a:moveTo>
                  <a:cubicBezTo>
                    <a:pt x="110456" y="1534478"/>
                    <a:pt x="0" y="1283113"/>
                    <a:pt x="0" y="1005462"/>
                  </a:cubicBezTo>
                  <a:cubicBezTo>
                    <a:pt x="0" y="450161"/>
                    <a:pt x="441822" y="0"/>
                    <a:pt x="986837" y="0"/>
                  </a:cubicBezTo>
                  <a:lnTo>
                    <a:pt x="1973674" y="0"/>
                  </a:lnTo>
                  <a:lnTo>
                    <a:pt x="1973674" y="1005462"/>
                  </a:lnTo>
                  <a:cubicBezTo>
                    <a:pt x="1973674" y="1074875"/>
                    <a:pt x="1966771" y="1142644"/>
                    <a:pt x="1953625" y="1208098"/>
                  </a:cubicBezTo>
                  <a:lnTo>
                    <a:pt x="1926598" y="1296809"/>
                  </a:lnTo>
                  <a:lnTo>
                    <a:pt x="1312254" y="1274204"/>
                  </a:lnTo>
                  <a:lnTo>
                    <a:pt x="1287078" y="1958439"/>
                  </a:lnTo>
                  <a:lnTo>
                    <a:pt x="1185719" y="1990497"/>
                  </a:lnTo>
                  <a:cubicBezTo>
                    <a:pt x="1121479" y="2003890"/>
                    <a:pt x="1054964" y="2010924"/>
                    <a:pt x="986837" y="2010924"/>
                  </a:cubicBezTo>
                  <a:cubicBezTo>
                    <a:pt x="714330" y="2010924"/>
                    <a:pt x="467620" y="1898384"/>
                    <a:pt x="289038" y="171643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41275">
              <a:noFill/>
            </a:ln>
            <a:effectLst/>
            <a:scene3d>
              <a:camera prst="orthographicFront"/>
              <a:lightRig rig="threePt" dir="t"/>
            </a:scene3d>
            <a:sp3d>
              <a:bevelT w="0" h="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자유형 16"/>
            <p:cNvSpPr/>
            <p:nvPr/>
          </p:nvSpPr>
          <p:spPr>
            <a:xfrm rot="13502347">
              <a:off x="6294680" y="3766492"/>
              <a:ext cx="1973674" cy="2010924"/>
            </a:xfrm>
            <a:custGeom>
              <a:avLst/>
              <a:gdLst>
                <a:gd name="connsiteX0" fmla="*/ 1310045 w 1973674"/>
                <a:gd name="connsiteY0" fmla="*/ 1951175 h 2010924"/>
                <a:gd name="connsiteX1" fmla="*/ 1185719 w 1973674"/>
                <a:gd name="connsiteY1" fmla="*/ 1990497 h 2010924"/>
                <a:gd name="connsiteX2" fmla="*/ 986837 w 1973674"/>
                <a:gd name="connsiteY2" fmla="*/ 2010924 h 2010924"/>
                <a:gd name="connsiteX3" fmla="*/ 0 w 1973674"/>
                <a:gd name="connsiteY3" fmla="*/ 1005462 h 2010924"/>
                <a:gd name="connsiteX4" fmla="*/ 986837 w 1973674"/>
                <a:gd name="connsiteY4" fmla="*/ 0 h 2010924"/>
                <a:gd name="connsiteX5" fmla="*/ 1973674 w 1973674"/>
                <a:gd name="connsiteY5" fmla="*/ 0 h 2010924"/>
                <a:gd name="connsiteX6" fmla="*/ 1973674 w 1973674"/>
                <a:gd name="connsiteY6" fmla="*/ 1005462 h 2010924"/>
                <a:gd name="connsiteX7" fmla="*/ 1953625 w 1973674"/>
                <a:gd name="connsiteY7" fmla="*/ 1208098 h 2010924"/>
                <a:gd name="connsiteX8" fmla="*/ 1912653 w 1973674"/>
                <a:gd name="connsiteY8" fmla="*/ 1342579 h 2010924"/>
                <a:gd name="connsiteX9" fmla="*/ 1309630 w 1973674"/>
                <a:gd name="connsiteY9" fmla="*/ 1342991 h 2010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3674" h="2010924">
                  <a:moveTo>
                    <a:pt x="1310045" y="1951175"/>
                  </a:moveTo>
                  <a:lnTo>
                    <a:pt x="1185719" y="1990497"/>
                  </a:lnTo>
                  <a:cubicBezTo>
                    <a:pt x="1121478" y="2003890"/>
                    <a:pt x="1054964" y="2010924"/>
                    <a:pt x="986837" y="2010924"/>
                  </a:cubicBezTo>
                  <a:cubicBezTo>
                    <a:pt x="441822" y="2010924"/>
                    <a:pt x="0" y="1560763"/>
                    <a:pt x="0" y="1005462"/>
                  </a:cubicBezTo>
                  <a:cubicBezTo>
                    <a:pt x="0" y="450161"/>
                    <a:pt x="441822" y="0"/>
                    <a:pt x="986837" y="0"/>
                  </a:cubicBezTo>
                  <a:lnTo>
                    <a:pt x="1973674" y="0"/>
                  </a:lnTo>
                  <a:lnTo>
                    <a:pt x="1973674" y="1005462"/>
                  </a:lnTo>
                  <a:cubicBezTo>
                    <a:pt x="1973674" y="1074874"/>
                    <a:pt x="1966770" y="1142644"/>
                    <a:pt x="1953625" y="1208098"/>
                  </a:cubicBezTo>
                  <a:lnTo>
                    <a:pt x="1912653" y="1342579"/>
                  </a:lnTo>
                  <a:lnTo>
                    <a:pt x="1309630" y="1342991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41275">
              <a:noFill/>
            </a:ln>
            <a:effectLst/>
            <a:scene3d>
              <a:camera prst="orthographicFront"/>
              <a:lightRig rig="threePt" dir="t"/>
            </a:scene3d>
            <a:sp3d>
              <a:bevelT w="0" h="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890453" y="5799991"/>
            <a:ext cx="6553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smtClean="0"/>
              <a:t>본</a:t>
            </a:r>
            <a:r>
              <a:rPr lang="en-US" altLang="ko-KR" dirty="0" smtClean="0"/>
              <a:t> PPT </a:t>
            </a:r>
            <a:r>
              <a:rPr lang="ko-KR" altLang="ko-KR" dirty="0" smtClean="0"/>
              <a:t>템플릿</a:t>
            </a:r>
            <a:r>
              <a:rPr lang="ko-KR" altLang="en-US" dirty="0" smtClean="0"/>
              <a:t>의 저작권은</a:t>
            </a:r>
            <a:r>
              <a:rPr lang="ko-KR" altLang="ko-KR" dirty="0" smtClean="0"/>
              <a:t> </a:t>
            </a:r>
            <a:r>
              <a:rPr lang="ko-KR" altLang="ko-KR" dirty="0"/>
              <a:t>㈜ </a:t>
            </a:r>
            <a:r>
              <a:rPr lang="ko-KR" altLang="ko-KR" dirty="0" smtClean="0"/>
              <a:t>재미</a:t>
            </a:r>
            <a:r>
              <a:rPr lang="ko-KR" altLang="en-US" dirty="0" smtClean="0"/>
              <a:t>에 있으며</a:t>
            </a:r>
            <a:r>
              <a:rPr lang="ko-KR" altLang="ko-KR" dirty="0" smtClean="0"/>
              <a:t> </a:t>
            </a:r>
            <a:r>
              <a:rPr lang="ko-KR" altLang="en-US" dirty="0" err="1"/>
              <a:t>재</a:t>
            </a:r>
            <a:r>
              <a:rPr lang="ko-KR" altLang="en-US" dirty="0" err="1" smtClean="0"/>
              <a:t>배포를</a:t>
            </a:r>
            <a:r>
              <a:rPr lang="ko-KR" altLang="en-US" dirty="0" smtClean="0"/>
              <a:t> 금합니다</a:t>
            </a:r>
            <a:r>
              <a:rPr lang="en-US" altLang="ko-KR" dirty="0" smtClean="0"/>
              <a:t>.</a:t>
            </a:r>
            <a:endParaRPr lang="ko-KR" altLang="ko-KR" dirty="0" smtClean="0"/>
          </a:p>
          <a:p>
            <a:pPr algn="ctr"/>
            <a:r>
              <a:rPr lang="ko-KR" altLang="ko-KR" dirty="0" smtClean="0"/>
              <a:t>ⓒ </a:t>
            </a:r>
            <a:r>
              <a:rPr lang="en-US" altLang="ko-KR" dirty="0" smtClean="0"/>
              <a:t>Copyright 2016 XEMI all right reserved</a:t>
            </a:r>
            <a:endParaRPr lang="ko-KR" altLang="ko-KR" dirty="0"/>
          </a:p>
        </p:txBody>
      </p:sp>
      <p:sp>
        <p:nvSpPr>
          <p:cNvPr id="19" name="직사각형 18"/>
          <p:cNvSpPr/>
          <p:nvPr/>
        </p:nvSpPr>
        <p:spPr>
          <a:xfrm>
            <a:off x="322312" y="382268"/>
            <a:ext cx="2655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사용 소스</a:t>
            </a:r>
            <a:endParaRPr lang="en-US" altLang="ko-KR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6313470" y="4226384"/>
            <a:ext cx="5543658" cy="1195945"/>
            <a:chOff x="6313470" y="4110270"/>
            <a:chExt cx="5543658" cy="1195945"/>
          </a:xfrm>
        </p:grpSpPr>
        <p:sp>
          <p:nvSpPr>
            <p:cNvPr id="21" name="타원 20"/>
            <p:cNvSpPr/>
            <p:nvPr/>
          </p:nvSpPr>
          <p:spPr>
            <a:xfrm>
              <a:off x="6408292" y="4577576"/>
              <a:ext cx="728638" cy="728639"/>
            </a:xfrm>
            <a:prstGeom prst="ellipse">
              <a:avLst/>
            </a:prstGeom>
            <a:solidFill>
              <a:srgbClr val="D2EE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2" name="타원 21"/>
            <p:cNvSpPr/>
            <p:nvPr/>
          </p:nvSpPr>
          <p:spPr>
            <a:xfrm>
              <a:off x="11128490" y="4577576"/>
              <a:ext cx="728638" cy="728639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3" name="타원 22"/>
            <p:cNvSpPr/>
            <p:nvPr/>
          </p:nvSpPr>
          <p:spPr>
            <a:xfrm>
              <a:off x="8296372" y="4577576"/>
              <a:ext cx="728638" cy="728639"/>
            </a:xfrm>
            <a:prstGeom prst="ellipse">
              <a:avLst/>
            </a:prstGeom>
            <a:solidFill>
              <a:srgbClr val="FFF4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4" name="타원 23"/>
            <p:cNvSpPr/>
            <p:nvPr/>
          </p:nvSpPr>
          <p:spPr>
            <a:xfrm>
              <a:off x="7352332" y="4577576"/>
              <a:ext cx="728638" cy="728639"/>
            </a:xfrm>
            <a:prstGeom prst="ellipse">
              <a:avLst/>
            </a:prstGeom>
            <a:solidFill>
              <a:srgbClr val="B5D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5" name="타원 24"/>
            <p:cNvSpPr/>
            <p:nvPr/>
          </p:nvSpPr>
          <p:spPr>
            <a:xfrm>
              <a:off x="10184452" y="4577576"/>
              <a:ext cx="728638" cy="72863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6" name="타원 25"/>
            <p:cNvSpPr/>
            <p:nvPr/>
          </p:nvSpPr>
          <p:spPr>
            <a:xfrm>
              <a:off x="9240412" y="4577576"/>
              <a:ext cx="728638" cy="728639"/>
            </a:xfrm>
            <a:prstGeom prst="ellipse">
              <a:avLst/>
            </a:prstGeom>
            <a:solidFill>
              <a:srgbClr val="5C8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6313470" y="4110270"/>
              <a:ext cx="1088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사용색상</a:t>
              </a:r>
              <a:endPara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pic>
        <p:nvPicPr>
          <p:cNvPr id="28" name="그림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66" y="900338"/>
            <a:ext cx="2394902" cy="1850138"/>
          </a:xfrm>
          <a:prstGeom prst="rect">
            <a:avLst/>
          </a:prstGeom>
        </p:spPr>
      </p:pic>
      <p:grpSp>
        <p:nvGrpSpPr>
          <p:cNvPr id="31" name="그룹 30"/>
          <p:cNvGrpSpPr/>
          <p:nvPr/>
        </p:nvGrpSpPr>
        <p:grpSpPr>
          <a:xfrm>
            <a:off x="3671870" y="2839532"/>
            <a:ext cx="239892" cy="1135168"/>
            <a:chOff x="6330383" y="5258148"/>
            <a:chExt cx="239892" cy="1296243"/>
          </a:xfrm>
        </p:grpSpPr>
        <p:sp>
          <p:nvSpPr>
            <p:cNvPr id="35" name="자유형 34"/>
            <p:cNvSpPr/>
            <p:nvPr/>
          </p:nvSpPr>
          <p:spPr>
            <a:xfrm>
              <a:off x="6493882" y="5378437"/>
              <a:ext cx="76393" cy="1104522"/>
            </a:xfrm>
            <a:custGeom>
              <a:avLst/>
              <a:gdLst>
                <a:gd name="connsiteX0" fmla="*/ 0 w 238541"/>
                <a:gd name="connsiteY0" fmla="*/ 0 h 1104522"/>
                <a:gd name="connsiteX1" fmla="*/ 238541 w 238541"/>
                <a:gd name="connsiteY1" fmla="*/ 0 h 1104522"/>
                <a:gd name="connsiteX2" fmla="*/ 207918 w 238541"/>
                <a:gd name="connsiteY2" fmla="*/ 37114 h 1104522"/>
                <a:gd name="connsiteX3" fmla="*/ 158282 w 238541"/>
                <a:gd name="connsiteY3" fmla="*/ 199612 h 1104522"/>
                <a:gd name="connsiteX4" fmla="*/ 158282 w 238541"/>
                <a:gd name="connsiteY4" fmla="*/ 904910 h 1104522"/>
                <a:gd name="connsiteX5" fmla="*/ 207918 w 238541"/>
                <a:gd name="connsiteY5" fmla="*/ 1067408 h 1104522"/>
                <a:gd name="connsiteX6" fmla="*/ 238541 w 238541"/>
                <a:gd name="connsiteY6" fmla="*/ 1104522 h 1104522"/>
                <a:gd name="connsiteX7" fmla="*/ 0 w 238541"/>
                <a:gd name="connsiteY7" fmla="*/ 1104522 h 1104522"/>
                <a:gd name="connsiteX8" fmla="*/ 0 w 238541"/>
                <a:gd name="connsiteY8" fmla="*/ 0 h 110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541" h="1104522">
                  <a:moveTo>
                    <a:pt x="0" y="0"/>
                  </a:moveTo>
                  <a:lnTo>
                    <a:pt x="238541" y="0"/>
                  </a:lnTo>
                  <a:lnTo>
                    <a:pt x="207918" y="37114"/>
                  </a:lnTo>
                  <a:cubicBezTo>
                    <a:pt x="176581" y="83500"/>
                    <a:pt x="158282" y="139419"/>
                    <a:pt x="158282" y="199612"/>
                  </a:cubicBezTo>
                  <a:lnTo>
                    <a:pt x="158282" y="904910"/>
                  </a:lnTo>
                  <a:cubicBezTo>
                    <a:pt x="158282" y="965103"/>
                    <a:pt x="176581" y="1021022"/>
                    <a:pt x="207918" y="1067408"/>
                  </a:cubicBezTo>
                  <a:lnTo>
                    <a:pt x="238541" y="1104522"/>
                  </a:lnTo>
                  <a:lnTo>
                    <a:pt x="0" y="11045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D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한컴 윤체 M" panose="02020603020101020101" pitchFamily="18" charset="-127"/>
              </a:endParaRPr>
            </a:p>
          </p:txBody>
        </p:sp>
        <p:sp>
          <p:nvSpPr>
            <p:cNvPr id="36" name="자유형 35"/>
            <p:cNvSpPr/>
            <p:nvPr/>
          </p:nvSpPr>
          <p:spPr>
            <a:xfrm>
              <a:off x="6330383" y="5258148"/>
              <a:ext cx="152787" cy="1296243"/>
            </a:xfrm>
            <a:custGeom>
              <a:avLst/>
              <a:gdLst>
                <a:gd name="connsiteX0" fmla="*/ 0 w 238541"/>
                <a:gd name="connsiteY0" fmla="*/ 0 h 1104522"/>
                <a:gd name="connsiteX1" fmla="*/ 238541 w 238541"/>
                <a:gd name="connsiteY1" fmla="*/ 0 h 1104522"/>
                <a:gd name="connsiteX2" fmla="*/ 207918 w 238541"/>
                <a:gd name="connsiteY2" fmla="*/ 37114 h 1104522"/>
                <a:gd name="connsiteX3" fmla="*/ 158282 w 238541"/>
                <a:gd name="connsiteY3" fmla="*/ 199612 h 1104522"/>
                <a:gd name="connsiteX4" fmla="*/ 158282 w 238541"/>
                <a:gd name="connsiteY4" fmla="*/ 904910 h 1104522"/>
                <a:gd name="connsiteX5" fmla="*/ 207918 w 238541"/>
                <a:gd name="connsiteY5" fmla="*/ 1067408 h 1104522"/>
                <a:gd name="connsiteX6" fmla="*/ 238541 w 238541"/>
                <a:gd name="connsiteY6" fmla="*/ 1104522 h 1104522"/>
                <a:gd name="connsiteX7" fmla="*/ 0 w 238541"/>
                <a:gd name="connsiteY7" fmla="*/ 1104522 h 1104522"/>
                <a:gd name="connsiteX8" fmla="*/ 0 w 238541"/>
                <a:gd name="connsiteY8" fmla="*/ 0 h 110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541" h="1104522">
                  <a:moveTo>
                    <a:pt x="0" y="0"/>
                  </a:moveTo>
                  <a:lnTo>
                    <a:pt x="238541" y="0"/>
                  </a:lnTo>
                  <a:lnTo>
                    <a:pt x="207918" y="37114"/>
                  </a:lnTo>
                  <a:cubicBezTo>
                    <a:pt x="176581" y="83500"/>
                    <a:pt x="158282" y="139419"/>
                    <a:pt x="158282" y="199612"/>
                  </a:cubicBezTo>
                  <a:lnTo>
                    <a:pt x="158282" y="904910"/>
                  </a:lnTo>
                  <a:cubicBezTo>
                    <a:pt x="158282" y="965103"/>
                    <a:pt x="176581" y="1021022"/>
                    <a:pt x="207918" y="1067408"/>
                  </a:cubicBezTo>
                  <a:lnTo>
                    <a:pt x="238541" y="1104522"/>
                  </a:lnTo>
                  <a:lnTo>
                    <a:pt x="0" y="11045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D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한컴 윤체 M" panose="02020603020101020101" pitchFamily="18" charset="-127"/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 flipH="1">
            <a:off x="5366391" y="2839303"/>
            <a:ext cx="239892" cy="1135168"/>
            <a:chOff x="6330383" y="5258148"/>
            <a:chExt cx="239892" cy="1296243"/>
          </a:xfrm>
        </p:grpSpPr>
        <p:sp>
          <p:nvSpPr>
            <p:cNvPr id="33" name="자유형 32"/>
            <p:cNvSpPr/>
            <p:nvPr/>
          </p:nvSpPr>
          <p:spPr>
            <a:xfrm>
              <a:off x="6493882" y="5378437"/>
              <a:ext cx="76393" cy="1104522"/>
            </a:xfrm>
            <a:custGeom>
              <a:avLst/>
              <a:gdLst>
                <a:gd name="connsiteX0" fmla="*/ 0 w 238541"/>
                <a:gd name="connsiteY0" fmla="*/ 0 h 1104522"/>
                <a:gd name="connsiteX1" fmla="*/ 238541 w 238541"/>
                <a:gd name="connsiteY1" fmla="*/ 0 h 1104522"/>
                <a:gd name="connsiteX2" fmla="*/ 207918 w 238541"/>
                <a:gd name="connsiteY2" fmla="*/ 37114 h 1104522"/>
                <a:gd name="connsiteX3" fmla="*/ 158282 w 238541"/>
                <a:gd name="connsiteY3" fmla="*/ 199612 h 1104522"/>
                <a:gd name="connsiteX4" fmla="*/ 158282 w 238541"/>
                <a:gd name="connsiteY4" fmla="*/ 904910 h 1104522"/>
                <a:gd name="connsiteX5" fmla="*/ 207918 w 238541"/>
                <a:gd name="connsiteY5" fmla="*/ 1067408 h 1104522"/>
                <a:gd name="connsiteX6" fmla="*/ 238541 w 238541"/>
                <a:gd name="connsiteY6" fmla="*/ 1104522 h 1104522"/>
                <a:gd name="connsiteX7" fmla="*/ 0 w 238541"/>
                <a:gd name="connsiteY7" fmla="*/ 1104522 h 1104522"/>
                <a:gd name="connsiteX8" fmla="*/ 0 w 238541"/>
                <a:gd name="connsiteY8" fmla="*/ 0 h 110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541" h="1104522">
                  <a:moveTo>
                    <a:pt x="0" y="0"/>
                  </a:moveTo>
                  <a:lnTo>
                    <a:pt x="238541" y="0"/>
                  </a:lnTo>
                  <a:lnTo>
                    <a:pt x="207918" y="37114"/>
                  </a:lnTo>
                  <a:cubicBezTo>
                    <a:pt x="176581" y="83500"/>
                    <a:pt x="158282" y="139419"/>
                    <a:pt x="158282" y="199612"/>
                  </a:cubicBezTo>
                  <a:lnTo>
                    <a:pt x="158282" y="904910"/>
                  </a:lnTo>
                  <a:cubicBezTo>
                    <a:pt x="158282" y="965103"/>
                    <a:pt x="176581" y="1021022"/>
                    <a:pt x="207918" y="1067408"/>
                  </a:cubicBezTo>
                  <a:lnTo>
                    <a:pt x="238541" y="1104522"/>
                  </a:lnTo>
                  <a:lnTo>
                    <a:pt x="0" y="11045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D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한컴 윤체 M" panose="02020603020101020101" pitchFamily="18" charset="-127"/>
              </a:endParaRPr>
            </a:p>
          </p:txBody>
        </p:sp>
        <p:sp>
          <p:nvSpPr>
            <p:cNvPr id="34" name="자유형 33"/>
            <p:cNvSpPr/>
            <p:nvPr/>
          </p:nvSpPr>
          <p:spPr>
            <a:xfrm>
              <a:off x="6330383" y="5258148"/>
              <a:ext cx="152787" cy="1296243"/>
            </a:xfrm>
            <a:custGeom>
              <a:avLst/>
              <a:gdLst>
                <a:gd name="connsiteX0" fmla="*/ 0 w 238541"/>
                <a:gd name="connsiteY0" fmla="*/ 0 h 1104522"/>
                <a:gd name="connsiteX1" fmla="*/ 238541 w 238541"/>
                <a:gd name="connsiteY1" fmla="*/ 0 h 1104522"/>
                <a:gd name="connsiteX2" fmla="*/ 207918 w 238541"/>
                <a:gd name="connsiteY2" fmla="*/ 37114 h 1104522"/>
                <a:gd name="connsiteX3" fmla="*/ 158282 w 238541"/>
                <a:gd name="connsiteY3" fmla="*/ 199612 h 1104522"/>
                <a:gd name="connsiteX4" fmla="*/ 158282 w 238541"/>
                <a:gd name="connsiteY4" fmla="*/ 904910 h 1104522"/>
                <a:gd name="connsiteX5" fmla="*/ 207918 w 238541"/>
                <a:gd name="connsiteY5" fmla="*/ 1067408 h 1104522"/>
                <a:gd name="connsiteX6" fmla="*/ 238541 w 238541"/>
                <a:gd name="connsiteY6" fmla="*/ 1104522 h 1104522"/>
                <a:gd name="connsiteX7" fmla="*/ 0 w 238541"/>
                <a:gd name="connsiteY7" fmla="*/ 1104522 h 1104522"/>
                <a:gd name="connsiteX8" fmla="*/ 0 w 238541"/>
                <a:gd name="connsiteY8" fmla="*/ 0 h 110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541" h="1104522">
                  <a:moveTo>
                    <a:pt x="0" y="0"/>
                  </a:moveTo>
                  <a:lnTo>
                    <a:pt x="238541" y="0"/>
                  </a:lnTo>
                  <a:lnTo>
                    <a:pt x="207918" y="37114"/>
                  </a:lnTo>
                  <a:cubicBezTo>
                    <a:pt x="176581" y="83500"/>
                    <a:pt x="158282" y="139419"/>
                    <a:pt x="158282" y="199612"/>
                  </a:cubicBezTo>
                  <a:lnTo>
                    <a:pt x="158282" y="904910"/>
                  </a:lnTo>
                  <a:cubicBezTo>
                    <a:pt x="158282" y="965103"/>
                    <a:pt x="176581" y="1021022"/>
                    <a:pt x="207918" y="1067408"/>
                  </a:cubicBezTo>
                  <a:lnTo>
                    <a:pt x="238541" y="1104522"/>
                  </a:lnTo>
                  <a:lnTo>
                    <a:pt x="0" y="11045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D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한컴 윤체 M" panose="02020603020101020101" pitchFamily="18" charset="-127"/>
              </a:endParaRPr>
            </a:p>
          </p:txBody>
        </p:sp>
      </p:grpSp>
      <p:sp>
        <p:nvSpPr>
          <p:cNvPr id="38" name="눈물 방울 37"/>
          <p:cNvSpPr/>
          <p:nvPr/>
        </p:nvSpPr>
        <p:spPr>
          <a:xfrm rot="2866390">
            <a:off x="2650679" y="4559706"/>
            <a:ext cx="812016" cy="827342"/>
          </a:xfrm>
          <a:prstGeom prst="teardrop">
            <a:avLst/>
          </a:prstGeom>
          <a:solidFill>
            <a:srgbClr val="D2EEC0"/>
          </a:solidFill>
          <a:ln w="41275">
            <a:solidFill>
              <a:srgbClr val="5C8C3C"/>
            </a:solidFill>
          </a:ln>
          <a:effectLst/>
          <a:scene3d>
            <a:camera prst="orthographicFront"/>
            <a:lightRig rig="threePt" dir="t"/>
          </a:scene3d>
          <a:sp3d>
            <a:bevelT w="0" h="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4614104" y="4722746"/>
            <a:ext cx="1622140" cy="437824"/>
            <a:chOff x="5803525" y="1278351"/>
            <a:chExt cx="1715117" cy="462919"/>
          </a:xfrm>
        </p:grpSpPr>
        <p:sp>
          <p:nvSpPr>
            <p:cNvPr id="39" name="순서도: 병합 38"/>
            <p:cNvSpPr/>
            <p:nvPr/>
          </p:nvSpPr>
          <p:spPr>
            <a:xfrm rot="2314167">
              <a:off x="5803525" y="1336081"/>
              <a:ext cx="257177" cy="205742"/>
            </a:xfrm>
            <a:prstGeom prst="flowChartMerg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1905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1" name="순서도: 병합 40"/>
            <p:cNvSpPr/>
            <p:nvPr/>
          </p:nvSpPr>
          <p:spPr>
            <a:xfrm rot="19260000">
              <a:off x="7261465" y="1336350"/>
              <a:ext cx="257177" cy="205742"/>
            </a:xfrm>
            <a:prstGeom prst="flowChartMerg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1905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사다리꼴 41"/>
            <p:cNvSpPr/>
            <p:nvPr/>
          </p:nvSpPr>
          <p:spPr>
            <a:xfrm rot="10800000">
              <a:off x="5898730" y="1278351"/>
              <a:ext cx="1526678" cy="462919"/>
            </a:xfrm>
            <a:prstGeom prst="trapezoid">
              <a:avLst>
                <a:gd name="adj" fmla="val 39093"/>
              </a:avLst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1905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3743288" y="4588559"/>
            <a:ext cx="775929" cy="699312"/>
            <a:chOff x="1619430" y="2720200"/>
            <a:chExt cx="3408363" cy="3071813"/>
          </a:xfrm>
        </p:grpSpPr>
        <p:sp>
          <p:nvSpPr>
            <p:cNvPr id="45" name="Freeform 5"/>
            <p:cNvSpPr>
              <a:spLocks/>
            </p:cNvSpPr>
            <p:nvPr/>
          </p:nvSpPr>
          <p:spPr bwMode="auto">
            <a:xfrm>
              <a:off x="1619430" y="2837675"/>
              <a:ext cx="1582738" cy="1536700"/>
            </a:xfrm>
            <a:custGeom>
              <a:avLst/>
              <a:gdLst>
                <a:gd name="T0" fmla="*/ 3 w 13"/>
                <a:gd name="T1" fmla="*/ 0 h 13"/>
                <a:gd name="T2" fmla="*/ 8 w 13"/>
                <a:gd name="T3" fmla="*/ 3 h 13"/>
                <a:gd name="T4" fmla="*/ 10 w 13"/>
                <a:gd name="T5" fmla="*/ 11 h 13"/>
                <a:gd name="T6" fmla="*/ 4 w 13"/>
                <a:gd name="T7" fmla="*/ 4 h 13"/>
                <a:gd name="T8" fmla="*/ 10 w 13"/>
                <a:gd name="T9" fmla="*/ 11 h 13"/>
                <a:gd name="T10" fmla="*/ 3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4" y="2"/>
                    <a:pt x="6" y="2"/>
                    <a:pt x="8" y="3"/>
                  </a:cubicBezTo>
                  <a:cubicBezTo>
                    <a:pt x="13" y="5"/>
                    <a:pt x="12" y="10"/>
                    <a:pt x="10" y="11"/>
                  </a:cubicBezTo>
                  <a:cubicBezTo>
                    <a:pt x="8" y="5"/>
                    <a:pt x="6" y="6"/>
                    <a:pt x="4" y="4"/>
                  </a:cubicBezTo>
                  <a:cubicBezTo>
                    <a:pt x="5" y="7"/>
                    <a:pt x="7" y="6"/>
                    <a:pt x="10" y="11"/>
                  </a:cubicBezTo>
                  <a:cubicBezTo>
                    <a:pt x="0" y="13"/>
                    <a:pt x="2" y="2"/>
                    <a:pt x="3" y="0"/>
                  </a:cubicBezTo>
                  <a:close/>
                </a:path>
              </a:pathLst>
            </a:custGeom>
            <a:solidFill>
              <a:srgbClr val="5C8C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Freeform 6"/>
            <p:cNvSpPr>
              <a:spLocks/>
            </p:cNvSpPr>
            <p:nvPr/>
          </p:nvSpPr>
          <p:spPr bwMode="auto">
            <a:xfrm>
              <a:off x="2837043" y="2720200"/>
              <a:ext cx="2190750" cy="3071813"/>
            </a:xfrm>
            <a:custGeom>
              <a:avLst/>
              <a:gdLst>
                <a:gd name="T0" fmla="*/ 13 w 18"/>
                <a:gd name="T1" fmla="*/ 0 h 26"/>
                <a:gd name="T2" fmla="*/ 5 w 18"/>
                <a:gd name="T3" fmla="*/ 5 h 26"/>
                <a:gd name="T4" fmla="*/ 0 w 18"/>
                <a:gd name="T5" fmla="*/ 11 h 26"/>
                <a:gd name="T6" fmla="*/ 2 w 18"/>
                <a:gd name="T7" fmla="*/ 14 h 26"/>
                <a:gd name="T8" fmla="*/ 1 w 18"/>
                <a:gd name="T9" fmla="*/ 20 h 26"/>
                <a:gd name="T10" fmla="*/ 1 w 18"/>
                <a:gd name="T11" fmla="*/ 26 h 26"/>
                <a:gd name="T12" fmla="*/ 2 w 18"/>
                <a:gd name="T13" fmla="*/ 26 h 26"/>
                <a:gd name="T14" fmla="*/ 2 w 18"/>
                <a:gd name="T15" fmla="*/ 20 h 26"/>
                <a:gd name="T16" fmla="*/ 3 w 18"/>
                <a:gd name="T17" fmla="*/ 13 h 26"/>
                <a:gd name="T18" fmla="*/ 12 w 18"/>
                <a:gd name="T19" fmla="*/ 5 h 26"/>
                <a:gd name="T20" fmla="*/ 3 w 18"/>
                <a:gd name="T21" fmla="*/ 16 h 26"/>
                <a:gd name="T22" fmla="*/ 13 w 18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26">
                  <a:moveTo>
                    <a:pt x="13" y="0"/>
                  </a:moveTo>
                  <a:cubicBezTo>
                    <a:pt x="11" y="3"/>
                    <a:pt x="9" y="3"/>
                    <a:pt x="5" y="5"/>
                  </a:cubicBezTo>
                  <a:cubicBezTo>
                    <a:pt x="1" y="6"/>
                    <a:pt x="0" y="9"/>
                    <a:pt x="0" y="11"/>
                  </a:cubicBezTo>
                  <a:cubicBezTo>
                    <a:pt x="0" y="12"/>
                    <a:pt x="1" y="14"/>
                    <a:pt x="2" y="14"/>
                  </a:cubicBezTo>
                  <a:cubicBezTo>
                    <a:pt x="2" y="14"/>
                    <a:pt x="1" y="16"/>
                    <a:pt x="1" y="20"/>
                  </a:cubicBezTo>
                  <a:cubicBezTo>
                    <a:pt x="1" y="24"/>
                    <a:pt x="1" y="26"/>
                    <a:pt x="1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4"/>
                    <a:pt x="2" y="20"/>
                  </a:cubicBezTo>
                  <a:cubicBezTo>
                    <a:pt x="2" y="16"/>
                    <a:pt x="3" y="14"/>
                    <a:pt x="3" y="13"/>
                  </a:cubicBezTo>
                  <a:cubicBezTo>
                    <a:pt x="6" y="8"/>
                    <a:pt x="9" y="9"/>
                    <a:pt x="12" y="5"/>
                  </a:cubicBezTo>
                  <a:cubicBezTo>
                    <a:pt x="10" y="9"/>
                    <a:pt x="6" y="8"/>
                    <a:pt x="3" y="16"/>
                  </a:cubicBezTo>
                  <a:cubicBezTo>
                    <a:pt x="18" y="18"/>
                    <a:pt x="15" y="3"/>
                    <a:pt x="13" y="0"/>
                  </a:cubicBezTo>
                  <a:close/>
                </a:path>
              </a:pathLst>
            </a:custGeom>
            <a:solidFill>
              <a:srgbClr val="B5DE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aphicFrame>
        <p:nvGraphicFramePr>
          <p:cNvPr id="47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9096250"/>
              </p:ext>
            </p:extLst>
          </p:nvPr>
        </p:nvGraphicFramePr>
        <p:xfrm>
          <a:off x="6270371" y="944878"/>
          <a:ext cx="5364950" cy="2967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7364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맑은 고딕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맑은 고딕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맑은 고딕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맑은 고딕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236</Words>
  <Application>Microsoft Office PowerPoint</Application>
  <PresentationFormat>와이드스크린</PresentationFormat>
  <Paragraphs>69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9" baseType="lpstr">
      <vt:lpstr>HY강B</vt:lpstr>
      <vt:lpstr>HY견고딕</vt:lpstr>
      <vt:lpstr>맑은 고딕</vt:lpstr>
      <vt:lpstr>태룡고딕240</vt:lpstr>
      <vt:lpstr>한컴 윤체 M</vt:lpstr>
      <vt:lpstr>Arial</vt:lpstr>
      <vt:lpstr>Calibri</vt:lpstr>
      <vt:lpstr>Calibri Light</vt:lpstr>
      <vt:lpstr>Wingdings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goni@xemi.co.kr</dc:creator>
  <cp:lastModifiedBy>김자령</cp:lastModifiedBy>
  <cp:revision>36</cp:revision>
  <dcterms:created xsi:type="dcterms:W3CDTF">2016-07-14T05:05:30Z</dcterms:created>
  <dcterms:modified xsi:type="dcterms:W3CDTF">2016-10-10T08:23:03Z</dcterms:modified>
</cp:coreProperties>
</file>