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2" r:id="rId5"/>
    <p:sldId id="263" r:id="rId6"/>
    <p:sldId id="267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9E9"/>
    <a:srgbClr val="EB7179"/>
    <a:srgbClr val="D299C6"/>
    <a:srgbClr val="86D2CD"/>
    <a:srgbClr val="2AA3AE"/>
    <a:srgbClr val="FFC44E"/>
    <a:srgbClr val="A6E1D3"/>
    <a:srgbClr val="FFDADD"/>
    <a:srgbClr val="FF1B42"/>
    <a:srgbClr val="9CCF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134" y="122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plosion - 891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st="1178"/>
                </p14:media>
              </p:ext>
            </p:ext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15874"/>
            <a:ext cx="12192000" cy="6842125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8142" y="-1"/>
            <a:ext cx="12235542" cy="6858000"/>
          </a:xfrm>
          <a:prstGeom prst="rect">
            <a:avLst/>
          </a:prstGeom>
          <a:solidFill>
            <a:schemeClr val="bg1">
              <a:alpha val="5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5"/>
                <a:stretch>
                  <a:fillRect/>
                </a:stretch>
              </a:blip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-25400" y="15874"/>
            <a:ext cx="12076386" cy="6858000"/>
          </a:xfrm>
          <a:prstGeom prst="rect">
            <a:avLst/>
          </a:prstGeom>
          <a:gradFill flip="none" rotWithShape="1">
            <a:gsLst>
              <a:gs pos="61000">
                <a:srgbClr val="000000"/>
              </a:gs>
              <a:gs pos="45000">
                <a:sysClr val="windowText" lastClr="000000"/>
              </a:gs>
              <a:gs pos="15000">
                <a:srgbClr val="000000">
                  <a:alpha val="65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7000">
                <a:sysClr val="windowText" lastClr="000000">
                  <a:alpha val="7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5"/>
                <a:stretch>
                  <a:fillRect/>
                </a:stretch>
              </a:blip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390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오른쪽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2122714" y="0"/>
            <a:ext cx="10069286" cy="6858000"/>
          </a:xfrm>
          <a:prstGeom prst="rect">
            <a:avLst/>
          </a:prstGeom>
          <a:blipFill dpi="0" rotWithShape="1">
            <a:blip r:embed="rId2">
              <a:alphaModFix amt="18000"/>
            </a:blip>
            <a:srcRect/>
            <a:stretch>
              <a:fillRect l="14000" r="-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159658" y="0"/>
            <a:ext cx="10960100" cy="6858000"/>
          </a:xfrm>
          <a:prstGeom prst="rect">
            <a:avLst/>
          </a:prstGeom>
          <a:gradFill flip="none" rotWithShape="1">
            <a:gsLst>
              <a:gs pos="39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966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오른쪽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2122714" y="0"/>
            <a:ext cx="10069286" cy="6858000"/>
          </a:xfrm>
          <a:prstGeom prst="rect">
            <a:avLst/>
          </a:prstGeom>
          <a:blipFill dpi="0" rotWithShape="1">
            <a:blip r:embed="rId2">
              <a:alphaModFix amt="18000"/>
            </a:blip>
            <a:srcRect/>
            <a:stretch>
              <a:fillRect l="5000" r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159658" y="0"/>
            <a:ext cx="10960100" cy="6858000"/>
          </a:xfrm>
          <a:prstGeom prst="rect">
            <a:avLst/>
          </a:prstGeom>
          <a:gradFill flip="none" rotWithShape="1">
            <a:gsLst>
              <a:gs pos="39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4003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오른쪽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1344707" y="0"/>
            <a:ext cx="10847293" cy="6858000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 l="20000" r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3367314" y="0"/>
            <a:ext cx="7779657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281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오른쪽배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 flipH="1">
            <a:off x="0" y="0"/>
            <a:ext cx="9390743" cy="6858000"/>
          </a:xfrm>
          <a:prstGeom prst="rect">
            <a:avLst/>
          </a:prstGeom>
          <a:blipFill dpi="0" rotWithShape="0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6" name="직사각형 5"/>
          <p:cNvSpPr/>
          <p:nvPr userDrawn="1"/>
        </p:nvSpPr>
        <p:spPr>
          <a:xfrm flipH="1">
            <a:off x="2046514" y="0"/>
            <a:ext cx="8127999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387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왼쪽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 flipH="1">
            <a:off x="4006880" y="0"/>
            <a:ext cx="8185120" cy="6858000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2157974" y="0"/>
            <a:ext cx="895713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620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양쪽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 flipH="1">
            <a:off x="655" y="0"/>
            <a:ext cx="12191343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t="-10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115613" y="0"/>
            <a:ext cx="12076386" cy="6858000"/>
          </a:xfrm>
          <a:prstGeom prst="rect">
            <a:avLst/>
          </a:prstGeom>
          <a:gradFill flip="none" rotWithShape="1">
            <a:gsLst>
              <a:gs pos="52000">
                <a:sysClr val="windowText" lastClr="000000"/>
              </a:gs>
              <a:gs pos="15000">
                <a:srgbClr val="000000">
                  <a:alpha val="65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7000">
                <a:sysClr val="windowText" lastClr="000000">
                  <a:alpha val="7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8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빈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915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defRPr>
            </a:lvl1pPr>
          </a:lstStyle>
          <a:p>
            <a:fld id="{03E4321A-160E-4817-AD05-EFD264CF529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2016-09-13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defRPr>
            </a:lvl1pPr>
          </a:lstStyle>
          <a:p>
            <a:fld id="{A1AE7FCD-E1CB-4BEF-98E4-020D0A6DAF8F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64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KBIZ한마음고딕 H" panose="02020503020101020101" pitchFamily="18" charset="-127"/>
          <a:ea typeface="KBIZ한마음고딕 H" panose="02020503020101020101" pitchFamily="18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BIZ한마음고딕 H" panose="02020503020101020101" pitchFamily="18" charset="-127"/>
          <a:ea typeface="KBIZ한마음고딕 H" panose="02020503020101020101" pitchFamily="18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KBIZ한마음고딕 H" panose="02020503020101020101" pitchFamily="18" charset="-127"/>
          <a:ea typeface="KBIZ한마음고딕 H" panose="02020503020101020101" pitchFamily="18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KBIZ한마음고딕 H" panose="02020503020101020101" pitchFamily="18" charset="-127"/>
          <a:ea typeface="KBIZ한마음고딕 H" panose="02020503020101020101" pitchFamily="18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BIZ한마음고딕 H" panose="02020503020101020101" pitchFamily="18" charset="-127"/>
          <a:ea typeface="KBIZ한마음고딕 H" panose="02020503020101020101" pitchFamily="18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BIZ한마음고딕 H" panose="02020503020101020101" pitchFamily="18" charset="-127"/>
          <a:ea typeface="KBIZ한마음고딕 H" panose="02020503020101020101" pitchFamily="18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655939" y="202721"/>
            <a:ext cx="2438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XEMI 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블랙스튜디오 템플릿</a:t>
            </a:r>
            <a:endParaRPr lang="en-US" altLang="ko-KR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6096000" y="1116625"/>
            <a:ext cx="4211637" cy="3768725"/>
            <a:chOff x="3976688" y="1584325"/>
            <a:chExt cx="4211637" cy="3768725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4479925" y="2867025"/>
              <a:ext cx="3306763" cy="2486025"/>
            </a:xfrm>
            <a:custGeom>
              <a:avLst/>
              <a:gdLst>
                <a:gd name="T0" fmla="*/ 879 w 879"/>
                <a:gd name="T1" fmla="*/ 325 h 661"/>
                <a:gd name="T2" fmla="*/ 450 w 879"/>
                <a:gd name="T3" fmla="*/ 632 h 661"/>
                <a:gd name="T4" fmla="*/ 20 w 879"/>
                <a:gd name="T5" fmla="*/ 325 h 661"/>
                <a:gd name="T6" fmla="*/ 450 w 879"/>
                <a:gd name="T7" fmla="*/ 19 h 661"/>
                <a:gd name="T8" fmla="*/ 879 w 879"/>
                <a:gd name="T9" fmla="*/ 325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661">
                  <a:moveTo>
                    <a:pt x="879" y="325"/>
                  </a:moveTo>
                  <a:cubicBezTo>
                    <a:pt x="879" y="546"/>
                    <a:pt x="685" y="604"/>
                    <a:pt x="450" y="632"/>
                  </a:cubicBezTo>
                  <a:cubicBezTo>
                    <a:pt x="200" y="661"/>
                    <a:pt x="36" y="494"/>
                    <a:pt x="20" y="325"/>
                  </a:cubicBezTo>
                  <a:cubicBezTo>
                    <a:pt x="0" y="111"/>
                    <a:pt x="213" y="37"/>
                    <a:pt x="450" y="19"/>
                  </a:cubicBezTo>
                  <a:cubicBezTo>
                    <a:pt x="686" y="0"/>
                    <a:pt x="879" y="156"/>
                    <a:pt x="879" y="325"/>
                  </a:cubicBezTo>
                  <a:close/>
                </a:path>
              </a:pathLst>
            </a:custGeom>
            <a:solidFill>
              <a:srgbClr val="EB7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4646613" y="2568575"/>
              <a:ext cx="3305175" cy="2487613"/>
            </a:xfrm>
            <a:custGeom>
              <a:avLst/>
              <a:gdLst>
                <a:gd name="T0" fmla="*/ 879 w 879"/>
                <a:gd name="T1" fmla="*/ 324 h 661"/>
                <a:gd name="T2" fmla="*/ 449 w 879"/>
                <a:gd name="T3" fmla="*/ 631 h 661"/>
                <a:gd name="T4" fmla="*/ 20 w 879"/>
                <a:gd name="T5" fmla="*/ 324 h 661"/>
                <a:gd name="T6" fmla="*/ 449 w 879"/>
                <a:gd name="T7" fmla="*/ 18 h 661"/>
                <a:gd name="T8" fmla="*/ 879 w 879"/>
                <a:gd name="T9" fmla="*/ 324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661">
                  <a:moveTo>
                    <a:pt x="879" y="324"/>
                  </a:moveTo>
                  <a:cubicBezTo>
                    <a:pt x="879" y="546"/>
                    <a:pt x="685" y="603"/>
                    <a:pt x="449" y="631"/>
                  </a:cubicBezTo>
                  <a:cubicBezTo>
                    <a:pt x="200" y="661"/>
                    <a:pt x="35" y="493"/>
                    <a:pt x="20" y="324"/>
                  </a:cubicBezTo>
                  <a:cubicBezTo>
                    <a:pt x="0" y="111"/>
                    <a:pt x="213" y="36"/>
                    <a:pt x="449" y="18"/>
                  </a:cubicBezTo>
                  <a:cubicBezTo>
                    <a:pt x="685" y="0"/>
                    <a:pt x="879" y="155"/>
                    <a:pt x="879" y="324"/>
                  </a:cubicBezTo>
                  <a:close/>
                </a:path>
              </a:pathLst>
            </a:custGeom>
            <a:solidFill>
              <a:srgbClr val="2AA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4533900" y="2689225"/>
              <a:ext cx="3305175" cy="2487613"/>
            </a:xfrm>
            <a:custGeom>
              <a:avLst/>
              <a:gdLst>
                <a:gd name="T0" fmla="*/ 879 w 879"/>
                <a:gd name="T1" fmla="*/ 325 h 661"/>
                <a:gd name="T2" fmla="*/ 450 w 879"/>
                <a:gd name="T3" fmla="*/ 632 h 661"/>
                <a:gd name="T4" fmla="*/ 20 w 879"/>
                <a:gd name="T5" fmla="*/ 325 h 661"/>
                <a:gd name="T6" fmla="*/ 450 w 879"/>
                <a:gd name="T7" fmla="*/ 19 h 661"/>
                <a:gd name="T8" fmla="*/ 879 w 879"/>
                <a:gd name="T9" fmla="*/ 325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661">
                  <a:moveTo>
                    <a:pt x="879" y="325"/>
                  </a:moveTo>
                  <a:cubicBezTo>
                    <a:pt x="879" y="547"/>
                    <a:pt x="685" y="604"/>
                    <a:pt x="450" y="632"/>
                  </a:cubicBezTo>
                  <a:cubicBezTo>
                    <a:pt x="200" y="661"/>
                    <a:pt x="36" y="494"/>
                    <a:pt x="20" y="325"/>
                  </a:cubicBezTo>
                  <a:cubicBezTo>
                    <a:pt x="0" y="111"/>
                    <a:pt x="213" y="37"/>
                    <a:pt x="450" y="19"/>
                  </a:cubicBezTo>
                  <a:cubicBezTo>
                    <a:pt x="686" y="0"/>
                    <a:pt x="879" y="156"/>
                    <a:pt x="879" y="325"/>
                  </a:cubicBez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3987800" y="2441575"/>
              <a:ext cx="892175" cy="898525"/>
            </a:xfrm>
            <a:custGeom>
              <a:avLst/>
              <a:gdLst>
                <a:gd name="T0" fmla="*/ 207 w 237"/>
                <a:gd name="T1" fmla="*/ 76 h 239"/>
                <a:gd name="T2" fmla="*/ 162 w 237"/>
                <a:gd name="T3" fmla="*/ 207 h 239"/>
                <a:gd name="T4" fmla="*/ 33 w 237"/>
                <a:gd name="T5" fmla="*/ 157 h 239"/>
                <a:gd name="T6" fmla="*/ 78 w 237"/>
                <a:gd name="T7" fmla="*/ 27 h 239"/>
                <a:gd name="T8" fmla="*/ 207 w 237"/>
                <a:gd name="T9" fmla="*/ 7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9">
                  <a:moveTo>
                    <a:pt x="207" y="76"/>
                  </a:moveTo>
                  <a:cubicBezTo>
                    <a:pt x="237" y="141"/>
                    <a:pt x="206" y="176"/>
                    <a:pt x="162" y="207"/>
                  </a:cubicBezTo>
                  <a:cubicBezTo>
                    <a:pt x="116" y="239"/>
                    <a:pt x="60" y="205"/>
                    <a:pt x="33" y="157"/>
                  </a:cubicBezTo>
                  <a:cubicBezTo>
                    <a:pt x="0" y="97"/>
                    <a:pt x="33" y="55"/>
                    <a:pt x="78" y="27"/>
                  </a:cubicBezTo>
                  <a:cubicBezTo>
                    <a:pt x="123" y="0"/>
                    <a:pt x="183" y="27"/>
                    <a:pt x="207" y="76"/>
                  </a:cubicBezTo>
                  <a:close/>
                </a:path>
              </a:pathLst>
            </a:custGeom>
            <a:solidFill>
              <a:srgbClr val="EB7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3979863" y="2336800"/>
              <a:ext cx="892175" cy="898525"/>
            </a:xfrm>
            <a:custGeom>
              <a:avLst/>
              <a:gdLst>
                <a:gd name="T0" fmla="*/ 206 w 237"/>
                <a:gd name="T1" fmla="*/ 77 h 239"/>
                <a:gd name="T2" fmla="*/ 162 w 237"/>
                <a:gd name="T3" fmla="*/ 207 h 239"/>
                <a:gd name="T4" fmla="*/ 33 w 237"/>
                <a:gd name="T5" fmla="*/ 158 h 239"/>
                <a:gd name="T6" fmla="*/ 78 w 237"/>
                <a:gd name="T7" fmla="*/ 28 h 239"/>
                <a:gd name="T8" fmla="*/ 206 w 237"/>
                <a:gd name="T9" fmla="*/ 7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9">
                  <a:moveTo>
                    <a:pt x="206" y="77"/>
                  </a:moveTo>
                  <a:cubicBezTo>
                    <a:pt x="237" y="142"/>
                    <a:pt x="206" y="177"/>
                    <a:pt x="162" y="207"/>
                  </a:cubicBezTo>
                  <a:cubicBezTo>
                    <a:pt x="116" y="239"/>
                    <a:pt x="60" y="206"/>
                    <a:pt x="33" y="158"/>
                  </a:cubicBezTo>
                  <a:cubicBezTo>
                    <a:pt x="0" y="97"/>
                    <a:pt x="33" y="55"/>
                    <a:pt x="78" y="28"/>
                  </a:cubicBezTo>
                  <a:cubicBezTo>
                    <a:pt x="123" y="0"/>
                    <a:pt x="183" y="27"/>
                    <a:pt x="206" y="77"/>
                  </a:cubicBezTo>
                  <a:close/>
                </a:path>
              </a:pathLst>
            </a:custGeom>
            <a:solidFill>
              <a:srgbClr val="2AA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3976688" y="2381250"/>
              <a:ext cx="887413" cy="903288"/>
            </a:xfrm>
            <a:custGeom>
              <a:avLst/>
              <a:gdLst>
                <a:gd name="T0" fmla="*/ 206 w 236"/>
                <a:gd name="T1" fmla="*/ 77 h 240"/>
                <a:gd name="T2" fmla="*/ 161 w 236"/>
                <a:gd name="T3" fmla="*/ 208 h 240"/>
                <a:gd name="T4" fmla="*/ 33 w 236"/>
                <a:gd name="T5" fmla="*/ 158 h 240"/>
                <a:gd name="T6" fmla="*/ 77 w 236"/>
                <a:gd name="T7" fmla="*/ 28 h 240"/>
                <a:gd name="T8" fmla="*/ 206 w 236"/>
                <a:gd name="T9" fmla="*/ 7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40">
                  <a:moveTo>
                    <a:pt x="206" y="77"/>
                  </a:moveTo>
                  <a:cubicBezTo>
                    <a:pt x="236" y="142"/>
                    <a:pt x="205" y="177"/>
                    <a:pt x="161" y="208"/>
                  </a:cubicBezTo>
                  <a:cubicBezTo>
                    <a:pt x="115" y="240"/>
                    <a:pt x="59" y="206"/>
                    <a:pt x="33" y="158"/>
                  </a:cubicBezTo>
                  <a:cubicBezTo>
                    <a:pt x="0" y="98"/>
                    <a:pt x="32" y="56"/>
                    <a:pt x="77" y="28"/>
                  </a:cubicBezTo>
                  <a:cubicBezTo>
                    <a:pt x="122" y="0"/>
                    <a:pt x="183" y="28"/>
                    <a:pt x="206" y="77"/>
                  </a:cubicBez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4973638" y="1820863"/>
              <a:ext cx="860425" cy="887413"/>
            </a:xfrm>
            <a:custGeom>
              <a:avLst/>
              <a:gdLst>
                <a:gd name="T0" fmla="*/ 207 w 229"/>
                <a:gd name="T1" fmla="*/ 87 h 236"/>
                <a:gd name="T2" fmla="*/ 146 w 229"/>
                <a:gd name="T3" fmla="*/ 211 h 236"/>
                <a:gd name="T4" fmla="*/ 25 w 229"/>
                <a:gd name="T5" fmla="*/ 145 h 236"/>
                <a:gd name="T6" fmla="*/ 86 w 229"/>
                <a:gd name="T7" fmla="*/ 21 h 236"/>
                <a:gd name="T8" fmla="*/ 207 w 229"/>
                <a:gd name="T9" fmla="*/ 87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236">
                  <a:moveTo>
                    <a:pt x="207" y="87"/>
                  </a:moveTo>
                  <a:cubicBezTo>
                    <a:pt x="229" y="155"/>
                    <a:pt x="193" y="186"/>
                    <a:pt x="146" y="211"/>
                  </a:cubicBezTo>
                  <a:cubicBezTo>
                    <a:pt x="96" y="236"/>
                    <a:pt x="45" y="196"/>
                    <a:pt x="25" y="145"/>
                  </a:cubicBezTo>
                  <a:cubicBezTo>
                    <a:pt x="0" y="80"/>
                    <a:pt x="38" y="43"/>
                    <a:pt x="86" y="21"/>
                  </a:cubicBezTo>
                  <a:cubicBezTo>
                    <a:pt x="135" y="0"/>
                    <a:pt x="191" y="35"/>
                    <a:pt x="207" y="87"/>
                  </a:cubicBezTo>
                  <a:close/>
                </a:path>
              </a:pathLst>
            </a:custGeom>
            <a:solidFill>
              <a:srgbClr val="EB7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4" name="Freeform 12"/>
            <p:cNvSpPr>
              <a:spLocks/>
            </p:cNvSpPr>
            <p:nvPr/>
          </p:nvSpPr>
          <p:spPr bwMode="auto">
            <a:xfrm>
              <a:off x="4979988" y="1716088"/>
              <a:ext cx="858838" cy="890588"/>
            </a:xfrm>
            <a:custGeom>
              <a:avLst/>
              <a:gdLst>
                <a:gd name="T0" fmla="*/ 207 w 228"/>
                <a:gd name="T1" fmla="*/ 88 h 237"/>
                <a:gd name="T2" fmla="*/ 146 w 228"/>
                <a:gd name="T3" fmla="*/ 211 h 237"/>
                <a:gd name="T4" fmla="*/ 25 w 228"/>
                <a:gd name="T5" fmla="*/ 145 h 237"/>
                <a:gd name="T6" fmla="*/ 86 w 228"/>
                <a:gd name="T7" fmla="*/ 22 h 237"/>
                <a:gd name="T8" fmla="*/ 207 w 228"/>
                <a:gd name="T9" fmla="*/ 88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237">
                  <a:moveTo>
                    <a:pt x="207" y="88"/>
                  </a:moveTo>
                  <a:cubicBezTo>
                    <a:pt x="228" y="156"/>
                    <a:pt x="193" y="187"/>
                    <a:pt x="146" y="211"/>
                  </a:cubicBezTo>
                  <a:cubicBezTo>
                    <a:pt x="96" y="237"/>
                    <a:pt x="44" y="196"/>
                    <a:pt x="25" y="145"/>
                  </a:cubicBezTo>
                  <a:cubicBezTo>
                    <a:pt x="0" y="81"/>
                    <a:pt x="37" y="43"/>
                    <a:pt x="86" y="22"/>
                  </a:cubicBezTo>
                  <a:cubicBezTo>
                    <a:pt x="134" y="0"/>
                    <a:pt x="190" y="35"/>
                    <a:pt x="207" y="88"/>
                  </a:cubicBezTo>
                  <a:close/>
                </a:path>
              </a:pathLst>
            </a:custGeom>
            <a:solidFill>
              <a:srgbClr val="2AA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4965700" y="1763713"/>
              <a:ext cx="862013" cy="889000"/>
            </a:xfrm>
            <a:custGeom>
              <a:avLst/>
              <a:gdLst>
                <a:gd name="T0" fmla="*/ 208 w 229"/>
                <a:gd name="T1" fmla="*/ 87 h 236"/>
                <a:gd name="T2" fmla="*/ 146 w 229"/>
                <a:gd name="T3" fmla="*/ 210 h 236"/>
                <a:gd name="T4" fmla="*/ 25 w 229"/>
                <a:gd name="T5" fmla="*/ 144 h 236"/>
                <a:gd name="T6" fmla="*/ 87 w 229"/>
                <a:gd name="T7" fmla="*/ 21 h 236"/>
                <a:gd name="T8" fmla="*/ 208 w 229"/>
                <a:gd name="T9" fmla="*/ 87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236">
                  <a:moveTo>
                    <a:pt x="208" y="87"/>
                  </a:moveTo>
                  <a:cubicBezTo>
                    <a:pt x="229" y="155"/>
                    <a:pt x="194" y="186"/>
                    <a:pt x="146" y="210"/>
                  </a:cubicBezTo>
                  <a:cubicBezTo>
                    <a:pt x="96" y="236"/>
                    <a:pt x="45" y="195"/>
                    <a:pt x="25" y="144"/>
                  </a:cubicBezTo>
                  <a:cubicBezTo>
                    <a:pt x="0" y="80"/>
                    <a:pt x="38" y="42"/>
                    <a:pt x="87" y="21"/>
                  </a:cubicBezTo>
                  <a:cubicBezTo>
                    <a:pt x="135" y="0"/>
                    <a:pt x="191" y="35"/>
                    <a:pt x="208" y="87"/>
                  </a:cubicBez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6" name="Freeform 14"/>
            <p:cNvSpPr>
              <a:spLocks/>
            </p:cNvSpPr>
            <p:nvPr/>
          </p:nvSpPr>
          <p:spPr bwMode="auto">
            <a:xfrm>
              <a:off x="6191250" y="1662113"/>
              <a:ext cx="804863" cy="782638"/>
            </a:xfrm>
            <a:custGeom>
              <a:avLst/>
              <a:gdLst>
                <a:gd name="T0" fmla="*/ 195 w 214"/>
                <a:gd name="T1" fmla="*/ 139 h 208"/>
                <a:gd name="T2" fmla="*/ 70 w 214"/>
                <a:gd name="T3" fmla="*/ 198 h 208"/>
                <a:gd name="T4" fmla="*/ 16 w 214"/>
                <a:gd name="T5" fmla="*/ 72 h 208"/>
                <a:gd name="T6" fmla="*/ 141 w 214"/>
                <a:gd name="T7" fmla="*/ 13 h 208"/>
                <a:gd name="T8" fmla="*/ 195 w 214"/>
                <a:gd name="T9" fmla="*/ 13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208">
                  <a:moveTo>
                    <a:pt x="195" y="139"/>
                  </a:moveTo>
                  <a:cubicBezTo>
                    <a:pt x="169" y="206"/>
                    <a:pt x="122" y="208"/>
                    <a:pt x="70" y="198"/>
                  </a:cubicBezTo>
                  <a:cubicBezTo>
                    <a:pt x="15" y="188"/>
                    <a:pt x="0" y="124"/>
                    <a:pt x="16" y="72"/>
                  </a:cubicBezTo>
                  <a:cubicBezTo>
                    <a:pt x="36" y="5"/>
                    <a:pt x="89" y="0"/>
                    <a:pt x="141" y="13"/>
                  </a:cubicBezTo>
                  <a:cubicBezTo>
                    <a:pt x="192" y="26"/>
                    <a:pt x="214" y="88"/>
                    <a:pt x="195" y="139"/>
                  </a:cubicBezTo>
                  <a:close/>
                </a:path>
              </a:pathLst>
            </a:custGeom>
            <a:solidFill>
              <a:srgbClr val="EB7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7" name="Freeform 15"/>
            <p:cNvSpPr>
              <a:spLocks/>
            </p:cNvSpPr>
            <p:nvPr/>
          </p:nvSpPr>
          <p:spPr bwMode="auto">
            <a:xfrm>
              <a:off x="6259513" y="1584325"/>
              <a:ext cx="804863" cy="785813"/>
            </a:xfrm>
            <a:custGeom>
              <a:avLst/>
              <a:gdLst>
                <a:gd name="T0" fmla="*/ 195 w 214"/>
                <a:gd name="T1" fmla="*/ 140 h 209"/>
                <a:gd name="T2" fmla="*/ 70 w 214"/>
                <a:gd name="T3" fmla="*/ 199 h 209"/>
                <a:gd name="T4" fmla="*/ 16 w 214"/>
                <a:gd name="T5" fmla="*/ 72 h 209"/>
                <a:gd name="T6" fmla="*/ 141 w 214"/>
                <a:gd name="T7" fmla="*/ 13 h 209"/>
                <a:gd name="T8" fmla="*/ 195 w 214"/>
                <a:gd name="T9" fmla="*/ 14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209">
                  <a:moveTo>
                    <a:pt x="195" y="140"/>
                  </a:moveTo>
                  <a:cubicBezTo>
                    <a:pt x="170" y="207"/>
                    <a:pt x="123" y="209"/>
                    <a:pt x="70" y="199"/>
                  </a:cubicBezTo>
                  <a:cubicBezTo>
                    <a:pt x="15" y="188"/>
                    <a:pt x="0" y="124"/>
                    <a:pt x="16" y="72"/>
                  </a:cubicBezTo>
                  <a:cubicBezTo>
                    <a:pt x="37" y="6"/>
                    <a:pt x="89" y="0"/>
                    <a:pt x="141" y="13"/>
                  </a:cubicBezTo>
                  <a:cubicBezTo>
                    <a:pt x="192" y="26"/>
                    <a:pt x="214" y="89"/>
                    <a:pt x="195" y="140"/>
                  </a:cubicBezTo>
                  <a:close/>
                </a:path>
              </a:pathLst>
            </a:custGeom>
            <a:solidFill>
              <a:srgbClr val="2AA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>
              <a:off x="6221413" y="1614488"/>
              <a:ext cx="804863" cy="781050"/>
            </a:xfrm>
            <a:custGeom>
              <a:avLst/>
              <a:gdLst>
                <a:gd name="T0" fmla="*/ 195 w 214"/>
                <a:gd name="T1" fmla="*/ 139 h 208"/>
                <a:gd name="T2" fmla="*/ 70 w 214"/>
                <a:gd name="T3" fmla="*/ 198 h 208"/>
                <a:gd name="T4" fmla="*/ 16 w 214"/>
                <a:gd name="T5" fmla="*/ 72 h 208"/>
                <a:gd name="T6" fmla="*/ 141 w 214"/>
                <a:gd name="T7" fmla="*/ 13 h 208"/>
                <a:gd name="T8" fmla="*/ 195 w 214"/>
                <a:gd name="T9" fmla="*/ 13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208">
                  <a:moveTo>
                    <a:pt x="195" y="139"/>
                  </a:moveTo>
                  <a:cubicBezTo>
                    <a:pt x="170" y="206"/>
                    <a:pt x="123" y="208"/>
                    <a:pt x="70" y="198"/>
                  </a:cubicBezTo>
                  <a:cubicBezTo>
                    <a:pt x="15" y="187"/>
                    <a:pt x="0" y="124"/>
                    <a:pt x="16" y="72"/>
                  </a:cubicBezTo>
                  <a:cubicBezTo>
                    <a:pt x="37" y="5"/>
                    <a:pt x="90" y="0"/>
                    <a:pt x="141" y="13"/>
                  </a:cubicBezTo>
                  <a:cubicBezTo>
                    <a:pt x="192" y="26"/>
                    <a:pt x="214" y="88"/>
                    <a:pt x="195" y="139"/>
                  </a:cubicBez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0" name="Freeform 17"/>
            <p:cNvSpPr>
              <a:spLocks/>
            </p:cNvSpPr>
            <p:nvPr/>
          </p:nvSpPr>
          <p:spPr bwMode="auto">
            <a:xfrm>
              <a:off x="7294563" y="2005013"/>
              <a:ext cx="815975" cy="831850"/>
            </a:xfrm>
            <a:custGeom>
              <a:avLst/>
              <a:gdLst>
                <a:gd name="T0" fmla="*/ 189 w 217"/>
                <a:gd name="T1" fmla="*/ 159 h 221"/>
                <a:gd name="T2" fmla="*/ 56 w 217"/>
                <a:gd name="T3" fmla="*/ 196 h 221"/>
                <a:gd name="T4" fmla="*/ 25 w 217"/>
                <a:gd name="T5" fmla="*/ 62 h 221"/>
                <a:gd name="T6" fmla="*/ 157 w 217"/>
                <a:gd name="T7" fmla="*/ 25 h 221"/>
                <a:gd name="T8" fmla="*/ 189 w 217"/>
                <a:gd name="T9" fmla="*/ 15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21">
                  <a:moveTo>
                    <a:pt x="189" y="159"/>
                  </a:moveTo>
                  <a:cubicBezTo>
                    <a:pt x="153" y="221"/>
                    <a:pt x="106" y="215"/>
                    <a:pt x="56" y="196"/>
                  </a:cubicBezTo>
                  <a:cubicBezTo>
                    <a:pt x="4" y="176"/>
                    <a:pt x="0" y="111"/>
                    <a:pt x="25" y="62"/>
                  </a:cubicBezTo>
                  <a:cubicBezTo>
                    <a:pt x="56" y="0"/>
                    <a:pt x="109" y="4"/>
                    <a:pt x="157" y="25"/>
                  </a:cubicBezTo>
                  <a:cubicBezTo>
                    <a:pt x="206" y="47"/>
                    <a:pt x="217" y="112"/>
                    <a:pt x="189" y="159"/>
                  </a:cubicBezTo>
                  <a:close/>
                </a:path>
              </a:pathLst>
            </a:custGeom>
            <a:solidFill>
              <a:srgbClr val="EB7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1" name="Freeform 18"/>
            <p:cNvSpPr>
              <a:spLocks/>
            </p:cNvSpPr>
            <p:nvPr/>
          </p:nvSpPr>
          <p:spPr bwMode="auto">
            <a:xfrm>
              <a:off x="7372350" y="1941513"/>
              <a:ext cx="815975" cy="830263"/>
            </a:xfrm>
            <a:custGeom>
              <a:avLst/>
              <a:gdLst>
                <a:gd name="T0" fmla="*/ 190 w 217"/>
                <a:gd name="T1" fmla="*/ 159 h 221"/>
                <a:gd name="T2" fmla="*/ 57 w 217"/>
                <a:gd name="T3" fmla="*/ 196 h 221"/>
                <a:gd name="T4" fmla="*/ 25 w 217"/>
                <a:gd name="T5" fmla="*/ 62 h 221"/>
                <a:gd name="T6" fmla="*/ 158 w 217"/>
                <a:gd name="T7" fmla="*/ 25 h 221"/>
                <a:gd name="T8" fmla="*/ 190 w 217"/>
                <a:gd name="T9" fmla="*/ 15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21">
                  <a:moveTo>
                    <a:pt x="190" y="159"/>
                  </a:moveTo>
                  <a:cubicBezTo>
                    <a:pt x="153" y="221"/>
                    <a:pt x="106" y="215"/>
                    <a:pt x="57" y="196"/>
                  </a:cubicBezTo>
                  <a:cubicBezTo>
                    <a:pt x="4" y="176"/>
                    <a:pt x="0" y="110"/>
                    <a:pt x="25" y="62"/>
                  </a:cubicBezTo>
                  <a:cubicBezTo>
                    <a:pt x="56" y="0"/>
                    <a:pt x="109" y="3"/>
                    <a:pt x="158" y="25"/>
                  </a:cubicBezTo>
                  <a:cubicBezTo>
                    <a:pt x="206" y="47"/>
                    <a:pt x="217" y="112"/>
                    <a:pt x="190" y="159"/>
                  </a:cubicBezTo>
                  <a:close/>
                </a:path>
              </a:pathLst>
            </a:custGeom>
            <a:solidFill>
              <a:srgbClr val="2AA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2" name="Freeform 19"/>
            <p:cNvSpPr>
              <a:spLocks/>
            </p:cNvSpPr>
            <p:nvPr/>
          </p:nvSpPr>
          <p:spPr bwMode="auto">
            <a:xfrm>
              <a:off x="7331075" y="1963738"/>
              <a:ext cx="815975" cy="827088"/>
            </a:xfrm>
            <a:custGeom>
              <a:avLst/>
              <a:gdLst>
                <a:gd name="T0" fmla="*/ 189 w 217"/>
                <a:gd name="T1" fmla="*/ 159 h 220"/>
                <a:gd name="T2" fmla="*/ 57 w 217"/>
                <a:gd name="T3" fmla="*/ 195 h 220"/>
                <a:gd name="T4" fmla="*/ 25 w 217"/>
                <a:gd name="T5" fmla="*/ 61 h 220"/>
                <a:gd name="T6" fmla="*/ 158 w 217"/>
                <a:gd name="T7" fmla="*/ 25 h 220"/>
                <a:gd name="T8" fmla="*/ 189 w 217"/>
                <a:gd name="T9" fmla="*/ 15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20">
                  <a:moveTo>
                    <a:pt x="189" y="159"/>
                  </a:moveTo>
                  <a:cubicBezTo>
                    <a:pt x="153" y="220"/>
                    <a:pt x="106" y="214"/>
                    <a:pt x="57" y="195"/>
                  </a:cubicBezTo>
                  <a:cubicBezTo>
                    <a:pt x="4" y="175"/>
                    <a:pt x="0" y="110"/>
                    <a:pt x="25" y="61"/>
                  </a:cubicBezTo>
                  <a:cubicBezTo>
                    <a:pt x="56" y="0"/>
                    <a:pt x="109" y="3"/>
                    <a:pt x="158" y="25"/>
                  </a:cubicBezTo>
                  <a:cubicBezTo>
                    <a:pt x="206" y="46"/>
                    <a:pt x="217" y="112"/>
                    <a:pt x="189" y="159"/>
                  </a:cubicBez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9013029" y="3514072"/>
            <a:ext cx="2346325" cy="2782914"/>
            <a:chOff x="0" y="5676900"/>
            <a:chExt cx="5494338" cy="6516688"/>
          </a:xfrm>
          <a:solidFill>
            <a:srgbClr val="2AA3AE"/>
          </a:solidFill>
        </p:grpSpPr>
        <p:sp>
          <p:nvSpPr>
            <p:cNvPr id="37" name="Freeform 23"/>
            <p:cNvSpPr>
              <a:spLocks noEditPoints="1"/>
            </p:cNvSpPr>
            <p:nvPr/>
          </p:nvSpPr>
          <p:spPr bwMode="auto">
            <a:xfrm>
              <a:off x="1173163" y="5861050"/>
              <a:ext cx="1790700" cy="2397125"/>
            </a:xfrm>
            <a:custGeom>
              <a:avLst/>
              <a:gdLst>
                <a:gd name="T0" fmla="*/ 28 w 29"/>
                <a:gd name="T1" fmla="*/ 35 h 39"/>
                <a:gd name="T2" fmla="*/ 29 w 29"/>
                <a:gd name="T3" fmla="*/ 34 h 39"/>
                <a:gd name="T4" fmla="*/ 16 w 29"/>
                <a:gd name="T5" fmla="*/ 0 h 39"/>
                <a:gd name="T6" fmla="*/ 7 w 29"/>
                <a:gd name="T7" fmla="*/ 6 h 39"/>
                <a:gd name="T8" fmla="*/ 0 w 29"/>
                <a:gd name="T9" fmla="*/ 26 h 39"/>
                <a:gd name="T10" fmla="*/ 28 w 29"/>
                <a:gd name="T11" fmla="*/ 35 h 39"/>
                <a:gd name="T12" fmla="*/ 28 w 29"/>
                <a:gd name="T13" fmla="*/ 35 h 39"/>
                <a:gd name="T14" fmla="*/ 28 w 29"/>
                <a:gd name="T15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9">
                  <a:moveTo>
                    <a:pt x="28" y="35"/>
                  </a:moveTo>
                  <a:cubicBezTo>
                    <a:pt x="28" y="35"/>
                    <a:pt x="29" y="34"/>
                    <a:pt x="29" y="34"/>
                  </a:cubicBezTo>
                  <a:cubicBezTo>
                    <a:pt x="29" y="22"/>
                    <a:pt x="19" y="5"/>
                    <a:pt x="16" y="0"/>
                  </a:cubicBezTo>
                  <a:cubicBezTo>
                    <a:pt x="13" y="1"/>
                    <a:pt x="10" y="3"/>
                    <a:pt x="7" y="6"/>
                  </a:cubicBezTo>
                  <a:cubicBezTo>
                    <a:pt x="7" y="6"/>
                    <a:pt x="2" y="9"/>
                    <a:pt x="0" y="26"/>
                  </a:cubicBezTo>
                  <a:cubicBezTo>
                    <a:pt x="10" y="39"/>
                    <a:pt x="22" y="37"/>
                    <a:pt x="28" y="35"/>
                  </a:cubicBezTo>
                  <a:close/>
                  <a:moveTo>
                    <a:pt x="28" y="35"/>
                  </a:moveTo>
                  <a:cubicBezTo>
                    <a:pt x="28" y="35"/>
                    <a:pt x="28" y="35"/>
                    <a:pt x="28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8" name="Freeform 24"/>
            <p:cNvSpPr>
              <a:spLocks noEditPoints="1"/>
            </p:cNvSpPr>
            <p:nvPr/>
          </p:nvSpPr>
          <p:spPr bwMode="auto">
            <a:xfrm>
              <a:off x="0" y="5676900"/>
              <a:ext cx="5494338" cy="5902325"/>
            </a:xfrm>
            <a:custGeom>
              <a:avLst/>
              <a:gdLst>
                <a:gd name="T0" fmla="*/ 85 w 89"/>
                <a:gd name="T1" fmla="*/ 17 h 96"/>
                <a:gd name="T2" fmla="*/ 69 w 89"/>
                <a:gd name="T3" fmla="*/ 13 h 96"/>
                <a:gd name="T4" fmla="*/ 64 w 89"/>
                <a:gd name="T5" fmla="*/ 7 h 96"/>
                <a:gd name="T6" fmla="*/ 38 w 89"/>
                <a:gd name="T7" fmla="*/ 2 h 96"/>
                <a:gd name="T8" fmla="*/ 51 w 89"/>
                <a:gd name="T9" fmla="*/ 37 h 96"/>
                <a:gd name="T10" fmla="*/ 48 w 89"/>
                <a:gd name="T11" fmla="*/ 42 h 96"/>
                <a:gd name="T12" fmla="*/ 39 w 89"/>
                <a:gd name="T13" fmla="*/ 43 h 96"/>
                <a:gd name="T14" fmla="*/ 19 w 89"/>
                <a:gd name="T15" fmla="*/ 34 h 96"/>
                <a:gd name="T16" fmla="*/ 19 w 89"/>
                <a:gd name="T17" fmla="*/ 41 h 96"/>
                <a:gd name="T18" fmla="*/ 2 w 89"/>
                <a:gd name="T19" fmla="*/ 67 h 96"/>
                <a:gd name="T20" fmla="*/ 0 w 89"/>
                <a:gd name="T21" fmla="*/ 72 h 96"/>
                <a:gd name="T22" fmla="*/ 20 w 89"/>
                <a:gd name="T23" fmla="*/ 96 h 96"/>
                <a:gd name="T24" fmla="*/ 24 w 89"/>
                <a:gd name="T25" fmla="*/ 81 h 96"/>
                <a:gd name="T26" fmla="*/ 35 w 89"/>
                <a:gd name="T27" fmla="*/ 68 h 96"/>
                <a:gd name="T28" fmla="*/ 44 w 89"/>
                <a:gd name="T29" fmla="*/ 49 h 96"/>
                <a:gd name="T30" fmla="*/ 47 w 89"/>
                <a:gd name="T31" fmla="*/ 50 h 96"/>
                <a:gd name="T32" fmla="*/ 49 w 89"/>
                <a:gd name="T33" fmla="*/ 53 h 96"/>
                <a:gd name="T34" fmla="*/ 53 w 89"/>
                <a:gd name="T35" fmla="*/ 61 h 96"/>
                <a:gd name="T36" fmla="*/ 58 w 89"/>
                <a:gd name="T37" fmla="*/ 62 h 96"/>
                <a:gd name="T38" fmla="*/ 59 w 89"/>
                <a:gd name="T39" fmla="*/ 49 h 96"/>
                <a:gd name="T40" fmla="*/ 63 w 89"/>
                <a:gd name="T41" fmla="*/ 45 h 96"/>
                <a:gd name="T42" fmla="*/ 89 w 89"/>
                <a:gd name="T43" fmla="*/ 21 h 96"/>
                <a:gd name="T44" fmla="*/ 85 w 89"/>
                <a:gd name="T45" fmla="*/ 17 h 96"/>
                <a:gd name="T46" fmla="*/ 60 w 89"/>
                <a:gd name="T47" fmla="*/ 21 h 96"/>
                <a:gd name="T48" fmla="*/ 58 w 89"/>
                <a:gd name="T49" fmla="*/ 19 h 96"/>
                <a:gd name="T50" fmla="*/ 60 w 89"/>
                <a:gd name="T51" fmla="*/ 17 h 96"/>
                <a:gd name="T52" fmla="*/ 62 w 89"/>
                <a:gd name="T53" fmla="*/ 19 h 96"/>
                <a:gd name="T54" fmla="*/ 60 w 89"/>
                <a:gd name="T55" fmla="*/ 21 h 96"/>
                <a:gd name="T56" fmla="*/ 60 w 89"/>
                <a:gd name="T57" fmla="*/ 21 h 96"/>
                <a:gd name="T58" fmla="*/ 60 w 89"/>
                <a:gd name="T59" fmla="*/ 2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96">
                  <a:moveTo>
                    <a:pt x="85" y="17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69" y="13"/>
                    <a:pt x="69" y="9"/>
                    <a:pt x="64" y="7"/>
                  </a:cubicBezTo>
                  <a:cubicBezTo>
                    <a:pt x="61" y="6"/>
                    <a:pt x="50" y="0"/>
                    <a:pt x="38" y="2"/>
                  </a:cubicBezTo>
                  <a:cubicBezTo>
                    <a:pt x="43" y="8"/>
                    <a:pt x="52" y="24"/>
                    <a:pt x="51" y="37"/>
                  </a:cubicBezTo>
                  <a:cubicBezTo>
                    <a:pt x="51" y="39"/>
                    <a:pt x="50" y="41"/>
                    <a:pt x="48" y="42"/>
                  </a:cubicBezTo>
                  <a:cubicBezTo>
                    <a:pt x="46" y="42"/>
                    <a:pt x="43" y="43"/>
                    <a:pt x="39" y="43"/>
                  </a:cubicBezTo>
                  <a:cubicBezTo>
                    <a:pt x="33" y="43"/>
                    <a:pt x="26" y="41"/>
                    <a:pt x="19" y="34"/>
                  </a:cubicBezTo>
                  <a:cubicBezTo>
                    <a:pt x="19" y="37"/>
                    <a:pt x="19" y="39"/>
                    <a:pt x="19" y="41"/>
                  </a:cubicBezTo>
                  <a:cubicBezTo>
                    <a:pt x="19" y="55"/>
                    <a:pt x="2" y="67"/>
                    <a:pt x="2" y="67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4" y="81"/>
                    <a:pt x="11" y="90"/>
                    <a:pt x="20" y="96"/>
                  </a:cubicBezTo>
                  <a:cubicBezTo>
                    <a:pt x="21" y="90"/>
                    <a:pt x="22" y="85"/>
                    <a:pt x="24" y="81"/>
                  </a:cubicBezTo>
                  <a:cubicBezTo>
                    <a:pt x="27" y="74"/>
                    <a:pt x="32" y="70"/>
                    <a:pt x="35" y="68"/>
                  </a:cubicBezTo>
                  <a:cubicBezTo>
                    <a:pt x="35" y="54"/>
                    <a:pt x="40" y="50"/>
                    <a:pt x="44" y="49"/>
                  </a:cubicBezTo>
                  <a:cubicBezTo>
                    <a:pt x="45" y="49"/>
                    <a:pt x="46" y="49"/>
                    <a:pt x="47" y="50"/>
                  </a:cubicBezTo>
                  <a:cubicBezTo>
                    <a:pt x="49" y="50"/>
                    <a:pt x="49" y="52"/>
                    <a:pt x="49" y="53"/>
                  </a:cubicBezTo>
                  <a:cubicBezTo>
                    <a:pt x="50" y="57"/>
                    <a:pt x="52" y="60"/>
                    <a:pt x="53" y="61"/>
                  </a:cubicBezTo>
                  <a:cubicBezTo>
                    <a:pt x="55" y="61"/>
                    <a:pt x="56" y="61"/>
                    <a:pt x="58" y="62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0" y="47"/>
                    <a:pt x="61" y="45"/>
                    <a:pt x="63" y="45"/>
                  </a:cubicBezTo>
                  <a:cubicBezTo>
                    <a:pt x="71" y="44"/>
                    <a:pt x="88" y="39"/>
                    <a:pt x="89" y="21"/>
                  </a:cubicBezTo>
                  <a:cubicBezTo>
                    <a:pt x="89" y="19"/>
                    <a:pt x="87" y="17"/>
                    <a:pt x="85" y="17"/>
                  </a:cubicBezTo>
                  <a:close/>
                  <a:moveTo>
                    <a:pt x="60" y="21"/>
                  </a:moveTo>
                  <a:cubicBezTo>
                    <a:pt x="59" y="21"/>
                    <a:pt x="58" y="20"/>
                    <a:pt x="58" y="19"/>
                  </a:cubicBezTo>
                  <a:cubicBezTo>
                    <a:pt x="58" y="18"/>
                    <a:pt x="59" y="17"/>
                    <a:pt x="60" y="17"/>
                  </a:cubicBezTo>
                  <a:cubicBezTo>
                    <a:pt x="61" y="17"/>
                    <a:pt x="62" y="18"/>
                    <a:pt x="62" y="19"/>
                  </a:cubicBezTo>
                  <a:cubicBezTo>
                    <a:pt x="62" y="20"/>
                    <a:pt x="61" y="21"/>
                    <a:pt x="60" y="21"/>
                  </a:cubicBezTo>
                  <a:close/>
                  <a:moveTo>
                    <a:pt x="60" y="21"/>
                  </a:moveTo>
                  <a:cubicBezTo>
                    <a:pt x="60" y="21"/>
                    <a:pt x="60" y="21"/>
                    <a:pt x="6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9" name="Freeform 25"/>
            <p:cNvSpPr>
              <a:spLocks noEditPoints="1"/>
            </p:cNvSpPr>
            <p:nvPr/>
          </p:nvSpPr>
          <p:spPr bwMode="auto">
            <a:xfrm>
              <a:off x="1420813" y="8874125"/>
              <a:ext cx="3333750" cy="3319463"/>
            </a:xfrm>
            <a:custGeom>
              <a:avLst/>
              <a:gdLst>
                <a:gd name="T0" fmla="*/ 46 w 54"/>
                <a:gd name="T1" fmla="*/ 23 h 54"/>
                <a:gd name="T2" fmla="*/ 29 w 54"/>
                <a:gd name="T3" fmla="*/ 13 h 54"/>
                <a:gd name="T4" fmla="*/ 24 w 54"/>
                <a:gd name="T5" fmla="*/ 2 h 54"/>
                <a:gd name="T6" fmla="*/ 22 w 54"/>
                <a:gd name="T7" fmla="*/ 1 h 54"/>
                <a:gd name="T8" fmla="*/ 15 w 54"/>
                <a:gd name="T9" fmla="*/ 19 h 54"/>
                <a:gd name="T10" fmla="*/ 0 w 54"/>
                <a:gd name="T11" fmla="*/ 46 h 54"/>
                <a:gd name="T12" fmla="*/ 30 w 54"/>
                <a:gd name="T13" fmla="*/ 54 h 54"/>
                <a:gd name="T14" fmla="*/ 30 w 54"/>
                <a:gd name="T15" fmla="*/ 51 h 54"/>
                <a:gd name="T16" fmla="*/ 32 w 54"/>
                <a:gd name="T17" fmla="*/ 49 h 54"/>
                <a:gd name="T18" fmla="*/ 43 w 54"/>
                <a:gd name="T19" fmla="*/ 45 h 54"/>
                <a:gd name="T20" fmla="*/ 51 w 54"/>
                <a:gd name="T21" fmla="*/ 41 h 54"/>
                <a:gd name="T22" fmla="*/ 54 w 54"/>
                <a:gd name="T23" fmla="*/ 36 h 54"/>
                <a:gd name="T24" fmla="*/ 54 w 54"/>
                <a:gd name="T25" fmla="*/ 34 h 54"/>
                <a:gd name="T26" fmla="*/ 46 w 54"/>
                <a:gd name="T27" fmla="*/ 23 h 54"/>
                <a:gd name="T28" fmla="*/ 39 w 54"/>
                <a:gd name="T29" fmla="*/ 28 h 54"/>
                <a:gd name="T30" fmla="*/ 37 w 54"/>
                <a:gd name="T31" fmla="*/ 26 h 54"/>
                <a:gd name="T32" fmla="*/ 39 w 54"/>
                <a:gd name="T33" fmla="*/ 24 h 54"/>
                <a:gd name="T34" fmla="*/ 41 w 54"/>
                <a:gd name="T35" fmla="*/ 26 h 54"/>
                <a:gd name="T36" fmla="*/ 39 w 54"/>
                <a:gd name="T37" fmla="*/ 28 h 54"/>
                <a:gd name="T38" fmla="*/ 39 w 54"/>
                <a:gd name="T39" fmla="*/ 28 h 54"/>
                <a:gd name="T40" fmla="*/ 39 w 54"/>
                <a:gd name="T41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54">
                  <a:moveTo>
                    <a:pt x="46" y="23"/>
                  </a:moveTo>
                  <a:cubicBezTo>
                    <a:pt x="46" y="18"/>
                    <a:pt x="38" y="13"/>
                    <a:pt x="29" y="13"/>
                  </a:cubicBezTo>
                  <a:cubicBezTo>
                    <a:pt x="29" y="13"/>
                    <a:pt x="24" y="9"/>
                    <a:pt x="24" y="2"/>
                  </a:cubicBezTo>
                  <a:cubicBezTo>
                    <a:pt x="24" y="1"/>
                    <a:pt x="23" y="0"/>
                    <a:pt x="22" y="1"/>
                  </a:cubicBezTo>
                  <a:cubicBezTo>
                    <a:pt x="19" y="1"/>
                    <a:pt x="15" y="4"/>
                    <a:pt x="15" y="19"/>
                  </a:cubicBezTo>
                  <a:cubicBezTo>
                    <a:pt x="15" y="19"/>
                    <a:pt x="1" y="26"/>
                    <a:pt x="0" y="46"/>
                  </a:cubicBezTo>
                  <a:cubicBezTo>
                    <a:pt x="9" y="51"/>
                    <a:pt x="19" y="54"/>
                    <a:pt x="30" y="54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0"/>
                    <a:pt x="31" y="49"/>
                    <a:pt x="32" y="49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9" y="45"/>
                    <a:pt x="51" y="41"/>
                  </a:cubicBezTo>
                  <a:cubicBezTo>
                    <a:pt x="52" y="39"/>
                    <a:pt x="53" y="37"/>
                    <a:pt x="54" y="36"/>
                  </a:cubicBezTo>
                  <a:cubicBezTo>
                    <a:pt x="54" y="36"/>
                    <a:pt x="54" y="34"/>
                    <a:pt x="54" y="34"/>
                  </a:cubicBezTo>
                  <a:cubicBezTo>
                    <a:pt x="51" y="32"/>
                    <a:pt x="47" y="27"/>
                    <a:pt x="46" y="23"/>
                  </a:cubicBezTo>
                  <a:close/>
                  <a:moveTo>
                    <a:pt x="39" y="28"/>
                  </a:moveTo>
                  <a:cubicBezTo>
                    <a:pt x="38" y="28"/>
                    <a:pt x="37" y="27"/>
                    <a:pt x="37" y="26"/>
                  </a:cubicBezTo>
                  <a:cubicBezTo>
                    <a:pt x="37" y="24"/>
                    <a:pt x="38" y="24"/>
                    <a:pt x="39" y="24"/>
                  </a:cubicBezTo>
                  <a:cubicBezTo>
                    <a:pt x="40" y="24"/>
                    <a:pt x="41" y="24"/>
                    <a:pt x="41" y="26"/>
                  </a:cubicBezTo>
                  <a:cubicBezTo>
                    <a:pt x="41" y="27"/>
                    <a:pt x="40" y="28"/>
                    <a:pt x="39" y="28"/>
                  </a:cubicBezTo>
                  <a:close/>
                  <a:moveTo>
                    <a:pt x="39" y="28"/>
                  </a:moveTo>
                  <a:cubicBezTo>
                    <a:pt x="39" y="28"/>
                    <a:pt x="39" y="28"/>
                    <a:pt x="39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sp>
        <p:nvSpPr>
          <p:cNvPr id="43" name="AutoShape 27"/>
          <p:cNvSpPr>
            <a:spLocks noChangeAspect="1" noChangeArrowheads="1" noTextEdit="1"/>
          </p:cNvSpPr>
          <p:nvPr/>
        </p:nvSpPr>
        <p:spPr bwMode="auto">
          <a:xfrm>
            <a:off x="5768181" y="7697788"/>
            <a:ext cx="5969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6973554" y="2795499"/>
            <a:ext cx="3199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altLang="ko-KR" sz="4000" dirty="0" smtClean="0">
                <a:solidFill>
                  <a:srgbClr val="EB7179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Proper Title</a:t>
            </a:r>
            <a:endParaRPr lang="ko-KR" altLang="en-US" sz="4000" dirty="0">
              <a:solidFill>
                <a:srgbClr val="EB7179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984209" y="3542497"/>
            <a:ext cx="2035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altLang="ko-KR" sz="3200" dirty="0">
                <a:solidFill>
                  <a:srgbClr val="2AA3A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Sub </a:t>
            </a:r>
            <a:r>
              <a:rPr lang="en-US" altLang="ko-KR" sz="3200" dirty="0" smtClean="0">
                <a:solidFill>
                  <a:srgbClr val="2AA3A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Title</a:t>
            </a:r>
            <a:endParaRPr lang="ko-KR" altLang="en-US" sz="3200" dirty="0">
              <a:solidFill>
                <a:srgbClr val="2AA3A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142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그룹 47"/>
          <p:cNvGrpSpPr/>
          <p:nvPr/>
        </p:nvGrpSpPr>
        <p:grpSpPr>
          <a:xfrm>
            <a:off x="6070600" y="4327526"/>
            <a:ext cx="5616575" cy="1690704"/>
            <a:chOff x="6096000" y="4289426"/>
            <a:chExt cx="5616575" cy="1690704"/>
          </a:xfrm>
        </p:grpSpPr>
        <p:grpSp>
          <p:nvGrpSpPr>
            <p:cNvPr id="25" name="그룹 24"/>
            <p:cNvGrpSpPr/>
            <p:nvPr/>
          </p:nvGrpSpPr>
          <p:grpSpPr>
            <a:xfrm>
              <a:off x="6096000" y="4289426"/>
              <a:ext cx="5616575" cy="1690704"/>
              <a:chOff x="1928794" y="1595420"/>
              <a:chExt cx="5616575" cy="1690704"/>
            </a:xfrm>
          </p:grpSpPr>
          <p:sp>
            <p:nvSpPr>
              <p:cNvPr id="26" name="AutoShape 5"/>
              <p:cNvSpPr>
                <a:spLocks noChangeArrowheads="1"/>
              </p:cNvSpPr>
              <p:nvPr/>
            </p:nvSpPr>
            <p:spPr bwMode="auto">
              <a:xfrm>
                <a:off x="1928794" y="1595420"/>
                <a:ext cx="5616575" cy="1690704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65000"/>
                  <a:lumOff val="35000"/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>
                  <a:solidFill>
                    <a:schemeClr val="lt1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27" name="AutoShape 6"/>
              <p:cNvSpPr>
                <a:spLocks noChangeArrowheads="1"/>
              </p:cNvSpPr>
              <p:nvPr/>
            </p:nvSpPr>
            <p:spPr bwMode="auto">
              <a:xfrm>
                <a:off x="2001025" y="1671633"/>
                <a:ext cx="5472113" cy="1538278"/>
              </a:xfrm>
              <a:prstGeom prst="roundRect">
                <a:avLst>
                  <a:gd name="adj" fmla="val 16667"/>
                </a:avLst>
              </a:prstGeom>
              <a:noFill/>
              <a:ln w="15875">
                <a:solidFill>
                  <a:srgbClr val="EB7179"/>
                </a:solidFill>
                <a:prstDash val="dash"/>
                <a:round/>
                <a:headEnd/>
                <a:tailEnd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ko-KR" sz="180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6881818" y="4497251"/>
              <a:ext cx="4500594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r>
                <a:rPr lang="ko-KR" altLang="en-US" sz="1300" dirty="0" smtClean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이곳에 </a:t>
              </a:r>
              <a:r>
                <a:rPr lang="ko-KR" altLang="en-US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학습 내용을 적어 주십시오</a:t>
              </a:r>
              <a:r>
                <a:rPr lang="en-US" altLang="ko-KR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.</a:t>
              </a:r>
            </a:p>
            <a:p>
              <a:pPr marL="285750" indent="-285750"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r>
                <a:rPr lang="ko-KR" altLang="en-US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이곳에 학습 내용을 적어 주십시오</a:t>
              </a:r>
              <a:r>
                <a:rPr lang="en-US" altLang="ko-KR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.</a:t>
              </a:r>
            </a:p>
            <a:p>
              <a:pPr marL="285750" indent="-285750"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r>
                <a:rPr lang="ko-KR" altLang="en-US" sz="1300" dirty="0" smtClean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이곳에 학습 내용을 적어 주십시오</a:t>
              </a:r>
              <a:r>
                <a:rPr lang="en-US" altLang="ko-KR" sz="1300" dirty="0" smtClean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.</a:t>
              </a:r>
            </a:p>
            <a:p>
              <a:pPr marL="285750" indent="-285750"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r>
                <a:rPr lang="ko-KR" altLang="en-US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이곳에 학습 내용을 적어 </a:t>
              </a:r>
              <a:r>
                <a:rPr lang="ko-KR" altLang="en-US" sz="1300" dirty="0" smtClean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주십시오</a:t>
              </a:r>
              <a:r>
                <a:rPr lang="en-US" altLang="ko-KR" sz="1300" dirty="0" smtClean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.</a:t>
              </a:r>
              <a:endParaRPr lang="en-US" altLang="ko-KR" sz="1300" dirty="0">
                <a:solidFill>
                  <a:schemeClr val="tx1">
                    <a:lumMod val="95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6070600" y="1684320"/>
            <a:ext cx="5616575" cy="1690704"/>
            <a:chOff x="6096000" y="1646220"/>
            <a:chExt cx="5616575" cy="1690704"/>
          </a:xfrm>
        </p:grpSpPr>
        <p:grpSp>
          <p:nvGrpSpPr>
            <p:cNvPr id="28" name="그룹 27"/>
            <p:cNvGrpSpPr/>
            <p:nvPr/>
          </p:nvGrpSpPr>
          <p:grpSpPr>
            <a:xfrm>
              <a:off x="6096000" y="1646220"/>
              <a:ext cx="5616575" cy="1690704"/>
              <a:chOff x="1928794" y="1595420"/>
              <a:chExt cx="5616575" cy="1690704"/>
            </a:xfrm>
          </p:grpSpPr>
          <p:sp>
            <p:nvSpPr>
              <p:cNvPr id="29" name="AutoShape 5"/>
              <p:cNvSpPr>
                <a:spLocks noChangeArrowheads="1"/>
              </p:cNvSpPr>
              <p:nvPr/>
            </p:nvSpPr>
            <p:spPr bwMode="auto">
              <a:xfrm>
                <a:off x="1928794" y="1595420"/>
                <a:ext cx="5616575" cy="1690704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65000"/>
                  <a:lumOff val="35000"/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>
                  <a:solidFill>
                    <a:schemeClr val="lt1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30" name="AutoShape 6"/>
              <p:cNvSpPr>
                <a:spLocks noChangeArrowheads="1"/>
              </p:cNvSpPr>
              <p:nvPr/>
            </p:nvSpPr>
            <p:spPr bwMode="auto">
              <a:xfrm>
                <a:off x="2001025" y="1671633"/>
                <a:ext cx="5472113" cy="1538278"/>
              </a:xfrm>
              <a:prstGeom prst="roundRect">
                <a:avLst>
                  <a:gd name="adj" fmla="val 16667"/>
                </a:avLst>
              </a:prstGeom>
              <a:noFill/>
              <a:ln w="15875">
                <a:solidFill>
                  <a:srgbClr val="86D2CD"/>
                </a:solidFill>
                <a:prstDash val="dash"/>
                <a:round/>
                <a:headEnd/>
                <a:tailEnd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ko-KR" sz="180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6881818" y="1849426"/>
              <a:ext cx="4500594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r>
                <a:rPr lang="ko-KR" altLang="en-US" sz="1300" dirty="0" smtClean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이곳에 </a:t>
              </a:r>
              <a:r>
                <a:rPr lang="ko-KR" altLang="en-US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학습 목표를 적어 주십시오</a:t>
              </a:r>
              <a:r>
                <a:rPr lang="en-US" altLang="ko-KR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.</a:t>
              </a:r>
            </a:p>
            <a:p>
              <a:pPr marL="285750" indent="-285750"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r>
                <a:rPr lang="ko-KR" altLang="en-US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이곳에 학습 목표를 적어 주십시오</a:t>
              </a:r>
              <a:r>
                <a:rPr lang="en-US" altLang="ko-KR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.</a:t>
              </a:r>
            </a:p>
            <a:p>
              <a:pPr marL="285750" indent="-285750"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r>
                <a:rPr lang="ko-KR" altLang="en-US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이곳에 학습 목표를 적어 주십시오</a:t>
              </a:r>
              <a:r>
                <a:rPr lang="en-US" altLang="ko-KR" sz="1300" dirty="0" smtClean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.</a:t>
              </a:r>
            </a:p>
            <a:p>
              <a:pPr marL="285750" indent="-285750"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r>
                <a:rPr lang="ko-KR" altLang="en-US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이곳에 학습 목표를 적어 </a:t>
              </a:r>
              <a:r>
                <a:rPr lang="ko-KR" altLang="en-US" sz="1300" dirty="0" smtClean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주십시오</a:t>
              </a:r>
              <a:r>
                <a:rPr lang="en-US" altLang="ko-KR" sz="1300" dirty="0" smtClean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.</a:t>
              </a:r>
              <a:endParaRPr lang="en-US" altLang="ko-KR" sz="1300" dirty="0">
                <a:solidFill>
                  <a:schemeClr val="tx1">
                    <a:lumMod val="95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5517900" y="1386610"/>
            <a:ext cx="1196601" cy="1196601"/>
            <a:chOff x="5543300" y="1348510"/>
            <a:chExt cx="1196601" cy="1196601"/>
          </a:xfrm>
        </p:grpSpPr>
        <p:sp>
          <p:nvSpPr>
            <p:cNvPr id="44" name="타원 43"/>
            <p:cNvSpPr>
              <a:spLocks noChangeAspect="1"/>
            </p:cNvSpPr>
            <p:nvPr/>
          </p:nvSpPr>
          <p:spPr>
            <a:xfrm>
              <a:off x="5543300" y="1348510"/>
              <a:ext cx="1196601" cy="1196601"/>
            </a:xfrm>
            <a:prstGeom prst="ellipse">
              <a:avLst/>
            </a:prstGeom>
            <a:solidFill>
              <a:srgbClr val="E9E9E9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lt1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5" name="타원 34"/>
            <p:cNvSpPr>
              <a:spLocks noChangeAspect="1"/>
            </p:cNvSpPr>
            <p:nvPr/>
          </p:nvSpPr>
          <p:spPr>
            <a:xfrm>
              <a:off x="5601600" y="1406810"/>
              <a:ext cx="1080000" cy="1080000"/>
            </a:xfrm>
            <a:prstGeom prst="ellipse">
              <a:avLst/>
            </a:prstGeom>
            <a:solidFill>
              <a:srgbClr val="86D2C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612948" y="1769839"/>
              <a:ext cx="105730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i="0" u="none" strike="noStrike" kern="0" cap="none" spc="-150" normalizeH="0" baseline="0" noProof="0" dirty="0" smtClean="0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0000" endA="300" endPos="50000" dist="29997" dir="5400000" sy="-100000" algn="bl" rotWithShape="0"/>
                  </a:effectLst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학습목표</a:t>
              </a: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5562350" y="3841884"/>
            <a:ext cx="1196601" cy="1196601"/>
            <a:chOff x="5587750" y="3803784"/>
            <a:chExt cx="1196601" cy="1196601"/>
          </a:xfrm>
        </p:grpSpPr>
        <p:sp>
          <p:nvSpPr>
            <p:cNvPr id="45" name="타원 44"/>
            <p:cNvSpPr>
              <a:spLocks noChangeAspect="1"/>
            </p:cNvSpPr>
            <p:nvPr/>
          </p:nvSpPr>
          <p:spPr>
            <a:xfrm>
              <a:off x="5587750" y="3803784"/>
              <a:ext cx="1196601" cy="1196601"/>
            </a:xfrm>
            <a:prstGeom prst="ellipse">
              <a:avLst/>
            </a:prstGeom>
            <a:solidFill>
              <a:srgbClr val="E9E9E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lt1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grpSp>
          <p:nvGrpSpPr>
            <p:cNvPr id="40" name="그룹 31"/>
            <p:cNvGrpSpPr/>
            <p:nvPr/>
          </p:nvGrpSpPr>
          <p:grpSpPr>
            <a:xfrm>
              <a:off x="5646050" y="3862084"/>
              <a:ext cx="1080000" cy="1080000"/>
              <a:chOff x="1429200" y="3744561"/>
              <a:chExt cx="1080000" cy="1080000"/>
            </a:xfrm>
          </p:grpSpPr>
          <p:sp>
            <p:nvSpPr>
              <p:cNvPr id="41" name="타원 40"/>
              <p:cNvSpPr>
                <a:spLocks noChangeAspect="1"/>
              </p:cNvSpPr>
              <p:nvPr/>
            </p:nvSpPr>
            <p:spPr>
              <a:xfrm>
                <a:off x="1429200" y="3744561"/>
                <a:ext cx="1080000" cy="1080000"/>
              </a:xfrm>
              <a:prstGeom prst="ellipse">
                <a:avLst/>
              </a:prstGeom>
              <a:solidFill>
                <a:srgbClr val="EB717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461205" y="4102876"/>
                <a:ext cx="985867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marR="0" lvl="0" indent="0" fontAlgn="auto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700" i="0" u="none" strike="noStrike" kern="0" cap="none" spc="-150" normalizeH="0" baseline="0">
                    <a:ln>
                      <a:noFill/>
                    </a:ln>
                    <a:solidFill>
                      <a:schemeClr val="bg1">
                        <a:lumMod val="65000"/>
                        <a:lumOff val="3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  <a:reflection blurRad="6350" stA="50000" endA="300" endPos="50000" dist="29997" dir="5400000" sy="-100000" algn="bl" rotWithShape="0"/>
                    </a:effectLst>
                    <a:uLnTx/>
                    <a:uFillTx/>
                    <a:latin typeface="HY울릉도M" pitchFamily="18" charset="-127"/>
                    <a:ea typeface="HY울릉도M" pitchFamily="18" charset="-127"/>
                  </a:defRPr>
                </a:lvl1pPr>
              </a:lstStyle>
              <a:p>
                <a:pPr algn="ctr"/>
                <a:r>
                  <a:rPr lang="ko-KR" altLang="en-US" dirty="0"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학습내용</a:t>
                </a:r>
              </a:p>
            </p:txBody>
          </p:sp>
        </p:grpSp>
      </p:grpSp>
      <p:sp>
        <p:nvSpPr>
          <p:cNvPr id="49" name="제목 1"/>
          <p:cNvSpPr txBox="1">
            <a:spLocks/>
          </p:cNvSpPr>
          <p:nvPr/>
        </p:nvSpPr>
        <p:spPr>
          <a:xfrm>
            <a:off x="73555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학습목표 및 내용</a:t>
            </a:r>
            <a:endParaRPr lang="ko-KR" altLang="en-US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cxnSp>
        <p:nvCxnSpPr>
          <p:cNvPr id="50" name="직선 연결선 49"/>
          <p:cNvCxnSpPr/>
          <p:nvPr/>
        </p:nvCxnSpPr>
        <p:spPr>
          <a:xfrm flipH="1">
            <a:off x="7392625" y="653728"/>
            <a:ext cx="4356776" cy="0"/>
          </a:xfrm>
          <a:prstGeom prst="line">
            <a:avLst/>
          </a:prstGeom>
          <a:ln w="38100">
            <a:solidFill>
              <a:schemeClr val="bg1">
                <a:lumMod val="50000"/>
                <a:lumOff val="50000"/>
                <a:alpha val="61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그룹 50"/>
          <p:cNvGrpSpPr/>
          <p:nvPr/>
        </p:nvGrpSpPr>
        <p:grpSpPr>
          <a:xfrm flipH="1">
            <a:off x="6722703" y="197411"/>
            <a:ext cx="772846" cy="535773"/>
            <a:chOff x="9243382" y="1371601"/>
            <a:chExt cx="1819350" cy="1485899"/>
          </a:xfrm>
          <a:solidFill>
            <a:srgbClr val="2AA3AE"/>
          </a:solidFill>
        </p:grpSpPr>
        <p:sp>
          <p:nvSpPr>
            <p:cNvPr id="52" name="Freeform 29"/>
            <p:cNvSpPr>
              <a:spLocks noEditPoints="1"/>
            </p:cNvSpPr>
            <p:nvPr/>
          </p:nvSpPr>
          <p:spPr bwMode="auto">
            <a:xfrm>
              <a:off x="10153057" y="1371601"/>
              <a:ext cx="909675" cy="895349"/>
            </a:xfrm>
            <a:custGeom>
              <a:avLst/>
              <a:gdLst>
                <a:gd name="T0" fmla="*/ 126 w 158"/>
                <a:gd name="T1" fmla="*/ 118 h 156"/>
                <a:gd name="T2" fmla="*/ 136 w 158"/>
                <a:gd name="T3" fmla="*/ 139 h 156"/>
                <a:gd name="T4" fmla="*/ 116 w 158"/>
                <a:gd name="T5" fmla="*/ 156 h 156"/>
                <a:gd name="T6" fmla="*/ 100 w 158"/>
                <a:gd name="T7" fmla="*/ 152 h 156"/>
                <a:gd name="T8" fmla="*/ 82 w 158"/>
                <a:gd name="T9" fmla="*/ 148 h 156"/>
                <a:gd name="T10" fmla="*/ 64 w 158"/>
                <a:gd name="T11" fmla="*/ 152 h 156"/>
                <a:gd name="T12" fmla="*/ 48 w 158"/>
                <a:gd name="T13" fmla="*/ 156 h 156"/>
                <a:gd name="T14" fmla="*/ 28 w 158"/>
                <a:gd name="T15" fmla="*/ 139 h 156"/>
                <a:gd name="T16" fmla="*/ 38 w 158"/>
                <a:gd name="T17" fmla="*/ 118 h 156"/>
                <a:gd name="T18" fmla="*/ 61 w 158"/>
                <a:gd name="T19" fmla="*/ 88 h 156"/>
                <a:gd name="T20" fmla="*/ 80 w 158"/>
                <a:gd name="T21" fmla="*/ 81 h 156"/>
                <a:gd name="T22" fmla="*/ 84 w 158"/>
                <a:gd name="T23" fmla="*/ 81 h 156"/>
                <a:gd name="T24" fmla="*/ 84 w 158"/>
                <a:gd name="T25" fmla="*/ 81 h 156"/>
                <a:gd name="T26" fmla="*/ 103 w 158"/>
                <a:gd name="T27" fmla="*/ 88 h 156"/>
                <a:gd name="T28" fmla="*/ 126 w 158"/>
                <a:gd name="T29" fmla="*/ 118 h 156"/>
                <a:gd name="T30" fmla="*/ 54 w 158"/>
                <a:gd name="T31" fmla="*/ 67 h 156"/>
                <a:gd name="T32" fmla="*/ 76 w 158"/>
                <a:gd name="T33" fmla="*/ 33 h 156"/>
                <a:gd name="T34" fmla="*/ 54 w 158"/>
                <a:gd name="T35" fmla="*/ 0 h 156"/>
                <a:gd name="T36" fmla="*/ 33 w 158"/>
                <a:gd name="T37" fmla="*/ 33 h 156"/>
                <a:gd name="T38" fmla="*/ 54 w 158"/>
                <a:gd name="T39" fmla="*/ 67 h 156"/>
                <a:gd name="T40" fmla="*/ 34 w 158"/>
                <a:gd name="T41" fmla="*/ 99 h 156"/>
                <a:gd name="T42" fmla="*/ 38 w 158"/>
                <a:gd name="T43" fmla="*/ 67 h 156"/>
                <a:gd name="T44" fmla="*/ 11 w 158"/>
                <a:gd name="T45" fmla="*/ 50 h 156"/>
                <a:gd name="T46" fmla="*/ 7 w 158"/>
                <a:gd name="T47" fmla="*/ 82 h 156"/>
                <a:gd name="T48" fmla="*/ 34 w 158"/>
                <a:gd name="T49" fmla="*/ 99 h 156"/>
                <a:gd name="T50" fmla="*/ 104 w 158"/>
                <a:gd name="T51" fmla="*/ 67 h 156"/>
                <a:gd name="T52" fmla="*/ 126 w 158"/>
                <a:gd name="T53" fmla="*/ 33 h 156"/>
                <a:gd name="T54" fmla="*/ 104 w 158"/>
                <a:gd name="T55" fmla="*/ 0 h 156"/>
                <a:gd name="T56" fmla="*/ 83 w 158"/>
                <a:gd name="T57" fmla="*/ 33 h 156"/>
                <a:gd name="T58" fmla="*/ 104 w 158"/>
                <a:gd name="T59" fmla="*/ 67 h 156"/>
                <a:gd name="T60" fmla="*/ 147 w 158"/>
                <a:gd name="T61" fmla="*/ 50 h 156"/>
                <a:gd name="T62" fmla="*/ 120 w 158"/>
                <a:gd name="T63" fmla="*/ 67 h 156"/>
                <a:gd name="T64" fmla="*/ 125 w 158"/>
                <a:gd name="T65" fmla="*/ 99 h 156"/>
                <a:gd name="T66" fmla="*/ 152 w 158"/>
                <a:gd name="T67" fmla="*/ 82 h 156"/>
                <a:gd name="T68" fmla="*/ 147 w 158"/>
                <a:gd name="T69" fmla="*/ 50 h 156"/>
                <a:gd name="T70" fmla="*/ 147 w 158"/>
                <a:gd name="T71" fmla="*/ 50 h 156"/>
                <a:gd name="T72" fmla="*/ 147 w 158"/>
                <a:gd name="T73" fmla="*/ 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56">
                  <a:moveTo>
                    <a:pt x="126" y="118"/>
                  </a:moveTo>
                  <a:cubicBezTo>
                    <a:pt x="133" y="128"/>
                    <a:pt x="136" y="134"/>
                    <a:pt x="136" y="139"/>
                  </a:cubicBezTo>
                  <a:cubicBezTo>
                    <a:pt x="136" y="151"/>
                    <a:pt x="127" y="156"/>
                    <a:pt x="116" y="156"/>
                  </a:cubicBezTo>
                  <a:cubicBezTo>
                    <a:pt x="111" y="156"/>
                    <a:pt x="108" y="156"/>
                    <a:pt x="100" y="152"/>
                  </a:cubicBezTo>
                  <a:cubicBezTo>
                    <a:pt x="100" y="152"/>
                    <a:pt x="94" y="147"/>
                    <a:pt x="82" y="148"/>
                  </a:cubicBezTo>
                  <a:cubicBezTo>
                    <a:pt x="70" y="147"/>
                    <a:pt x="64" y="152"/>
                    <a:pt x="64" y="152"/>
                  </a:cubicBezTo>
                  <a:cubicBezTo>
                    <a:pt x="56" y="156"/>
                    <a:pt x="53" y="156"/>
                    <a:pt x="48" y="156"/>
                  </a:cubicBezTo>
                  <a:cubicBezTo>
                    <a:pt x="37" y="156"/>
                    <a:pt x="28" y="151"/>
                    <a:pt x="28" y="139"/>
                  </a:cubicBezTo>
                  <a:cubicBezTo>
                    <a:pt x="28" y="134"/>
                    <a:pt x="31" y="128"/>
                    <a:pt x="38" y="118"/>
                  </a:cubicBezTo>
                  <a:cubicBezTo>
                    <a:pt x="38" y="118"/>
                    <a:pt x="50" y="97"/>
                    <a:pt x="61" y="88"/>
                  </a:cubicBezTo>
                  <a:cubicBezTo>
                    <a:pt x="69" y="81"/>
                    <a:pt x="80" y="81"/>
                    <a:pt x="80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96" y="81"/>
                    <a:pt x="103" y="88"/>
                  </a:cubicBezTo>
                  <a:cubicBezTo>
                    <a:pt x="113" y="98"/>
                    <a:pt x="126" y="118"/>
                    <a:pt x="126" y="118"/>
                  </a:cubicBezTo>
                  <a:close/>
                  <a:moveTo>
                    <a:pt x="54" y="67"/>
                  </a:moveTo>
                  <a:cubicBezTo>
                    <a:pt x="66" y="67"/>
                    <a:pt x="76" y="52"/>
                    <a:pt x="76" y="33"/>
                  </a:cubicBezTo>
                  <a:cubicBezTo>
                    <a:pt x="76" y="15"/>
                    <a:pt x="66" y="0"/>
                    <a:pt x="54" y="0"/>
                  </a:cubicBezTo>
                  <a:cubicBezTo>
                    <a:pt x="43" y="0"/>
                    <a:pt x="33" y="15"/>
                    <a:pt x="33" y="33"/>
                  </a:cubicBezTo>
                  <a:cubicBezTo>
                    <a:pt x="33" y="52"/>
                    <a:pt x="43" y="67"/>
                    <a:pt x="54" y="67"/>
                  </a:cubicBezTo>
                  <a:close/>
                  <a:moveTo>
                    <a:pt x="34" y="99"/>
                  </a:moveTo>
                  <a:cubicBezTo>
                    <a:pt x="43" y="95"/>
                    <a:pt x="45" y="81"/>
                    <a:pt x="38" y="67"/>
                  </a:cubicBezTo>
                  <a:cubicBezTo>
                    <a:pt x="32" y="54"/>
                    <a:pt x="20" y="46"/>
                    <a:pt x="11" y="50"/>
                  </a:cubicBezTo>
                  <a:cubicBezTo>
                    <a:pt x="2" y="54"/>
                    <a:pt x="0" y="68"/>
                    <a:pt x="7" y="82"/>
                  </a:cubicBezTo>
                  <a:cubicBezTo>
                    <a:pt x="13" y="95"/>
                    <a:pt x="25" y="103"/>
                    <a:pt x="34" y="99"/>
                  </a:cubicBezTo>
                  <a:close/>
                  <a:moveTo>
                    <a:pt x="104" y="67"/>
                  </a:moveTo>
                  <a:cubicBezTo>
                    <a:pt x="116" y="67"/>
                    <a:pt x="126" y="52"/>
                    <a:pt x="126" y="33"/>
                  </a:cubicBezTo>
                  <a:cubicBezTo>
                    <a:pt x="126" y="15"/>
                    <a:pt x="116" y="0"/>
                    <a:pt x="104" y="0"/>
                  </a:cubicBezTo>
                  <a:cubicBezTo>
                    <a:pt x="92" y="0"/>
                    <a:pt x="83" y="15"/>
                    <a:pt x="83" y="33"/>
                  </a:cubicBezTo>
                  <a:cubicBezTo>
                    <a:pt x="83" y="52"/>
                    <a:pt x="92" y="67"/>
                    <a:pt x="104" y="67"/>
                  </a:cubicBezTo>
                  <a:close/>
                  <a:moveTo>
                    <a:pt x="147" y="50"/>
                  </a:moveTo>
                  <a:cubicBezTo>
                    <a:pt x="139" y="46"/>
                    <a:pt x="127" y="54"/>
                    <a:pt x="120" y="67"/>
                  </a:cubicBezTo>
                  <a:cubicBezTo>
                    <a:pt x="114" y="81"/>
                    <a:pt x="116" y="95"/>
                    <a:pt x="125" y="99"/>
                  </a:cubicBezTo>
                  <a:cubicBezTo>
                    <a:pt x="133" y="103"/>
                    <a:pt x="146" y="95"/>
                    <a:pt x="152" y="82"/>
                  </a:cubicBezTo>
                  <a:cubicBezTo>
                    <a:pt x="158" y="68"/>
                    <a:pt x="156" y="54"/>
                    <a:pt x="147" y="50"/>
                  </a:cubicBezTo>
                  <a:close/>
                  <a:moveTo>
                    <a:pt x="147" y="50"/>
                  </a:moveTo>
                  <a:cubicBezTo>
                    <a:pt x="147" y="50"/>
                    <a:pt x="147" y="50"/>
                    <a:pt x="147" y="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53" name="Freeform 29"/>
            <p:cNvSpPr>
              <a:spLocks noEditPoints="1"/>
            </p:cNvSpPr>
            <p:nvPr/>
          </p:nvSpPr>
          <p:spPr bwMode="auto">
            <a:xfrm>
              <a:off x="9243382" y="1962151"/>
              <a:ext cx="909675" cy="895349"/>
            </a:xfrm>
            <a:custGeom>
              <a:avLst/>
              <a:gdLst>
                <a:gd name="T0" fmla="*/ 126 w 158"/>
                <a:gd name="T1" fmla="*/ 118 h 156"/>
                <a:gd name="T2" fmla="*/ 136 w 158"/>
                <a:gd name="T3" fmla="*/ 139 h 156"/>
                <a:gd name="T4" fmla="*/ 116 w 158"/>
                <a:gd name="T5" fmla="*/ 156 h 156"/>
                <a:gd name="T6" fmla="*/ 100 w 158"/>
                <a:gd name="T7" fmla="*/ 152 h 156"/>
                <a:gd name="T8" fmla="*/ 82 w 158"/>
                <a:gd name="T9" fmla="*/ 148 h 156"/>
                <a:gd name="T10" fmla="*/ 64 w 158"/>
                <a:gd name="T11" fmla="*/ 152 h 156"/>
                <a:gd name="T12" fmla="*/ 48 w 158"/>
                <a:gd name="T13" fmla="*/ 156 h 156"/>
                <a:gd name="T14" fmla="*/ 28 w 158"/>
                <a:gd name="T15" fmla="*/ 139 h 156"/>
                <a:gd name="T16" fmla="*/ 38 w 158"/>
                <a:gd name="T17" fmla="*/ 118 h 156"/>
                <a:gd name="T18" fmla="*/ 61 w 158"/>
                <a:gd name="T19" fmla="*/ 88 h 156"/>
                <a:gd name="T20" fmla="*/ 80 w 158"/>
                <a:gd name="T21" fmla="*/ 81 h 156"/>
                <a:gd name="T22" fmla="*/ 84 w 158"/>
                <a:gd name="T23" fmla="*/ 81 h 156"/>
                <a:gd name="T24" fmla="*/ 84 w 158"/>
                <a:gd name="T25" fmla="*/ 81 h 156"/>
                <a:gd name="T26" fmla="*/ 103 w 158"/>
                <a:gd name="T27" fmla="*/ 88 h 156"/>
                <a:gd name="T28" fmla="*/ 126 w 158"/>
                <a:gd name="T29" fmla="*/ 118 h 156"/>
                <a:gd name="T30" fmla="*/ 54 w 158"/>
                <a:gd name="T31" fmla="*/ 67 h 156"/>
                <a:gd name="T32" fmla="*/ 76 w 158"/>
                <a:gd name="T33" fmla="*/ 33 h 156"/>
                <a:gd name="T34" fmla="*/ 54 w 158"/>
                <a:gd name="T35" fmla="*/ 0 h 156"/>
                <a:gd name="T36" fmla="*/ 33 w 158"/>
                <a:gd name="T37" fmla="*/ 33 h 156"/>
                <a:gd name="T38" fmla="*/ 54 w 158"/>
                <a:gd name="T39" fmla="*/ 67 h 156"/>
                <a:gd name="T40" fmla="*/ 34 w 158"/>
                <a:gd name="T41" fmla="*/ 99 h 156"/>
                <a:gd name="T42" fmla="*/ 38 w 158"/>
                <a:gd name="T43" fmla="*/ 67 h 156"/>
                <a:gd name="T44" fmla="*/ 11 w 158"/>
                <a:gd name="T45" fmla="*/ 50 h 156"/>
                <a:gd name="T46" fmla="*/ 7 w 158"/>
                <a:gd name="T47" fmla="*/ 82 h 156"/>
                <a:gd name="T48" fmla="*/ 34 w 158"/>
                <a:gd name="T49" fmla="*/ 99 h 156"/>
                <a:gd name="T50" fmla="*/ 104 w 158"/>
                <a:gd name="T51" fmla="*/ 67 h 156"/>
                <a:gd name="T52" fmla="*/ 126 w 158"/>
                <a:gd name="T53" fmla="*/ 33 h 156"/>
                <a:gd name="T54" fmla="*/ 104 w 158"/>
                <a:gd name="T55" fmla="*/ 0 h 156"/>
                <a:gd name="T56" fmla="*/ 83 w 158"/>
                <a:gd name="T57" fmla="*/ 33 h 156"/>
                <a:gd name="T58" fmla="*/ 104 w 158"/>
                <a:gd name="T59" fmla="*/ 67 h 156"/>
                <a:gd name="T60" fmla="*/ 147 w 158"/>
                <a:gd name="T61" fmla="*/ 50 h 156"/>
                <a:gd name="T62" fmla="*/ 120 w 158"/>
                <a:gd name="T63" fmla="*/ 67 h 156"/>
                <a:gd name="T64" fmla="*/ 125 w 158"/>
                <a:gd name="T65" fmla="*/ 99 h 156"/>
                <a:gd name="T66" fmla="*/ 152 w 158"/>
                <a:gd name="T67" fmla="*/ 82 h 156"/>
                <a:gd name="T68" fmla="*/ 147 w 158"/>
                <a:gd name="T69" fmla="*/ 50 h 156"/>
                <a:gd name="T70" fmla="*/ 147 w 158"/>
                <a:gd name="T71" fmla="*/ 50 h 156"/>
                <a:gd name="T72" fmla="*/ 147 w 158"/>
                <a:gd name="T73" fmla="*/ 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56">
                  <a:moveTo>
                    <a:pt x="126" y="118"/>
                  </a:moveTo>
                  <a:cubicBezTo>
                    <a:pt x="133" y="128"/>
                    <a:pt x="136" y="134"/>
                    <a:pt x="136" y="139"/>
                  </a:cubicBezTo>
                  <a:cubicBezTo>
                    <a:pt x="136" y="151"/>
                    <a:pt x="127" y="156"/>
                    <a:pt x="116" y="156"/>
                  </a:cubicBezTo>
                  <a:cubicBezTo>
                    <a:pt x="111" y="156"/>
                    <a:pt x="108" y="156"/>
                    <a:pt x="100" y="152"/>
                  </a:cubicBezTo>
                  <a:cubicBezTo>
                    <a:pt x="100" y="152"/>
                    <a:pt x="94" y="147"/>
                    <a:pt x="82" y="148"/>
                  </a:cubicBezTo>
                  <a:cubicBezTo>
                    <a:pt x="70" y="147"/>
                    <a:pt x="64" y="152"/>
                    <a:pt x="64" y="152"/>
                  </a:cubicBezTo>
                  <a:cubicBezTo>
                    <a:pt x="56" y="156"/>
                    <a:pt x="53" y="156"/>
                    <a:pt x="48" y="156"/>
                  </a:cubicBezTo>
                  <a:cubicBezTo>
                    <a:pt x="37" y="156"/>
                    <a:pt x="28" y="151"/>
                    <a:pt x="28" y="139"/>
                  </a:cubicBezTo>
                  <a:cubicBezTo>
                    <a:pt x="28" y="134"/>
                    <a:pt x="31" y="128"/>
                    <a:pt x="38" y="118"/>
                  </a:cubicBezTo>
                  <a:cubicBezTo>
                    <a:pt x="38" y="118"/>
                    <a:pt x="50" y="97"/>
                    <a:pt x="61" y="88"/>
                  </a:cubicBezTo>
                  <a:cubicBezTo>
                    <a:pt x="69" y="81"/>
                    <a:pt x="80" y="81"/>
                    <a:pt x="80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96" y="81"/>
                    <a:pt x="103" y="88"/>
                  </a:cubicBezTo>
                  <a:cubicBezTo>
                    <a:pt x="113" y="98"/>
                    <a:pt x="126" y="118"/>
                    <a:pt x="126" y="118"/>
                  </a:cubicBezTo>
                  <a:close/>
                  <a:moveTo>
                    <a:pt x="54" y="67"/>
                  </a:moveTo>
                  <a:cubicBezTo>
                    <a:pt x="66" y="67"/>
                    <a:pt x="76" y="52"/>
                    <a:pt x="76" y="33"/>
                  </a:cubicBezTo>
                  <a:cubicBezTo>
                    <a:pt x="76" y="15"/>
                    <a:pt x="66" y="0"/>
                    <a:pt x="54" y="0"/>
                  </a:cubicBezTo>
                  <a:cubicBezTo>
                    <a:pt x="43" y="0"/>
                    <a:pt x="33" y="15"/>
                    <a:pt x="33" y="33"/>
                  </a:cubicBezTo>
                  <a:cubicBezTo>
                    <a:pt x="33" y="52"/>
                    <a:pt x="43" y="67"/>
                    <a:pt x="54" y="67"/>
                  </a:cubicBezTo>
                  <a:close/>
                  <a:moveTo>
                    <a:pt x="34" y="99"/>
                  </a:moveTo>
                  <a:cubicBezTo>
                    <a:pt x="43" y="95"/>
                    <a:pt x="45" y="81"/>
                    <a:pt x="38" y="67"/>
                  </a:cubicBezTo>
                  <a:cubicBezTo>
                    <a:pt x="32" y="54"/>
                    <a:pt x="20" y="46"/>
                    <a:pt x="11" y="50"/>
                  </a:cubicBezTo>
                  <a:cubicBezTo>
                    <a:pt x="2" y="54"/>
                    <a:pt x="0" y="68"/>
                    <a:pt x="7" y="82"/>
                  </a:cubicBezTo>
                  <a:cubicBezTo>
                    <a:pt x="13" y="95"/>
                    <a:pt x="25" y="103"/>
                    <a:pt x="34" y="99"/>
                  </a:cubicBezTo>
                  <a:close/>
                  <a:moveTo>
                    <a:pt x="104" y="67"/>
                  </a:moveTo>
                  <a:cubicBezTo>
                    <a:pt x="116" y="67"/>
                    <a:pt x="126" y="52"/>
                    <a:pt x="126" y="33"/>
                  </a:cubicBezTo>
                  <a:cubicBezTo>
                    <a:pt x="126" y="15"/>
                    <a:pt x="116" y="0"/>
                    <a:pt x="104" y="0"/>
                  </a:cubicBezTo>
                  <a:cubicBezTo>
                    <a:pt x="92" y="0"/>
                    <a:pt x="83" y="15"/>
                    <a:pt x="83" y="33"/>
                  </a:cubicBezTo>
                  <a:cubicBezTo>
                    <a:pt x="83" y="52"/>
                    <a:pt x="92" y="67"/>
                    <a:pt x="104" y="67"/>
                  </a:cubicBezTo>
                  <a:close/>
                  <a:moveTo>
                    <a:pt x="147" y="50"/>
                  </a:moveTo>
                  <a:cubicBezTo>
                    <a:pt x="139" y="46"/>
                    <a:pt x="127" y="54"/>
                    <a:pt x="120" y="67"/>
                  </a:cubicBezTo>
                  <a:cubicBezTo>
                    <a:pt x="114" y="81"/>
                    <a:pt x="116" y="95"/>
                    <a:pt x="125" y="99"/>
                  </a:cubicBezTo>
                  <a:cubicBezTo>
                    <a:pt x="133" y="103"/>
                    <a:pt x="146" y="95"/>
                    <a:pt x="152" y="82"/>
                  </a:cubicBezTo>
                  <a:cubicBezTo>
                    <a:pt x="158" y="68"/>
                    <a:pt x="156" y="54"/>
                    <a:pt x="147" y="50"/>
                  </a:cubicBezTo>
                  <a:close/>
                  <a:moveTo>
                    <a:pt x="147" y="50"/>
                  </a:moveTo>
                  <a:cubicBezTo>
                    <a:pt x="147" y="50"/>
                    <a:pt x="147" y="50"/>
                    <a:pt x="147" y="50"/>
                  </a:cubicBezTo>
                </a:path>
              </a:pathLst>
            </a:custGeom>
            <a:solidFill>
              <a:srgbClr val="2AA3A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743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6323957" y="1922593"/>
            <a:ext cx="6827465" cy="3575996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홈의 단락에서 줄 간격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 </a:t>
            </a: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글머리 기호 수정 가능합니다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줄 간격은 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1.5</a:t>
            </a: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로 설정 되어 있습니다</a:t>
            </a:r>
            <a:r>
              <a:rPr lang="en-US" altLang="ko-KR" sz="1600" dirty="0" smtClean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서식의 단락에서 수정 가능합니다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텍스트를 입력하세요</a:t>
            </a:r>
            <a:r>
              <a:rPr lang="en-US" altLang="ko-KR" sz="1600" dirty="0" smtClean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텍스트를 입력하세요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텍스트를 입력하세요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텍스트를 입력하세요</a:t>
            </a:r>
            <a:r>
              <a:rPr lang="en-US" altLang="ko-KR" sz="1600" dirty="0" smtClean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텍스트를 입력하세요</a:t>
            </a:r>
            <a:r>
              <a:rPr lang="en-US" altLang="ko-KR" sz="1600" dirty="0" smtClean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  <a:endParaRPr lang="en-US" altLang="ko-KR" sz="1600" dirty="0">
              <a:solidFill>
                <a:prstClr val="white">
                  <a:lumMod val="75000"/>
                  <a:lumOff val="25000"/>
                </a:prstClr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915914" y="5730211"/>
            <a:ext cx="4171584" cy="655310"/>
            <a:chOff x="7011838" y="5625445"/>
            <a:chExt cx="4171584" cy="655310"/>
          </a:xfrm>
        </p:grpSpPr>
        <p:sp>
          <p:nvSpPr>
            <p:cNvPr id="4" name="Freeform 48"/>
            <p:cNvSpPr>
              <a:spLocks noEditPoints="1"/>
            </p:cNvSpPr>
            <p:nvPr/>
          </p:nvSpPr>
          <p:spPr bwMode="auto">
            <a:xfrm>
              <a:off x="7011838" y="5625445"/>
              <a:ext cx="420967" cy="387290"/>
            </a:xfrm>
            <a:custGeom>
              <a:avLst/>
              <a:gdLst>
                <a:gd name="T0" fmla="*/ 29 w 73"/>
                <a:gd name="T1" fmla="*/ 65 h 65"/>
                <a:gd name="T2" fmla="*/ 0 w 73"/>
                <a:gd name="T3" fmla="*/ 65 h 65"/>
                <a:gd name="T4" fmla="*/ 0 w 73"/>
                <a:gd name="T5" fmla="*/ 39 h 65"/>
                <a:gd name="T6" fmla="*/ 8 w 73"/>
                <a:gd name="T7" fmla="*/ 12 h 65"/>
                <a:gd name="T8" fmla="*/ 29 w 73"/>
                <a:gd name="T9" fmla="*/ 0 h 65"/>
                <a:gd name="T10" fmla="*/ 29 w 73"/>
                <a:gd name="T11" fmla="*/ 10 h 65"/>
                <a:gd name="T12" fmla="*/ 18 w 73"/>
                <a:gd name="T13" fmla="*/ 17 h 65"/>
                <a:gd name="T14" fmla="*/ 12 w 73"/>
                <a:gd name="T15" fmla="*/ 35 h 65"/>
                <a:gd name="T16" fmla="*/ 29 w 73"/>
                <a:gd name="T17" fmla="*/ 35 h 65"/>
                <a:gd name="T18" fmla="*/ 29 w 73"/>
                <a:gd name="T19" fmla="*/ 65 h 65"/>
                <a:gd name="T20" fmla="*/ 73 w 73"/>
                <a:gd name="T21" fmla="*/ 65 h 65"/>
                <a:gd name="T22" fmla="*/ 43 w 73"/>
                <a:gd name="T23" fmla="*/ 65 h 65"/>
                <a:gd name="T24" fmla="*/ 43 w 73"/>
                <a:gd name="T25" fmla="*/ 39 h 65"/>
                <a:gd name="T26" fmla="*/ 52 w 73"/>
                <a:gd name="T27" fmla="*/ 12 h 65"/>
                <a:gd name="T28" fmla="*/ 73 w 73"/>
                <a:gd name="T29" fmla="*/ 0 h 65"/>
                <a:gd name="T30" fmla="*/ 73 w 73"/>
                <a:gd name="T31" fmla="*/ 10 h 65"/>
                <a:gd name="T32" fmla="*/ 62 w 73"/>
                <a:gd name="T33" fmla="*/ 17 h 65"/>
                <a:gd name="T34" fmla="*/ 56 w 73"/>
                <a:gd name="T35" fmla="*/ 35 h 65"/>
                <a:gd name="T36" fmla="*/ 73 w 73"/>
                <a:gd name="T37" fmla="*/ 35 h 65"/>
                <a:gd name="T38" fmla="*/ 73 w 73"/>
                <a:gd name="T3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65">
                  <a:moveTo>
                    <a:pt x="29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8"/>
                    <a:pt x="2" y="18"/>
                    <a:pt x="8" y="12"/>
                  </a:cubicBezTo>
                  <a:cubicBezTo>
                    <a:pt x="13" y="6"/>
                    <a:pt x="20" y="2"/>
                    <a:pt x="29" y="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4" y="11"/>
                    <a:pt x="21" y="14"/>
                    <a:pt x="18" y="17"/>
                  </a:cubicBezTo>
                  <a:cubicBezTo>
                    <a:pt x="14" y="21"/>
                    <a:pt x="12" y="27"/>
                    <a:pt x="12" y="3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65"/>
                  </a:lnTo>
                  <a:close/>
                  <a:moveTo>
                    <a:pt x="7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28"/>
                    <a:pt x="46" y="18"/>
                    <a:pt x="52" y="12"/>
                  </a:cubicBezTo>
                  <a:cubicBezTo>
                    <a:pt x="57" y="6"/>
                    <a:pt x="64" y="2"/>
                    <a:pt x="73" y="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68" y="11"/>
                    <a:pt x="64" y="14"/>
                    <a:pt x="62" y="17"/>
                  </a:cubicBezTo>
                  <a:cubicBezTo>
                    <a:pt x="58" y="21"/>
                    <a:pt x="56" y="27"/>
                    <a:pt x="56" y="35"/>
                  </a:cubicBezTo>
                  <a:cubicBezTo>
                    <a:pt x="73" y="35"/>
                    <a:pt x="73" y="35"/>
                    <a:pt x="73" y="35"/>
                  </a:cubicBezTo>
                  <a:lnTo>
                    <a:pt x="73" y="65"/>
                  </a:lnTo>
                  <a:close/>
                </a:path>
              </a:pathLst>
            </a:custGeom>
            <a:solidFill>
              <a:srgbClr val="EB717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5" name="Freeform 49"/>
            <p:cNvSpPr>
              <a:spLocks noEditPoints="1"/>
            </p:cNvSpPr>
            <p:nvPr/>
          </p:nvSpPr>
          <p:spPr bwMode="auto">
            <a:xfrm>
              <a:off x="10782701" y="5647735"/>
              <a:ext cx="400721" cy="364084"/>
            </a:xfrm>
            <a:custGeom>
              <a:avLst/>
              <a:gdLst>
                <a:gd name="T0" fmla="*/ 29 w 73"/>
                <a:gd name="T1" fmla="*/ 25 h 64"/>
                <a:gd name="T2" fmla="*/ 21 w 73"/>
                <a:gd name="T3" fmla="*/ 52 h 64"/>
                <a:gd name="T4" fmla="*/ 0 w 73"/>
                <a:gd name="T5" fmla="*/ 64 h 64"/>
                <a:gd name="T6" fmla="*/ 0 w 73"/>
                <a:gd name="T7" fmla="*/ 64 h 64"/>
                <a:gd name="T8" fmla="*/ 0 w 73"/>
                <a:gd name="T9" fmla="*/ 53 h 64"/>
                <a:gd name="T10" fmla="*/ 10 w 73"/>
                <a:gd name="T11" fmla="*/ 46 h 64"/>
                <a:gd name="T12" fmla="*/ 16 w 73"/>
                <a:gd name="T13" fmla="*/ 29 h 64"/>
                <a:gd name="T14" fmla="*/ 0 w 73"/>
                <a:gd name="T15" fmla="*/ 29 h 64"/>
                <a:gd name="T16" fmla="*/ 0 w 73"/>
                <a:gd name="T17" fmla="*/ 0 h 64"/>
                <a:gd name="T18" fmla="*/ 29 w 73"/>
                <a:gd name="T19" fmla="*/ 0 h 64"/>
                <a:gd name="T20" fmla="*/ 29 w 73"/>
                <a:gd name="T21" fmla="*/ 25 h 64"/>
                <a:gd name="T22" fmla="*/ 73 w 73"/>
                <a:gd name="T23" fmla="*/ 25 h 64"/>
                <a:gd name="T24" fmla="*/ 65 w 73"/>
                <a:gd name="T25" fmla="*/ 52 h 64"/>
                <a:gd name="T26" fmla="*/ 44 w 73"/>
                <a:gd name="T27" fmla="*/ 64 h 64"/>
                <a:gd name="T28" fmla="*/ 43 w 73"/>
                <a:gd name="T29" fmla="*/ 64 h 64"/>
                <a:gd name="T30" fmla="*/ 43 w 73"/>
                <a:gd name="T31" fmla="*/ 53 h 64"/>
                <a:gd name="T32" fmla="*/ 54 w 73"/>
                <a:gd name="T33" fmla="*/ 46 h 64"/>
                <a:gd name="T34" fmla="*/ 60 w 73"/>
                <a:gd name="T35" fmla="*/ 29 h 64"/>
                <a:gd name="T36" fmla="*/ 43 w 73"/>
                <a:gd name="T37" fmla="*/ 29 h 64"/>
                <a:gd name="T38" fmla="*/ 43 w 73"/>
                <a:gd name="T39" fmla="*/ 0 h 64"/>
                <a:gd name="T40" fmla="*/ 73 w 73"/>
                <a:gd name="T41" fmla="*/ 0 h 64"/>
                <a:gd name="T42" fmla="*/ 73 w 73"/>
                <a:gd name="T43" fmla="*/ 2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4">
                  <a:moveTo>
                    <a:pt x="29" y="25"/>
                  </a:moveTo>
                  <a:cubicBezTo>
                    <a:pt x="29" y="37"/>
                    <a:pt x="26" y="46"/>
                    <a:pt x="21" y="52"/>
                  </a:cubicBezTo>
                  <a:cubicBezTo>
                    <a:pt x="16" y="57"/>
                    <a:pt x="9" y="61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5" y="51"/>
                    <a:pt x="8" y="49"/>
                    <a:pt x="10" y="46"/>
                  </a:cubicBezTo>
                  <a:cubicBezTo>
                    <a:pt x="14" y="43"/>
                    <a:pt x="16" y="37"/>
                    <a:pt x="16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29" y="25"/>
                  </a:lnTo>
                  <a:close/>
                  <a:moveTo>
                    <a:pt x="73" y="25"/>
                  </a:moveTo>
                  <a:cubicBezTo>
                    <a:pt x="73" y="37"/>
                    <a:pt x="70" y="46"/>
                    <a:pt x="65" y="52"/>
                  </a:cubicBezTo>
                  <a:cubicBezTo>
                    <a:pt x="60" y="57"/>
                    <a:pt x="53" y="61"/>
                    <a:pt x="44" y="64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8" y="51"/>
                    <a:pt x="52" y="49"/>
                    <a:pt x="54" y="46"/>
                  </a:cubicBezTo>
                  <a:cubicBezTo>
                    <a:pt x="57" y="43"/>
                    <a:pt x="59" y="37"/>
                    <a:pt x="60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25"/>
                  </a:lnTo>
                  <a:close/>
                </a:path>
              </a:pathLst>
            </a:custGeom>
            <a:solidFill>
              <a:srgbClr val="EB717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59811" y="5819090"/>
              <a:ext cx="3459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i="1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텍스트를 입력하십시오</a:t>
              </a:r>
              <a:r>
                <a:rPr lang="en-US" altLang="ko-KR" sz="2400" b="1" i="1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.</a:t>
              </a:r>
              <a:endParaRPr lang="ko-KR" altLang="en-US" sz="2400" b="1" i="1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450957" y="1247384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00" b="1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제목을 입력하세요</a:t>
            </a:r>
            <a:endParaRPr lang="ko-KR" altLang="en-US" sz="2200" b="1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 rot="10800000" flipH="1">
            <a:off x="6450957" y="1224235"/>
            <a:ext cx="3502851" cy="683663"/>
            <a:chOff x="1311206" y="2007289"/>
            <a:chExt cx="2966851" cy="574549"/>
          </a:xfrm>
        </p:grpSpPr>
        <p:cxnSp>
          <p:nvCxnSpPr>
            <p:cNvPr id="9" name="직선 연결선 8"/>
            <p:cNvCxnSpPr/>
            <p:nvPr/>
          </p:nvCxnSpPr>
          <p:spPr>
            <a:xfrm flipH="1" flipV="1">
              <a:off x="3575495" y="2007292"/>
              <a:ext cx="702562" cy="574546"/>
            </a:xfrm>
            <a:prstGeom prst="line">
              <a:avLst/>
            </a:prstGeom>
            <a:noFill/>
            <a:ln w="15875" cap="flat" cmpd="sng" algn="ctr">
              <a:solidFill>
                <a:srgbClr val="2AA3AE"/>
              </a:solidFill>
              <a:prstDash val="sysDash"/>
              <a:miter lim="800000"/>
              <a:headEnd type="oval" w="lg" len="lg"/>
            </a:ln>
            <a:effectLst/>
          </p:spPr>
        </p:cxnSp>
        <p:cxnSp>
          <p:nvCxnSpPr>
            <p:cNvPr id="10" name="직선 연결선 9"/>
            <p:cNvCxnSpPr/>
            <p:nvPr/>
          </p:nvCxnSpPr>
          <p:spPr>
            <a:xfrm flipH="1">
              <a:off x="1311206" y="2007289"/>
              <a:ext cx="2264286" cy="0"/>
            </a:xfrm>
            <a:prstGeom prst="line">
              <a:avLst/>
            </a:prstGeom>
            <a:noFill/>
            <a:ln w="15875" cap="flat" cmpd="sng" algn="ctr">
              <a:solidFill>
                <a:srgbClr val="2AA3AE"/>
              </a:solidFill>
              <a:prstDash val="sysDash"/>
              <a:miter lim="800000"/>
            </a:ln>
            <a:effectLst/>
          </p:spPr>
        </p:cxnSp>
      </p:grpSp>
      <p:sp>
        <p:nvSpPr>
          <p:cNvPr id="14" name="제목 1"/>
          <p:cNvSpPr txBox="1">
            <a:spLocks/>
          </p:cNvSpPr>
          <p:nvPr/>
        </p:nvSpPr>
        <p:spPr>
          <a:xfrm>
            <a:off x="73555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제목을</a:t>
            </a:r>
            <a:r>
              <a:rPr lang="ko-KR" altLang="en-US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 입력하세요</a:t>
            </a:r>
            <a:endParaRPr lang="ko-KR" altLang="en-US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 flipH="1">
            <a:off x="7392625" y="653728"/>
            <a:ext cx="4356776" cy="0"/>
          </a:xfrm>
          <a:prstGeom prst="line">
            <a:avLst/>
          </a:prstGeom>
          <a:ln w="38100">
            <a:solidFill>
              <a:schemeClr val="bg1">
                <a:lumMod val="50000"/>
                <a:lumOff val="50000"/>
                <a:alpha val="61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그룹 15"/>
          <p:cNvGrpSpPr/>
          <p:nvPr/>
        </p:nvGrpSpPr>
        <p:grpSpPr>
          <a:xfrm flipH="1">
            <a:off x="6722703" y="197411"/>
            <a:ext cx="772846" cy="535773"/>
            <a:chOff x="9243382" y="1371601"/>
            <a:chExt cx="1819350" cy="1485899"/>
          </a:xfrm>
          <a:solidFill>
            <a:srgbClr val="2AA3AE"/>
          </a:solidFill>
        </p:grpSpPr>
        <p:sp>
          <p:nvSpPr>
            <p:cNvPr id="17" name="Freeform 29"/>
            <p:cNvSpPr>
              <a:spLocks noEditPoints="1"/>
            </p:cNvSpPr>
            <p:nvPr/>
          </p:nvSpPr>
          <p:spPr bwMode="auto">
            <a:xfrm>
              <a:off x="10153057" y="1371601"/>
              <a:ext cx="909675" cy="895349"/>
            </a:xfrm>
            <a:custGeom>
              <a:avLst/>
              <a:gdLst>
                <a:gd name="T0" fmla="*/ 126 w 158"/>
                <a:gd name="T1" fmla="*/ 118 h 156"/>
                <a:gd name="T2" fmla="*/ 136 w 158"/>
                <a:gd name="T3" fmla="*/ 139 h 156"/>
                <a:gd name="T4" fmla="*/ 116 w 158"/>
                <a:gd name="T5" fmla="*/ 156 h 156"/>
                <a:gd name="T6" fmla="*/ 100 w 158"/>
                <a:gd name="T7" fmla="*/ 152 h 156"/>
                <a:gd name="T8" fmla="*/ 82 w 158"/>
                <a:gd name="T9" fmla="*/ 148 h 156"/>
                <a:gd name="T10" fmla="*/ 64 w 158"/>
                <a:gd name="T11" fmla="*/ 152 h 156"/>
                <a:gd name="T12" fmla="*/ 48 w 158"/>
                <a:gd name="T13" fmla="*/ 156 h 156"/>
                <a:gd name="T14" fmla="*/ 28 w 158"/>
                <a:gd name="T15" fmla="*/ 139 h 156"/>
                <a:gd name="T16" fmla="*/ 38 w 158"/>
                <a:gd name="T17" fmla="*/ 118 h 156"/>
                <a:gd name="T18" fmla="*/ 61 w 158"/>
                <a:gd name="T19" fmla="*/ 88 h 156"/>
                <a:gd name="T20" fmla="*/ 80 w 158"/>
                <a:gd name="T21" fmla="*/ 81 h 156"/>
                <a:gd name="T22" fmla="*/ 84 w 158"/>
                <a:gd name="T23" fmla="*/ 81 h 156"/>
                <a:gd name="T24" fmla="*/ 84 w 158"/>
                <a:gd name="T25" fmla="*/ 81 h 156"/>
                <a:gd name="T26" fmla="*/ 103 w 158"/>
                <a:gd name="T27" fmla="*/ 88 h 156"/>
                <a:gd name="T28" fmla="*/ 126 w 158"/>
                <a:gd name="T29" fmla="*/ 118 h 156"/>
                <a:gd name="T30" fmla="*/ 54 w 158"/>
                <a:gd name="T31" fmla="*/ 67 h 156"/>
                <a:gd name="T32" fmla="*/ 76 w 158"/>
                <a:gd name="T33" fmla="*/ 33 h 156"/>
                <a:gd name="T34" fmla="*/ 54 w 158"/>
                <a:gd name="T35" fmla="*/ 0 h 156"/>
                <a:gd name="T36" fmla="*/ 33 w 158"/>
                <a:gd name="T37" fmla="*/ 33 h 156"/>
                <a:gd name="T38" fmla="*/ 54 w 158"/>
                <a:gd name="T39" fmla="*/ 67 h 156"/>
                <a:gd name="T40" fmla="*/ 34 w 158"/>
                <a:gd name="T41" fmla="*/ 99 h 156"/>
                <a:gd name="T42" fmla="*/ 38 w 158"/>
                <a:gd name="T43" fmla="*/ 67 h 156"/>
                <a:gd name="T44" fmla="*/ 11 w 158"/>
                <a:gd name="T45" fmla="*/ 50 h 156"/>
                <a:gd name="T46" fmla="*/ 7 w 158"/>
                <a:gd name="T47" fmla="*/ 82 h 156"/>
                <a:gd name="T48" fmla="*/ 34 w 158"/>
                <a:gd name="T49" fmla="*/ 99 h 156"/>
                <a:gd name="T50" fmla="*/ 104 w 158"/>
                <a:gd name="T51" fmla="*/ 67 h 156"/>
                <a:gd name="T52" fmla="*/ 126 w 158"/>
                <a:gd name="T53" fmla="*/ 33 h 156"/>
                <a:gd name="T54" fmla="*/ 104 w 158"/>
                <a:gd name="T55" fmla="*/ 0 h 156"/>
                <a:gd name="T56" fmla="*/ 83 w 158"/>
                <a:gd name="T57" fmla="*/ 33 h 156"/>
                <a:gd name="T58" fmla="*/ 104 w 158"/>
                <a:gd name="T59" fmla="*/ 67 h 156"/>
                <a:gd name="T60" fmla="*/ 147 w 158"/>
                <a:gd name="T61" fmla="*/ 50 h 156"/>
                <a:gd name="T62" fmla="*/ 120 w 158"/>
                <a:gd name="T63" fmla="*/ 67 h 156"/>
                <a:gd name="T64" fmla="*/ 125 w 158"/>
                <a:gd name="T65" fmla="*/ 99 h 156"/>
                <a:gd name="T66" fmla="*/ 152 w 158"/>
                <a:gd name="T67" fmla="*/ 82 h 156"/>
                <a:gd name="T68" fmla="*/ 147 w 158"/>
                <a:gd name="T69" fmla="*/ 50 h 156"/>
                <a:gd name="T70" fmla="*/ 147 w 158"/>
                <a:gd name="T71" fmla="*/ 50 h 156"/>
                <a:gd name="T72" fmla="*/ 147 w 158"/>
                <a:gd name="T73" fmla="*/ 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56">
                  <a:moveTo>
                    <a:pt x="126" y="118"/>
                  </a:moveTo>
                  <a:cubicBezTo>
                    <a:pt x="133" y="128"/>
                    <a:pt x="136" y="134"/>
                    <a:pt x="136" y="139"/>
                  </a:cubicBezTo>
                  <a:cubicBezTo>
                    <a:pt x="136" y="151"/>
                    <a:pt x="127" y="156"/>
                    <a:pt x="116" y="156"/>
                  </a:cubicBezTo>
                  <a:cubicBezTo>
                    <a:pt x="111" y="156"/>
                    <a:pt x="108" y="156"/>
                    <a:pt x="100" y="152"/>
                  </a:cubicBezTo>
                  <a:cubicBezTo>
                    <a:pt x="100" y="152"/>
                    <a:pt x="94" y="147"/>
                    <a:pt x="82" y="148"/>
                  </a:cubicBezTo>
                  <a:cubicBezTo>
                    <a:pt x="70" y="147"/>
                    <a:pt x="64" y="152"/>
                    <a:pt x="64" y="152"/>
                  </a:cubicBezTo>
                  <a:cubicBezTo>
                    <a:pt x="56" y="156"/>
                    <a:pt x="53" y="156"/>
                    <a:pt x="48" y="156"/>
                  </a:cubicBezTo>
                  <a:cubicBezTo>
                    <a:pt x="37" y="156"/>
                    <a:pt x="28" y="151"/>
                    <a:pt x="28" y="139"/>
                  </a:cubicBezTo>
                  <a:cubicBezTo>
                    <a:pt x="28" y="134"/>
                    <a:pt x="31" y="128"/>
                    <a:pt x="38" y="118"/>
                  </a:cubicBezTo>
                  <a:cubicBezTo>
                    <a:pt x="38" y="118"/>
                    <a:pt x="50" y="97"/>
                    <a:pt x="61" y="88"/>
                  </a:cubicBezTo>
                  <a:cubicBezTo>
                    <a:pt x="69" y="81"/>
                    <a:pt x="80" y="81"/>
                    <a:pt x="80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96" y="81"/>
                    <a:pt x="103" y="88"/>
                  </a:cubicBezTo>
                  <a:cubicBezTo>
                    <a:pt x="113" y="98"/>
                    <a:pt x="126" y="118"/>
                    <a:pt x="126" y="118"/>
                  </a:cubicBezTo>
                  <a:close/>
                  <a:moveTo>
                    <a:pt x="54" y="67"/>
                  </a:moveTo>
                  <a:cubicBezTo>
                    <a:pt x="66" y="67"/>
                    <a:pt x="76" y="52"/>
                    <a:pt x="76" y="33"/>
                  </a:cubicBezTo>
                  <a:cubicBezTo>
                    <a:pt x="76" y="15"/>
                    <a:pt x="66" y="0"/>
                    <a:pt x="54" y="0"/>
                  </a:cubicBezTo>
                  <a:cubicBezTo>
                    <a:pt x="43" y="0"/>
                    <a:pt x="33" y="15"/>
                    <a:pt x="33" y="33"/>
                  </a:cubicBezTo>
                  <a:cubicBezTo>
                    <a:pt x="33" y="52"/>
                    <a:pt x="43" y="67"/>
                    <a:pt x="54" y="67"/>
                  </a:cubicBezTo>
                  <a:close/>
                  <a:moveTo>
                    <a:pt x="34" y="99"/>
                  </a:moveTo>
                  <a:cubicBezTo>
                    <a:pt x="43" y="95"/>
                    <a:pt x="45" y="81"/>
                    <a:pt x="38" y="67"/>
                  </a:cubicBezTo>
                  <a:cubicBezTo>
                    <a:pt x="32" y="54"/>
                    <a:pt x="20" y="46"/>
                    <a:pt x="11" y="50"/>
                  </a:cubicBezTo>
                  <a:cubicBezTo>
                    <a:pt x="2" y="54"/>
                    <a:pt x="0" y="68"/>
                    <a:pt x="7" y="82"/>
                  </a:cubicBezTo>
                  <a:cubicBezTo>
                    <a:pt x="13" y="95"/>
                    <a:pt x="25" y="103"/>
                    <a:pt x="34" y="99"/>
                  </a:cubicBezTo>
                  <a:close/>
                  <a:moveTo>
                    <a:pt x="104" y="67"/>
                  </a:moveTo>
                  <a:cubicBezTo>
                    <a:pt x="116" y="67"/>
                    <a:pt x="126" y="52"/>
                    <a:pt x="126" y="33"/>
                  </a:cubicBezTo>
                  <a:cubicBezTo>
                    <a:pt x="126" y="15"/>
                    <a:pt x="116" y="0"/>
                    <a:pt x="104" y="0"/>
                  </a:cubicBezTo>
                  <a:cubicBezTo>
                    <a:pt x="92" y="0"/>
                    <a:pt x="83" y="15"/>
                    <a:pt x="83" y="33"/>
                  </a:cubicBezTo>
                  <a:cubicBezTo>
                    <a:pt x="83" y="52"/>
                    <a:pt x="92" y="67"/>
                    <a:pt x="104" y="67"/>
                  </a:cubicBezTo>
                  <a:close/>
                  <a:moveTo>
                    <a:pt x="147" y="50"/>
                  </a:moveTo>
                  <a:cubicBezTo>
                    <a:pt x="139" y="46"/>
                    <a:pt x="127" y="54"/>
                    <a:pt x="120" y="67"/>
                  </a:cubicBezTo>
                  <a:cubicBezTo>
                    <a:pt x="114" y="81"/>
                    <a:pt x="116" y="95"/>
                    <a:pt x="125" y="99"/>
                  </a:cubicBezTo>
                  <a:cubicBezTo>
                    <a:pt x="133" y="103"/>
                    <a:pt x="146" y="95"/>
                    <a:pt x="152" y="82"/>
                  </a:cubicBezTo>
                  <a:cubicBezTo>
                    <a:pt x="158" y="68"/>
                    <a:pt x="156" y="54"/>
                    <a:pt x="147" y="50"/>
                  </a:cubicBezTo>
                  <a:close/>
                  <a:moveTo>
                    <a:pt x="147" y="50"/>
                  </a:moveTo>
                  <a:cubicBezTo>
                    <a:pt x="147" y="50"/>
                    <a:pt x="147" y="50"/>
                    <a:pt x="147" y="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8" name="Freeform 29"/>
            <p:cNvSpPr>
              <a:spLocks noEditPoints="1"/>
            </p:cNvSpPr>
            <p:nvPr/>
          </p:nvSpPr>
          <p:spPr bwMode="auto">
            <a:xfrm>
              <a:off x="9243382" y="1962151"/>
              <a:ext cx="909675" cy="895349"/>
            </a:xfrm>
            <a:custGeom>
              <a:avLst/>
              <a:gdLst>
                <a:gd name="T0" fmla="*/ 126 w 158"/>
                <a:gd name="T1" fmla="*/ 118 h 156"/>
                <a:gd name="T2" fmla="*/ 136 w 158"/>
                <a:gd name="T3" fmla="*/ 139 h 156"/>
                <a:gd name="T4" fmla="*/ 116 w 158"/>
                <a:gd name="T5" fmla="*/ 156 h 156"/>
                <a:gd name="T6" fmla="*/ 100 w 158"/>
                <a:gd name="T7" fmla="*/ 152 h 156"/>
                <a:gd name="T8" fmla="*/ 82 w 158"/>
                <a:gd name="T9" fmla="*/ 148 h 156"/>
                <a:gd name="T10" fmla="*/ 64 w 158"/>
                <a:gd name="T11" fmla="*/ 152 h 156"/>
                <a:gd name="T12" fmla="*/ 48 w 158"/>
                <a:gd name="T13" fmla="*/ 156 h 156"/>
                <a:gd name="T14" fmla="*/ 28 w 158"/>
                <a:gd name="T15" fmla="*/ 139 h 156"/>
                <a:gd name="T16" fmla="*/ 38 w 158"/>
                <a:gd name="T17" fmla="*/ 118 h 156"/>
                <a:gd name="T18" fmla="*/ 61 w 158"/>
                <a:gd name="T19" fmla="*/ 88 h 156"/>
                <a:gd name="T20" fmla="*/ 80 w 158"/>
                <a:gd name="T21" fmla="*/ 81 h 156"/>
                <a:gd name="T22" fmla="*/ 84 w 158"/>
                <a:gd name="T23" fmla="*/ 81 h 156"/>
                <a:gd name="T24" fmla="*/ 84 w 158"/>
                <a:gd name="T25" fmla="*/ 81 h 156"/>
                <a:gd name="T26" fmla="*/ 103 w 158"/>
                <a:gd name="T27" fmla="*/ 88 h 156"/>
                <a:gd name="T28" fmla="*/ 126 w 158"/>
                <a:gd name="T29" fmla="*/ 118 h 156"/>
                <a:gd name="T30" fmla="*/ 54 w 158"/>
                <a:gd name="T31" fmla="*/ 67 h 156"/>
                <a:gd name="T32" fmla="*/ 76 w 158"/>
                <a:gd name="T33" fmla="*/ 33 h 156"/>
                <a:gd name="T34" fmla="*/ 54 w 158"/>
                <a:gd name="T35" fmla="*/ 0 h 156"/>
                <a:gd name="T36" fmla="*/ 33 w 158"/>
                <a:gd name="T37" fmla="*/ 33 h 156"/>
                <a:gd name="T38" fmla="*/ 54 w 158"/>
                <a:gd name="T39" fmla="*/ 67 h 156"/>
                <a:gd name="T40" fmla="*/ 34 w 158"/>
                <a:gd name="T41" fmla="*/ 99 h 156"/>
                <a:gd name="T42" fmla="*/ 38 w 158"/>
                <a:gd name="T43" fmla="*/ 67 h 156"/>
                <a:gd name="T44" fmla="*/ 11 w 158"/>
                <a:gd name="T45" fmla="*/ 50 h 156"/>
                <a:gd name="T46" fmla="*/ 7 w 158"/>
                <a:gd name="T47" fmla="*/ 82 h 156"/>
                <a:gd name="T48" fmla="*/ 34 w 158"/>
                <a:gd name="T49" fmla="*/ 99 h 156"/>
                <a:gd name="T50" fmla="*/ 104 w 158"/>
                <a:gd name="T51" fmla="*/ 67 h 156"/>
                <a:gd name="T52" fmla="*/ 126 w 158"/>
                <a:gd name="T53" fmla="*/ 33 h 156"/>
                <a:gd name="T54" fmla="*/ 104 w 158"/>
                <a:gd name="T55" fmla="*/ 0 h 156"/>
                <a:gd name="T56" fmla="*/ 83 w 158"/>
                <a:gd name="T57" fmla="*/ 33 h 156"/>
                <a:gd name="T58" fmla="*/ 104 w 158"/>
                <a:gd name="T59" fmla="*/ 67 h 156"/>
                <a:gd name="T60" fmla="*/ 147 w 158"/>
                <a:gd name="T61" fmla="*/ 50 h 156"/>
                <a:gd name="T62" fmla="*/ 120 w 158"/>
                <a:gd name="T63" fmla="*/ 67 h 156"/>
                <a:gd name="T64" fmla="*/ 125 w 158"/>
                <a:gd name="T65" fmla="*/ 99 h 156"/>
                <a:gd name="T66" fmla="*/ 152 w 158"/>
                <a:gd name="T67" fmla="*/ 82 h 156"/>
                <a:gd name="T68" fmla="*/ 147 w 158"/>
                <a:gd name="T69" fmla="*/ 50 h 156"/>
                <a:gd name="T70" fmla="*/ 147 w 158"/>
                <a:gd name="T71" fmla="*/ 50 h 156"/>
                <a:gd name="T72" fmla="*/ 147 w 158"/>
                <a:gd name="T73" fmla="*/ 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56">
                  <a:moveTo>
                    <a:pt x="126" y="118"/>
                  </a:moveTo>
                  <a:cubicBezTo>
                    <a:pt x="133" y="128"/>
                    <a:pt x="136" y="134"/>
                    <a:pt x="136" y="139"/>
                  </a:cubicBezTo>
                  <a:cubicBezTo>
                    <a:pt x="136" y="151"/>
                    <a:pt x="127" y="156"/>
                    <a:pt x="116" y="156"/>
                  </a:cubicBezTo>
                  <a:cubicBezTo>
                    <a:pt x="111" y="156"/>
                    <a:pt x="108" y="156"/>
                    <a:pt x="100" y="152"/>
                  </a:cubicBezTo>
                  <a:cubicBezTo>
                    <a:pt x="100" y="152"/>
                    <a:pt x="94" y="147"/>
                    <a:pt x="82" y="148"/>
                  </a:cubicBezTo>
                  <a:cubicBezTo>
                    <a:pt x="70" y="147"/>
                    <a:pt x="64" y="152"/>
                    <a:pt x="64" y="152"/>
                  </a:cubicBezTo>
                  <a:cubicBezTo>
                    <a:pt x="56" y="156"/>
                    <a:pt x="53" y="156"/>
                    <a:pt x="48" y="156"/>
                  </a:cubicBezTo>
                  <a:cubicBezTo>
                    <a:pt x="37" y="156"/>
                    <a:pt x="28" y="151"/>
                    <a:pt x="28" y="139"/>
                  </a:cubicBezTo>
                  <a:cubicBezTo>
                    <a:pt x="28" y="134"/>
                    <a:pt x="31" y="128"/>
                    <a:pt x="38" y="118"/>
                  </a:cubicBezTo>
                  <a:cubicBezTo>
                    <a:pt x="38" y="118"/>
                    <a:pt x="50" y="97"/>
                    <a:pt x="61" y="88"/>
                  </a:cubicBezTo>
                  <a:cubicBezTo>
                    <a:pt x="69" y="81"/>
                    <a:pt x="80" y="81"/>
                    <a:pt x="80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96" y="81"/>
                    <a:pt x="103" y="88"/>
                  </a:cubicBezTo>
                  <a:cubicBezTo>
                    <a:pt x="113" y="98"/>
                    <a:pt x="126" y="118"/>
                    <a:pt x="126" y="118"/>
                  </a:cubicBezTo>
                  <a:close/>
                  <a:moveTo>
                    <a:pt x="54" y="67"/>
                  </a:moveTo>
                  <a:cubicBezTo>
                    <a:pt x="66" y="67"/>
                    <a:pt x="76" y="52"/>
                    <a:pt x="76" y="33"/>
                  </a:cubicBezTo>
                  <a:cubicBezTo>
                    <a:pt x="76" y="15"/>
                    <a:pt x="66" y="0"/>
                    <a:pt x="54" y="0"/>
                  </a:cubicBezTo>
                  <a:cubicBezTo>
                    <a:pt x="43" y="0"/>
                    <a:pt x="33" y="15"/>
                    <a:pt x="33" y="33"/>
                  </a:cubicBezTo>
                  <a:cubicBezTo>
                    <a:pt x="33" y="52"/>
                    <a:pt x="43" y="67"/>
                    <a:pt x="54" y="67"/>
                  </a:cubicBezTo>
                  <a:close/>
                  <a:moveTo>
                    <a:pt x="34" y="99"/>
                  </a:moveTo>
                  <a:cubicBezTo>
                    <a:pt x="43" y="95"/>
                    <a:pt x="45" y="81"/>
                    <a:pt x="38" y="67"/>
                  </a:cubicBezTo>
                  <a:cubicBezTo>
                    <a:pt x="32" y="54"/>
                    <a:pt x="20" y="46"/>
                    <a:pt x="11" y="50"/>
                  </a:cubicBezTo>
                  <a:cubicBezTo>
                    <a:pt x="2" y="54"/>
                    <a:pt x="0" y="68"/>
                    <a:pt x="7" y="82"/>
                  </a:cubicBezTo>
                  <a:cubicBezTo>
                    <a:pt x="13" y="95"/>
                    <a:pt x="25" y="103"/>
                    <a:pt x="34" y="99"/>
                  </a:cubicBezTo>
                  <a:close/>
                  <a:moveTo>
                    <a:pt x="104" y="67"/>
                  </a:moveTo>
                  <a:cubicBezTo>
                    <a:pt x="116" y="67"/>
                    <a:pt x="126" y="52"/>
                    <a:pt x="126" y="33"/>
                  </a:cubicBezTo>
                  <a:cubicBezTo>
                    <a:pt x="126" y="15"/>
                    <a:pt x="116" y="0"/>
                    <a:pt x="104" y="0"/>
                  </a:cubicBezTo>
                  <a:cubicBezTo>
                    <a:pt x="92" y="0"/>
                    <a:pt x="83" y="15"/>
                    <a:pt x="83" y="33"/>
                  </a:cubicBezTo>
                  <a:cubicBezTo>
                    <a:pt x="83" y="52"/>
                    <a:pt x="92" y="67"/>
                    <a:pt x="104" y="67"/>
                  </a:cubicBezTo>
                  <a:close/>
                  <a:moveTo>
                    <a:pt x="147" y="50"/>
                  </a:moveTo>
                  <a:cubicBezTo>
                    <a:pt x="139" y="46"/>
                    <a:pt x="127" y="54"/>
                    <a:pt x="120" y="67"/>
                  </a:cubicBezTo>
                  <a:cubicBezTo>
                    <a:pt x="114" y="81"/>
                    <a:pt x="116" y="95"/>
                    <a:pt x="125" y="99"/>
                  </a:cubicBezTo>
                  <a:cubicBezTo>
                    <a:pt x="133" y="103"/>
                    <a:pt x="146" y="95"/>
                    <a:pt x="152" y="82"/>
                  </a:cubicBezTo>
                  <a:cubicBezTo>
                    <a:pt x="158" y="68"/>
                    <a:pt x="156" y="54"/>
                    <a:pt x="147" y="50"/>
                  </a:cubicBezTo>
                  <a:close/>
                  <a:moveTo>
                    <a:pt x="147" y="50"/>
                  </a:moveTo>
                  <a:cubicBezTo>
                    <a:pt x="147" y="50"/>
                    <a:pt x="147" y="50"/>
                    <a:pt x="147" y="50"/>
                  </a:cubicBezTo>
                </a:path>
              </a:pathLst>
            </a:custGeom>
            <a:solidFill>
              <a:srgbClr val="2AA3A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849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utoShape 57"/>
          <p:cNvSpPr>
            <a:spLocks noChangeAspect="1" noChangeArrowheads="1" noTextEdit="1"/>
          </p:cNvSpPr>
          <p:nvPr/>
        </p:nvSpPr>
        <p:spPr bwMode="auto">
          <a:xfrm>
            <a:off x="3194050" y="7354888"/>
            <a:ext cx="21717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ea typeface="KBIZ한마음고딕 H" panose="02020503020101020101" pitchFamily="18" charset="-127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9725982" y="1453111"/>
            <a:ext cx="1819350" cy="1485899"/>
            <a:chOff x="9243382" y="1371601"/>
            <a:chExt cx="1819350" cy="1485899"/>
          </a:xfrm>
          <a:solidFill>
            <a:srgbClr val="2AA3AE"/>
          </a:solidFill>
        </p:grpSpPr>
        <p:sp>
          <p:nvSpPr>
            <p:cNvPr id="37" name="Freeform 29"/>
            <p:cNvSpPr>
              <a:spLocks noEditPoints="1"/>
            </p:cNvSpPr>
            <p:nvPr/>
          </p:nvSpPr>
          <p:spPr bwMode="auto">
            <a:xfrm>
              <a:off x="10153057" y="1371601"/>
              <a:ext cx="909675" cy="895349"/>
            </a:xfrm>
            <a:custGeom>
              <a:avLst/>
              <a:gdLst>
                <a:gd name="T0" fmla="*/ 126 w 158"/>
                <a:gd name="T1" fmla="*/ 118 h 156"/>
                <a:gd name="T2" fmla="*/ 136 w 158"/>
                <a:gd name="T3" fmla="*/ 139 h 156"/>
                <a:gd name="T4" fmla="*/ 116 w 158"/>
                <a:gd name="T5" fmla="*/ 156 h 156"/>
                <a:gd name="T6" fmla="*/ 100 w 158"/>
                <a:gd name="T7" fmla="*/ 152 h 156"/>
                <a:gd name="T8" fmla="*/ 82 w 158"/>
                <a:gd name="T9" fmla="*/ 148 h 156"/>
                <a:gd name="T10" fmla="*/ 64 w 158"/>
                <a:gd name="T11" fmla="*/ 152 h 156"/>
                <a:gd name="T12" fmla="*/ 48 w 158"/>
                <a:gd name="T13" fmla="*/ 156 h 156"/>
                <a:gd name="T14" fmla="*/ 28 w 158"/>
                <a:gd name="T15" fmla="*/ 139 h 156"/>
                <a:gd name="T16" fmla="*/ 38 w 158"/>
                <a:gd name="T17" fmla="*/ 118 h 156"/>
                <a:gd name="T18" fmla="*/ 61 w 158"/>
                <a:gd name="T19" fmla="*/ 88 h 156"/>
                <a:gd name="T20" fmla="*/ 80 w 158"/>
                <a:gd name="T21" fmla="*/ 81 h 156"/>
                <a:gd name="T22" fmla="*/ 84 w 158"/>
                <a:gd name="T23" fmla="*/ 81 h 156"/>
                <a:gd name="T24" fmla="*/ 84 w 158"/>
                <a:gd name="T25" fmla="*/ 81 h 156"/>
                <a:gd name="T26" fmla="*/ 103 w 158"/>
                <a:gd name="T27" fmla="*/ 88 h 156"/>
                <a:gd name="T28" fmla="*/ 126 w 158"/>
                <a:gd name="T29" fmla="*/ 118 h 156"/>
                <a:gd name="T30" fmla="*/ 54 w 158"/>
                <a:gd name="T31" fmla="*/ 67 h 156"/>
                <a:gd name="T32" fmla="*/ 76 w 158"/>
                <a:gd name="T33" fmla="*/ 33 h 156"/>
                <a:gd name="T34" fmla="*/ 54 w 158"/>
                <a:gd name="T35" fmla="*/ 0 h 156"/>
                <a:gd name="T36" fmla="*/ 33 w 158"/>
                <a:gd name="T37" fmla="*/ 33 h 156"/>
                <a:gd name="T38" fmla="*/ 54 w 158"/>
                <a:gd name="T39" fmla="*/ 67 h 156"/>
                <a:gd name="T40" fmla="*/ 34 w 158"/>
                <a:gd name="T41" fmla="*/ 99 h 156"/>
                <a:gd name="T42" fmla="*/ 38 w 158"/>
                <a:gd name="T43" fmla="*/ 67 h 156"/>
                <a:gd name="T44" fmla="*/ 11 w 158"/>
                <a:gd name="T45" fmla="*/ 50 h 156"/>
                <a:gd name="T46" fmla="*/ 7 w 158"/>
                <a:gd name="T47" fmla="*/ 82 h 156"/>
                <a:gd name="T48" fmla="*/ 34 w 158"/>
                <a:gd name="T49" fmla="*/ 99 h 156"/>
                <a:gd name="T50" fmla="*/ 104 w 158"/>
                <a:gd name="T51" fmla="*/ 67 h 156"/>
                <a:gd name="T52" fmla="*/ 126 w 158"/>
                <a:gd name="T53" fmla="*/ 33 h 156"/>
                <a:gd name="T54" fmla="*/ 104 w 158"/>
                <a:gd name="T55" fmla="*/ 0 h 156"/>
                <a:gd name="T56" fmla="*/ 83 w 158"/>
                <a:gd name="T57" fmla="*/ 33 h 156"/>
                <a:gd name="T58" fmla="*/ 104 w 158"/>
                <a:gd name="T59" fmla="*/ 67 h 156"/>
                <a:gd name="T60" fmla="*/ 147 w 158"/>
                <a:gd name="T61" fmla="*/ 50 h 156"/>
                <a:gd name="T62" fmla="*/ 120 w 158"/>
                <a:gd name="T63" fmla="*/ 67 h 156"/>
                <a:gd name="T64" fmla="*/ 125 w 158"/>
                <a:gd name="T65" fmla="*/ 99 h 156"/>
                <a:gd name="T66" fmla="*/ 152 w 158"/>
                <a:gd name="T67" fmla="*/ 82 h 156"/>
                <a:gd name="T68" fmla="*/ 147 w 158"/>
                <a:gd name="T69" fmla="*/ 50 h 156"/>
                <a:gd name="T70" fmla="*/ 147 w 158"/>
                <a:gd name="T71" fmla="*/ 50 h 156"/>
                <a:gd name="T72" fmla="*/ 147 w 158"/>
                <a:gd name="T73" fmla="*/ 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56">
                  <a:moveTo>
                    <a:pt x="126" y="118"/>
                  </a:moveTo>
                  <a:cubicBezTo>
                    <a:pt x="133" y="128"/>
                    <a:pt x="136" y="134"/>
                    <a:pt x="136" y="139"/>
                  </a:cubicBezTo>
                  <a:cubicBezTo>
                    <a:pt x="136" y="151"/>
                    <a:pt x="127" y="156"/>
                    <a:pt x="116" y="156"/>
                  </a:cubicBezTo>
                  <a:cubicBezTo>
                    <a:pt x="111" y="156"/>
                    <a:pt x="108" y="156"/>
                    <a:pt x="100" y="152"/>
                  </a:cubicBezTo>
                  <a:cubicBezTo>
                    <a:pt x="100" y="152"/>
                    <a:pt x="94" y="147"/>
                    <a:pt x="82" y="148"/>
                  </a:cubicBezTo>
                  <a:cubicBezTo>
                    <a:pt x="70" y="147"/>
                    <a:pt x="64" y="152"/>
                    <a:pt x="64" y="152"/>
                  </a:cubicBezTo>
                  <a:cubicBezTo>
                    <a:pt x="56" y="156"/>
                    <a:pt x="53" y="156"/>
                    <a:pt x="48" y="156"/>
                  </a:cubicBezTo>
                  <a:cubicBezTo>
                    <a:pt x="37" y="156"/>
                    <a:pt x="28" y="151"/>
                    <a:pt x="28" y="139"/>
                  </a:cubicBezTo>
                  <a:cubicBezTo>
                    <a:pt x="28" y="134"/>
                    <a:pt x="31" y="128"/>
                    <a:pt x="38" y="118"/>
                  </a:cubicBezTo>
                  <a:cubicBezTo>
                    <a:pt x="38" y="118"/>
                    <a:pt x="50" y="97"/>
                    <a:pt x="61" y="88"/>
                  </a:cubicBezTo>
                  <a:cubicBezTo>
                    <a:pt x="69" y="81"/>
                    <a:pt x="80" y="81"/>
                    <a:pt x="80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96" y="81"/>
                    <a:pt x="103" y="88"/>
                  </a:cubicBezTo>
                  <a:cubicBezTo>
                    <a:pt x="113" y="98"/>
                    <a:pt x="126" y="118"/>
                    <a:pt x="126" y="118"/>
                  </a:cubicBezTo>
                  <a:close/>
                  <a:moveTo>
                    <a:pt x="54" y="67"/>
                  </a:moveTo>
                  <a:cubicBezTo>
                    <a:pt x="66" y="67"/>
                    <a:pt x="76" y="52"/>
                    <a:pt x="76" y="33"/>
                  </a:cubicBezTo>
                  <a:cubicBezTo>
                    <a:pt x="76" y="15"/>
                    <a:pt x="66" y="0"/>
                    <a:pt x="54" y="0"/>
                  </a:cubicBezTo>
                  <a:cubicBezTo>
                    <a:pt x="43" y="0"/>
                    <a:pt x="33" y="15"/>
                    <a:pt x="33" y="33"/>
                  </a:cubicBezTo>
                  <a:cubicBezTo>
                    <a:pt x="33" y="52"/>
                    <a:pt x="43" y="67"/>
                    <a:pt x="54" y="67"/>
                  </a:cubicBezTo>
                  <a:close/>
                  <a:moveTo>
                    <a:pt x="34" y="99"/>
                  </a:moveTo>
                  <a:cubicBezTo>
                    <a:pt x="43" y="95"/>
                    <a:pt x="45" y="81"/>
                    <a:pt x="38" y="67"/>
                  </a:cubicBezTo>
                  <a:cubicBezTo>
                    <a:pt x="32" y="54"/>
                    <a:pt x="20" y="46"/>
                    <a:pt x="11" y="50"/>
                  </a:cubicBezTo>
                  <a:cubicBezTo>
                    <a:pt x="2" y="54"/>
                    <a:pt x="0" y="68"/>
                    <a:pt x="7" y="82"/>
                  </a:cubicBezTo>
                  <a:cubicBezTo>
                    <a:pt x="13" y="95"/>
                    <a:pt x="25" y="103"/>
                    <a:pt x="34" y="99"/>
                  </a:cubicBezTo>
                  <a:close/>
                  <a:moveTo>
                    <a:pt x="104" y="67"/>
                  </a:moveTo>
                  <a:cubicBezTo>
                    <a:pt x="116" y="67"/>
                    <a:pt x="126" y="52"/>
                    <a:pt x="126" y="33"/>
                  </a:cubicBezTo>
                  <a:cubicBezTo>
                    <a:pt x="126" y="15"/>
                    <a:pt x="116" y="0"/>
                    <a:pt x="104" y="0"/>
                  </a:cubicBezTo>
                  <a:cubicBezTo>
                    <a:pt x="92" y="0"/>
                    <a:pt x="83" y="15"/>
                    <a:pt x="83" y="33"/>
                  </a:cubicBezTo>
                  <a:cubicBezTo>
                    <a:pt x="83" y="52"/>
                    <a:pt x="92" y="67"/>
                    <a:pt x="104" y="67"/>
                  </a:cubicBezTo>
                  <a:close/>
                  <a:moveTo>
                    <a:pt x="147" y="50"/>
                  </a:moveTo>
                  <a:cubicBezTo>
                    <a:pt x="139" y="46"/>
                    <a:pt x="127" y="54"/>
                    <a:pt x="120" y="67"/>
                  </a:cubicBezTo>
                  <a:cubicBezTo>
                    <a:pt x="114" y="81"/>
                    <a:pt x="116" y="95"/>
                    <a:pt x="125" y="99"/>
                  </a:cubicBezTo>
                  <a:cubicBezTo>
                    <a:pt x="133" y="103"/>
                    <a:pt x="146" y="95"/>
                    <a:pt x="152" y="82"/>
                  </a:cubicBezTo>
                  <a:cubicBezTo>
                    <a:pt x="158" y="68"/>
                    <a:pt x="156" y="54"/>
                    <a:pt x="147" y="50"/>
                  </a:cubicBezTo>
                  <a:close/>
                  <a:moveTo>
                    <a:pt x="147" y="50"/>
                  </a:moveTo>
                  <a:cubicBezTo>
                    <a:pt x="147" y="50"/>
                    <a:pt x="147" y="50"/>
                    <a:pt x="147" y="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8" name="Freeform 29"/>
            <p:cNvSpPr>
              <a:spLocks noEditPoints="1"/>
            </p:cNvSpPr>
            <p:nvPr/>
          </p:nvSpPr>
          <p:spPr bwMode="auto">
            <a:xfrm>
              <a:off x="9243382" y="1962151"/>
              <a:ext cx="909675" cy="895349"/>
            </a:xfrm>
            <a:custGeom>
              <a:avLst/>
              <a:gdLst>
                <a:gd name="T0" fmla="*/ 126 w 158"/>
                <a:gd name="T1" fmla="*/ 118 h 156"/>
                <a:gd name="T2" fmla="*/ 136 w 158"/>
                <a:gd name="T3" fmla="*/ 139 h 156"/>
                <a:gd name="T4" fmla="*/ 116 w 158"/>
                <a:gd name="T5" fmla="*/ 156 h 156"/>
                <a:gd name="T6" fmla="*/ 100 w 158"/>
                <a:gd name="T7" fmla="*/ 152 h 156"/>
                <a:gd name="T8" fmla="*/ 82 w 158"/>
                <a:gd name="T9" fmla="*/ 148 h 156"/>
                <a:gd name="T10" fmla="*/ 64 w 158"/>
                <a:gd name="T11" fmla="*/ 152 h 156"/>
                <a:gd name="T12" fmla="*/ 48 w 158"/>
                <a:gd name="T13" fmla="*/ 156 h 156"/>
                <a:gd name="T14" fmla="*/ 28 w 158"/>
                <a:gd name="T15" fmla="*/ 139 h 156"/>
                <a:gd name="T16" fmla="*/ 38 w 158"/>
                <a:gd name="T17" fmla="*/ 118 h 156"/>
                <a:gd name="T18" fmla="*/ 61 w 158"/>
                <a:gd name="T19" fmla="*/ 88 h 156"/>
                <a:gd name="T20" fmla="*/ 80 w 158"/>
                <a:gd name="T21" fmla="*/ 81 h 156"/>
                <a:gd name="T22" fmla="*/ 84 w 158"/>
                <a:gd name="T23" fmla="*/ 81 h 156"/>
                <a:gd name="T24" fmla="*/ 84 w 158"/>
                <a:gd name="T25" fmla="*/ 81 h 156"/>
                <a:gd name="T26" fmla="*/ 103 w 158"/>
                <a:gd name="T27" fmla="*/ 88 h 156"/>
                <a:gd name="T28" fmla="*/ 126 w 158"/>
                <a:gd name="T29" fmla="*/ 118 h 156"/>
                <a:gd name="T30" fmla="*/ 54 w 158"/>
                <a:gd name="T31" fmla="*/ 67 h 156"/>
                <a:gd name="T32" fmla="*/ 76 w 158"/>
                <a:gd name="T33" fmla="*/ 33 h 156"/>
                <a:gd name="T34" fmla="*/ 54 w 158"/>
                <a:gd name="T35" fmla="*/ 0 h 156"/>
                <a:gd name="T36" fmla="*/ 33 w 158"/>
                <a:gd name="T37" fmla="*/ 33 h 156"/>
                <a:gd name="T38" fmla="*/ 54 w 158"/>
                <a:gd name="T39" fmla="*/ 67 h 156"/>
                <a:gd name="T40" fmla="*/ 34 w 158"/>
                <a:gd name="T41" fmla="*/ 99 h 156"/>
                <a:gd name="T42" fmla="*/ 38 w 158"/>
                <a:gd name="T43" fmla="*/ 67 h 156"/>
                <a:gd name="T44" fmla="*/ 11 w 158"/>
                <a:gd name="T45" fmla="*/ 50 h 156"/>
                <a:gd name="T46" fmla="*/ 7 w 158"/>
                <a:gd name="T47" fmla="*/ 82 h 156"/>
                <a:gd name="T48" fmla="*/ 34 w 158"/>
                <a:gd name="T49" fmla="*/ 99 h 156"/>
                <a:gd name="T50" fmla="*/ 104 w 158"/>
                <a:gd name="T51" fmla="*/ 67 h 156"/>
                <a:gd name="T52" fmla="*/ 126 w 158"/>
                <a:gd name="T53" fmla="*/ 33 h 156"/>
                <a:gd name="T54" fmla="*/ 104 w 158"/>
                <a:gd name="T55" fmla="*/ 0 h 156"/>
                <a:gd name="T56" fmla="*/ 83 w 158"/>
                <a:gd name="T57" fmla="*/ 33 h 156"/>
                <a:gd name="T58" fmla="*/ 104 w 158"/>
                <a:gd name="T59" fmla="*/ 67 h 156"/>
                <a:gd name="T60" fmla="*/ 147 w 158"/>
                <a:gd name="T61" fmla="*/ 50 h 156"/>
                <a:gd name="T62" fmla="*/ 120 w 158"/>
                <a:gd name="T63" fmla="*/ 67 h 156"/>
                <a:gd name="T64" fmla="*/ 125 w 158"/>
                <a:gd name="T65" fmla="*/ 99 h 156"/>
                <a:gd name="T66" fmla="*/ 152 w 158"/>
                <a:gd name="T67" fmla="*/ 82 h 156"/>
                <a:gd name="T68" fmla="*/ 147 w 158"/>
                <a:gd name="T69" fmla="*/ 50 h 156"/>
                <a:gd name="T70" fmla="*/ 147 w 158"/>
                <a:gd name="T71" fmla="*/ 50 h 156"/>
                <a:gd name="T72" fmla="*/ 147 w 158"/>
                <a:gd name="T73" fmla="*/ 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56">
                  <a:moveTo>
                    <a:pt x="126" y="118"/>
                  </a:moveTo>
                  <a:cubicBezTo>
                    <a:pt x="133" y="128"/>
                    <a:pt x="136" y="134"/>
                    <a:pt x="136" y="139"/>
                  </a:cubicBezTo>
                  <a:cubicBezTo>
                    <a:pt x="136" y="151"/>
                    <a:pt x="127" y="156"/>
                    <a:pt x="116" y="156"/>
                  </a:cubicBezTo>
                  <a:cubicBezTo>
                    <a:pt x="111" y="156"/>
                    <a:pt x="108" y="156"/>
                    <a:pt x="100" y="152"/>
                  </a:cubicBezTo>
                  <a:cubicBezTo>
                    <a:pt x="100" y="152"/>
                    <a:pt x="94" y="147"/>
                    <a:pt x="82" y="148"/>
                  </a:cubicBezTo>
                  <a:cubicBezTo>
                    <a:pt x="70" y="147"/>
                    <a:pt x="64" y="152"/>
                    <a:pt x="64" y="152"/>
                  </a:cubicBezTo>
                  <a:cubicBezTo>
                    <a:pt x="56" y="156"/>
                    <a:pt x="53" y="156"/>
                    <a:pt x="48" y="156"/>
                  </a:cubicBezTo>
                  <a:cubicBezTo>
                    <a:pt x="37" y="156"/>
                    <a:pt x="28" y="151"/>
                    <a:pt x="28" y="139"/>
                  </a:cubicBezTo>
                  <a:cubicBezTo>
                    <a:pt x="28" y="134"/>
                    <a:pt x="31" y="128"/>
                    <a:pt x="38" y="118"/>
                  </a:cubicBezTo>
                  <a:cubicBezTo>
                    <a:pt x="38" y="118"/>
                    <a:pt x="50" y="97"/>
                    <a:pt x="61" y="88"/>
                  </a:cubicBezTo>
                  <a:cubicBezTo>
                    <a:pt x="69" y="81"/>
                    <a:pt x="80" y="81"/>
                    <a:pt x="80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96" y="81"/>
                    <a:pt x="103" y="88"/>
                  </a:cubicBezTo>
                  <a:cubicBezTo>
                    <a:pt x="113" y="98"/>
                    <a:pt x="126" y="118"/>
                    <a:pt x="126" y="118"/>
                  </a:cubicBezTo>
                  <a:close/>
                  <a:moveTo>
                    <a:pt x="54" y="67"/>
                  </a:moveTo>
                  <a:cubicBezTo>
                    <a:pt x="66" y="67"/>
                    <a:pt x="76" y="52"/>
                    <a:pt x="76" y="33"/>
                  </a:cubicBezTo>
                  <a:cubicBezTo>
                    <a:pt x="76" y="15"/>
                    <a:pt x="66" y="0"/>
                    <a:pt x="54" y="0"/>
                  </a:cubicBezTo>
                  <a:cubicBezTo>
                    <a:pt x="43" y="0"/>
                    <a:pt x="33" y="15"/>
                    <a:pt x="33" y="33"/>
                  </a:cubicBezTo>
                  <a:cubicBezTo>
                    <a:pt x="33" y="52"/>
                    <a:pt x="43" y="67"/>
                    <a:pt x="54" y="67"/>
                  </a:cubicBezTo>
                  <a:close/>
                  <a:moveTo>
                    <a:pt x="34" y="99"/>
                  </a:moveTo>
                  <a:cubicBezTo>
                    <a:pt x="43" y="95"/>
                    <a:pt x="45" y="81"/>
                    <a:pt x="38" y="67"/>
                  </a:cubicBezTo>
                  <a:cubicBezTo>
                    <a:pt x="32" y="54"/>
                    <a:pt x="20" y="46"/>
                    <a:pt x="11" y="50"/>
                  </a:cubicBezTo>
                  <a:cubicBezTo>
                    <a:pt x="2" y="54"/>
                    <a:pt x="0" y="68"/>
                    <a:pt x="7" y="82"/>
                  </a:cubicBezTo>
                  <a:cubicBezTo>
                    <a:pt x="13" y="95"/>
                    <a:pt x="25" y="103"/>
                    <a:pt x="34" y="99"/>
                  </a:cubicBezTo>
                  <a:close/>
                  <a:moveTo>
                    <a:pt x="104" y="67"/>
                  </a:moveTo>
                  <a:cubicBezTo>
                    <a:pt x="116" y="67"/>
                    <a:pt x="126" y="52"/>
                    <a:pt x="126" y="33"/>
                  </a:cubicBezTo>
                  <a:cubicBezTo>
                    <a:pt x="126" y="15"/>
                    <a:pt x="116" y="0"/>
                    <a:pt x="104" y="0"/>
                  </a:cubicBezTo>
                  <a:cubicBezTo>
                    <a:pt x="92" y="0"/>
                    <a:pt x="83" y="15"/>
                    <a:pt x="83" y="33"/>
                  </a:cubicBezTo>
                  <a:cubicBezTo>
                    <a:pt x="83" y="52"/>
                    <a:pt x="92" y="67"/>
                    <a:pt x="104" y="67"/>
                  </a:cubicBezTo>
                  <a:close/>
                  <a:moveTo>
                    <a:pt x="147" y="50"/>
                  </a:moveTo>
                  <a:cubicBezTo>
                    <a:pt x="139" y="46"/>
                    <a:pt x="127" y="54"/>
                    <a:pt x="120" y="67"/>
                  </a:cubicBezTo>
                  <a:cubicBezTo>
                    <a:pt x="114" y="81"/>
                    <a:pt x="116" y="95"/>
                    <a:pt x="125" y="99"/>
                  </a:cubicBezTo>
                  <a:cubicBezTo>
                    <a:pt x="133" y="103"/>
                    <a:pt x="146" y="95"/>
                    <a:pt x="152" y="82"/>
                  </a:cubicBezTo>
                  <a:cubicBezTo>
                    <a:pt x="158" y="68"/>
                    <a:pt x="156" y="54"/>
                    <a:pt x="147" y="50"/>
                  </a:cubicBezTo>
                  <a:close/>
                  <a:moveTo>
                    <a:pt x="147" y="50"/>
                  </a:moveTo>
                  <a:cubicBezTo>
                    <a:pt x="147" y="50"/>
                    <a:pt x="147" y="50"/>
                    <a:pt x="147" y="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6576368" y="4156035"/>
            <a:ext cx="1819350" cy="1562099"/>
            <a:chOff x="9243382" y="1371601"/>
            <a:chExt cx="1819350" cy="1562099"/>
          </a:xfrm>
          <a:solidFill>
            <a:srgbClr val="EB7179"/>
          </a:solidFill>
        </p:grpSpPr>
        <p:sp>
          <p:nvSpPr>
            <p:cNvPr id="40" name="Freeform 29"/>
            <p:cNvSpPr>
              <a:spLocks noEditPoints="1"/>
            </p:cNvSpPr>
            <p:nvPr/>
          </p:nvSpPr>
          <p:spPr bwMode="auto">
            <a:xfrm>
              <a:off x="10153057" y="1371601"/>
              <a:ext cx="909675" cy="895349"/>
            </a:xfrm>
            <a:custGeom>
              <a:avLst/>
              <a:gdLst>
                <a:gd name="T0" fmla="*/ 126 w 158"/>
                <a:gd name="T1" fmla="*/ 118 h 156"/>
                <a:gd name="T2" fmla="*/ 136 w 158"/>
                <a:gd name="T3" fmla="*/ 139 h 156"/>
                <a:gd name="T4" fmla="*/ 116 w 158"/>
                <a:gd name="T5" fmla="*/ 156 h 156"/>
                <a:gd name="T6" fmla="*/ 100 w 158"/>
                <a:gd name="T7" fmla="*/ 152 h 156"/>
                <a:gd name="T8" fmla="*/ 82 w 158"/>
                <a:gd name="T9" fmla="*/ 148 h 156"/>
                <a:gd name="T10" fmla="*/ 64 w 158"/>
                <a:gd name="T11" fmla="*/ 152 h 156"/>
                <a:gd name="T12" fmla="*/ 48 w 158"/>
                <a:gd name="T13" fmla="*/ 156 h 156"/>
                <a:gd name="T14" fmla="*/ 28 w 158"/>
                <a:gd name="T15" fmla="*/ 139 h 156"/>
                <a:gd name="T16" fmla="*/ 38 w 158"/>
                <a:gd name="T17" fmla="*/ 118 h 156"/>
                <a:gd name="T18" fmla="*/ 61 w 158"/>
                <a:gd name="T19" fmla="*/ 88 h 156"/>
                <a:gd name="T20" fmla="*/ 80 w 158"/>
                <a:gd name="T21" fmla="*/ 81 h 156"/>
                <a:gd name="T22" fmla="*/ 84 w 158"/>
                <a:gd name="T23" fmla="*/ 81 h 156"/>
                <a:gd name="T24" fmla="*/ 84 w 158"/>
                <a:gd name="T25" fmla="*/ 81 h 156"/>
                <a:gd name="T26" fmla="*/ 103 w 158"/>
                <a:gd name="T27" fmla="*/ 88 h 156"/>
                <a:gd name="T28" fmla="*/ 126 w 158"/>
                <a:gd name="T29" fmla="*/ 118 h 156"/>
                <a:gd name="T30" fmla="*/ 54 w 158"/>
                <a:gd name="T31" fmla="*/ 67 h 156"/>
                <a:gd name="T32" fmla="*/ 76 w 158"/>
                <a:gd name="T33" fmla="*/ 33 h 156"/>
                <a:gd name="T34" fmla="*/ 54 w 158"/>
                <a:gd name="T35" fmla="*/ 0 h 156"/>
                <a:gd name="T36" fmla="*/ 33 w 158"/>
                <a:gd name="T37" fmla="*/ 33 h 156"/>
                <a:gd name="T38" fmla="*/ 54 w 158"/>
                <a:gd name="T39" fmla="*/ 67 h 156"/>
                <a:gd name="T40" fmla="*/ 34 w 158"/>
                <a:gd name="T41" fmla="*/ 99 h 156"/>
                <a:gd name="T42" fmla="*/ 38 w 158"/>
                <a:gd name="T43" fmla="*/ 67 h 156"/>
                <a:gd name="T44" fmla="*/ 11 w 158"/>
                <a:gd name="T45" fmla="*/ 50 h 156"/>
                <a:gd name="T46" fmla="*/ 7 w 158"/>
                <a:gd name="T47" fmla="*/ 82 h 156"/>
                <a:gd name="T48" fmla="*/ 34 w 158"/>
                <a:gd name="T49" fmla="*/ 99 h 156"/>
                <a:gd name="T50" fmla="*/ 104 w 158"/>
                <a:gd name="T51" fmla="*/ 67 h 156"/>
                <a:gd name="T52" fmla="*/ 126 w 158"/>
                <a:gd name="T53" fmla="*/ 33 h 156"/>
                <a:gd name="T54" fmla="*/ 104 w 158"/>
                <a:gd name="T55" fmla="*/ 0 h 156"/>
                <a:gd name="T56" fmla="*/ 83 w 158"/>
                <a:gd name="T57" fmla="*/ 33 h 156"/>
                <a:gd name="T58" fmla="*/ 104 w 158"/>
                <a:gd name="T59" fmla="*/ 67 h 156"/>
                <a:gd name="T60" fmla="*/ 147 w 158"/>
                <a:gd name="T61" fmla="*/ 50 h 156"/>
                <a:gd name="T62" fmla="*/ 120 w 158"/>
                <a:gd name="T63" fmla="*/ 67 h 156"/>
                <a:gd name="T64" fmla="*/ 125 w 158"/>
                <a:gd name="T65" fmla="*/ 99 h 156"/>
                <a:gd name="T66" fmla="*/ 152 w 158"/>
                <a:gd name="T67" fmla="*/ 82 h 156"/>
                <a:gd name="T68" fmla="*/ 147 w 158"/>
                <a:gd name="T69" fmla="*/ 50 h 156"/>
                <a:gd name="T70" fmla="*/ 147 w 158"/>
                <a:gd name="T71" fmla="*/ 50 h 156"/>
                <a:gd name="T72" fmla="*/ 147 w 158"/>
                <a:gd name="T73" fmla="*/ 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56">
                  <a:moveTo>
                    <a:pt x="126" y="118"/>
                  </a:moveTo>
                  <a:cubicBezTo>
                    <a:pt x="133" y="128"/>
                    <a:pt x="136" y="134"/>
                    <a:pt x="136" y="139"/>
                  </a:cubicBezTo>
                  <a:cubicBezTo>
                    <a:pt x="136" y="151"/>
                    <a:pt x="127" y="156"/>
                    <a:pt x="116" y="156"/>
                  </a:cubicBezTo>
                  <a:cubicBezTo>
                    <a:pt x="111" y="156"/>
                    <a:pt x="108" y="156"/>
                    <a:pt x="100" y="152"/>
                  </a:cubicBezTo>
                  <a:cubicBezTo>
                    <a:pt x="100" y="152"/>
                    <a:pt x="94" y="147"/>
                    <a:pt x="82" y="148"/>
                  </a:cubicBezTo>
                  <a:cubicBezTo>
                    <a:pt x="70" y="147"/>
                    <a:pt x="64" y="152"/>
                    <a:pt x="64" y="152"/>
                  </a:cubicBezTo>
                  <a:cubicBezTo>
                    <a:pt x="56" y="156"/>
                    <a:pt x="53" y="156"/>
                    <a:pt x="48" y="156"/>
                  </a:cubicBezTo>
                  <a:cubicBezTo>
                    <a:pt x="37" y="156"/>
                    <a:pt x="28" y="151"/>
                    <a:pt x="28" y="139"/>
                  </a:cubicBezTo>
                  <a:cubicBezTo>
                    <a:pt x="28" y="134"/>
                    <a:pt x="31" y="128"/>
                    <a:pt x="38" y="118"/>
                  </a:cubicBezTo>
                  <a:cubicBezTo>
                    <a:pt x="38" y="118"/>
                    <a:pt x="50" y="97"/>
                    <a:pt x="61" y="88"/>
                  </a:cubicBezTo>
                  <a:cubicBezTo>
                    <a:pt x="69" y="81"/>
                    <a:pt x="80" y="81"/>
                    <a:pt x="80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96" y="81"/>
                    <a:pt x="103" y="88"/>
                  </a:cubicBezTo>
                  <a:cubicBezTo>
                    <a:pt x="113" y="98"/>
                    <a:pt x="126" y="118"/>
                    <a:pt x="126" y="118"/>
                  </a:cubicBezTo>
                  <a:close/>
                  <a:moveTo>
                    <a:pt x="54" y="67"/>
                  </a:moveTo>
                  <a:cubicBezTo>
                    <a:pt x="66" y="67"/>
                    <a:pt x="76" y="52"/>
                    <a:pt x="76" y="33"/>
                  </a:cubicBezTo>
                  <a:cubicBezTo>
                    <a:pt x="76" y="15"/>
                    <a:pt x="66" y="0"/>
                    <a:pt x="54" y="0"/>
                  </a:cubicBezTo>
                  <a:cubicBezTo>
                    <a:pt x="43" y="0"/>
                    <a:pt x="33" y="15"/>
                    <a:pt x="33" y="33"/>
                  </a:cubicBezTo>
                  <a:cubicBezTo>
                    <a:pt x="33" y="52"/>
                    <a:pt x="43" y="67"/>
                    <a:pt x="54" y="67"/>
                  </a:cubicBezTo>
                  <a:close/>
                  <a:moveTo>
                    <a:pt x="34" y="99"/>
                  </a:moveTo>
                  <a:cubicBezTo>
                    <a:pt x="43" y="95"/>
                    <a:pt x="45" y="81"/>
                    <a:pt x="38" y="67"/>
                  </a:cubicBezTo>
                  <a:cubicBezTo>
                    <a:pt x="32" y="54"/>
                    <a:pt x="20" y="46"/>
                    <a:pt x="11" y="50"/>
                  </a:cubicBezTo>
                  <a:cubicBezTo>
                    <a:pt x="2" y="54"/>
                    <a:pt x="0" y="68"/>
                    <a:pt x="7" y="82"/>
                  </a:cubicBezTo>
                  <a:cubicBezTo>
                    <a:pt x="13" y="95"/>
                    <a:pt x="25" y="103"/>
                    <a:pt x="34" y="99"/>
                  </a:cubicBezTo>
                  <a:close/>
                  <a:moveTo>
                    <a:pt x="104" y="67"/>
                  </a:moveTo>
                  <a:cubicBezTo>
                    <a:pt x="116" y="67"/>
                    <a:pt x="126" y="52"/>
                    <a:pt x="126" y="33"/>
                  </a:cubicBezTo>
                  <a:cubicBezTo>
                    <a:pt x="126" y="15"/>
                    <a:pt x="116" y="0"/>
                    <a:pt x="104" y="0"/>
                  </a:cubicBezTo>
                  <a:cubicBezTo>
                    <a:pt x="92" y="0"/>
                    <a:pt x="83" y="15"/>
                    <a:pt x="83" y="33"/>
                  </a:cubicBezTo>
                  <a:cubicBezTo>
                    <a:pt x="83" y="52"/>
                    <a:pt x="92" y="67"/>
                    <a:pt x="104" y="67"/>
                  </a:cubicBezTo>
                  <a:close/>
                  <a:moveTo>
                    <a:pt x="147" y="50"/>
                  </a:moveTo>
                  <a:cubicBezTo>
                    <a:pt x="139" y="46"/>
                    <a:pt x="127" y="54"/>
                    <a:pt x="120" y="67"/>
                  </a:cubicBezTo>
                  <a:cubicBezTo>
                    <a:pt x="114" y="81"/>
                    <a:pt x="116" y="95"/>
                    <a:pt x="125" y="99"/>
                  </a:cubicBezTo>
                  <a:cubicBezTo>
                    <a:pt x="133" y="103"/>
                    <a:pt x="146" y="95"/>
                    <a:pt x="152" y="82"/>
                  </a:cubicBezTo>
                  <a:cubicBezTo>
                    <a:pt x="158" y="68"/>
                    <a:pt x="156" y="54"/>
                    <a:pt x="147" y="50"/>
                  </a:cubicBezTo>
                  <a:close/>
                  <a:moveTo>
                    <a:pt x="147" y="50"/>
                  </a:moveTo>
                  <a:cubicBezTo>
                    <a:pt x="147" y="50"/>
                    <a:pt x="147" y="50"/>
                    <a:pt x="147" y="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41" name="Freeform 29"/>
            <p:cNvSpPr>
              <a:spLocks noEditPoints="1"/>
            </p:cNvSpPr>
            <p:nvPr/>
          </p:nvSpPr>
          <p:spPr bwMode="auto">
            <a:xfrm>
              <a:off x="9243382" y="2038351"/>
              <a:ext cx="909675" cy="895349"/>
            </a:xfrm>
            <a:custGeom>
              <a:avLst/>
              <a:gdLst>
                <a:gd name="T0" fmla="*/ 126 w 158"/>
                <a:gd name="T1" fmla="*/ 118 h 156"/>
                <a:gd name="T2" fmla="*/ 136 w 158"/>
                <a:gd name="T3" fmla="*/ 139 h 156"/>
                <a:gd name="T4" fmla="*/ 116 w 158"/>
                <a:gd name="T5" fmla="*/ 156 h 156"/>
                <a:gd name="T6" fmla="*/ 100 w 158"/>
                <a:gd name="T7" fmla="*/ 152 h 156"/>
                <a:gd name="T8" fmla="*/ 82 w 158"/>
                <a:gd name="T9" fmla="*/ 148 h 156"/>
                <a:gd name="T10" fmla="*/ 64 w 158"/>
                <a:gd name="T11" fmla="*/ 152 h 156"/>
                <a:gd name="T12" fmla="*/ 48 w 158"/>
                <a:gd name="T13" fmla="*/ 156 h 156"/>
                <a:gd name="T14" fmla="*/ 28 w 158"/>
                <a:gd name="T15" fmla="*/ 139 h 156"/>
                <a:gd name="T16" fmla="*/ 38 w 158"/>
                <a:gd name="T17" fmla="*/ 118 h 156"/>
                <a:gd name="T18" fmla="*/ 61 w 158"/>
                <a:gd name="T19" fmla="*/ 88 h 156"/>
                <a:gd name="T20" fmla="*/ 80 w 158"/>
                <a:gd name="T21" fmla="*/ 81 h 156"/>
                <a:gd name="T22" fmla="*/ 84 w 158"/>
                <a:gd name="T23" fmla="*/ 81 h 156"/>
                <a:gd name="T24" fmla="*/ 84 w 158"/>
                <a:gd name="T25" fmla="*/ 81 h 156"/>
                <a:gd name="T26" fmla="*/ 103 w 158"/>
                <a:gd name="T27" fmla="*/ 88 h 156"/>
                <a:gd name="T28" fmla="*/ 126 w 158"/>
                <a:gd name="T29" fmla="*/ 118 h 156"/>
                <a:gd name="T30" fmla="*/ 54 w 158"/>
                <a:gd name="T31" fmla="*/ 67 h 156"/>
                <a:gd name="T32" fmla="*/ 76 w 158"/>
                <a:gd name="T33" fmla="*/ 33 h 156"/>
                <a:gd name="T34" fmla="*/ 54 w 158"/>
                <a:gd name="T35" fmla="*/ 0 h 156"/>
                <a:gd name="T36" fmla="*/ 33 w 158"/>
                <a:gd name="T37" fmla="*/ 33 h 156"/>
                <a:gd name="T38" fmla="*/ 54 w 158"/>
                <a:gd name="T39" fmla="*/ 67 h 156"/>
                <a:gd name="T40" fmla="*/ 34 w 158"/>
                <a:gd name="T41" fmla="*/ 99 h 156"/>
                <a:gd name="T42" fmla="*/ 38 w 158"/>
                <a:gd name="T43" fmla="*/ 67 h 156"/>
                <a:gd name="T44" fmla="*/ 11 w 158"/>
                <a:gd name="T45" fmla="*/ 50 h 156"/>
                <a:gd name="T46" fmla="*/ 7 w 158"/>
                <a:gd name="T47" fmla="*/ 82 h 156"/>
                <a:gd name="T48" fmla="*/ 34 w 158"/>
                <a:gd name="T49" fmla="*/ 99 h 156"/>
                <a:gd name="T50" fmla="*/ 104 w 158"/>
                <a:gd name="T51" fmla="*/ 67 h 156"/>
                <a:gd name="T52" fmla="*/ 126 w 158"/>
                <a:gd name="T53" fmla="*/ 33 h 156"/>
                <a:gd name="T54" fmla="*/ 104 w 158"/>
                <a:gd name="T55" fmla="*/ 0 h 156"/>
                <a:gd name="T56" fmla="*/ 83 w 158"/>
                <a:gd name="T57" fmla="*/ 33 h 156"/>
                <a:gd name="T58" fmla="*/ 104 w 158"/>
                <a:gd name="T59" fmla="*/ 67 h 156"/>
                <a:gd name="T60" fmla="*/ 147 w 158"/>
                <a:gd name="T61" fmla="*/ 50 h 156"/>
                <a:gd name="T62" fmla="*/ 120 w 158"/>
                <a:gd name="T63" fmla="*/ 67 h 156"/>
                <a:gd name="T64" fmla="*/ 125 w 158"/>
                <a:gd name="T65" fmla="*/ 99 h 156"/>
                <a:gd name="T66" fmla="*/ 152 w 158"/>
                <a:gd name="T67" fmla="*/ 82 h 156"/>
                <a:gd name="T68" fmla="*/ 147 w 158"/>
                <a:gd name="T69" fmla="*/ 50 h 156"/>
                <a:gd name="T70" fmla="*/ 147 w 158"/>
                <a:gd name="T71" fmla="*/ 50 h 156"/>
                <a:gd name="T72" fmla="*/ 147 w 158"/>
                <a:gd name="T73" fmla="*/ 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56">
                  <a:moveTo>
                    <a:pt x="126" y="118"/>
                  </a:moveTo>
                  <a:cubicBezTo>
                    <a:pt x="133" y="128"/>
                    <a:pt x="136" y="134"/>
                    <a:pt x="136" y="139"/>
                  </a:cubicBezTo>
                  <a:cubicBezTo>
                    <a:pt x="136" y="151"/>
                    <a:pt x="127" y="156"/>
                    <a:pt x="116" y="156"/>
                  </a:cubicBezTo>
                  <a:cubicBezTo>
                    <a:pt x="111" y="156"/>
                    <a:pt x="108" y="156"/>
                    <a:pt x="100" y="152"/>
                  </a:cubicBezTo>
                  <a:cubicBezTo>
                    <a:pt x="100" y="152"/>
                    <a:pt x="94" y="147"/>
                    <a:pt x="82" y="148"/>
                  </a:cubicBezTo>
                  <a:cubicBezTo>
                    <a:pt x="70" y="147"/>
                    <a:pt x="64" y="152"/>
                    <a:pt x="64" y="152"/>
                  </a:cubicBezTo>
                  <a:cubicBezTo>
                    <a:pt x="56" y="156"/>
                    <a:pt x="53" y="156"/>
                    <a:pt x="48" y="156"/>
                  </a:cubicBezTo>
                  <a:cubicBezTo>
                    <a:pt x="37" y="156"/>
                    <a:pt x="28" y="151"/>
                    <a:pt x="28" y="139"/>
                  </a:cubicBezTo>
                  <a:cubicBezTo>
                    <a:pt x="28" y="134"/>
                    <a:pt x="31" y="128"/>
                    <a:pt x="38" y="118"/>
                  </a:cubicBezTo>
                  <a:cubicBezTo>
                    <a:pt x="38" y="118"/>
                    <a:pt x="50" y="97"/>
                    <a:pt x="61" y="88"/>
                  </a:cubicBezTo>
                  <a:cubicBezTo>
                    <a:pt x="69" y="81"/>
                    <a:pt x="80" y="81"/>
                    <a:pt x="80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96" y="81"/>
                    <a:pt x="103" y="88"/>
                  </a:cubicBezTo>
                  <a:cubicBezTo>
                    <a:pt x="113" y="98"/>
                    <a:pt x="126" y="118"/>
                    <a:pt x="126" y="118"/>
                  </a:cubicBezTo>
                  <a:close/>
                  <a:moveTo>
                    <a:pt x="54" y="67"/>
                  </a:moveTo>
                  <a:cubicBezTo>
                    <a:pt x="66" y="67"/>
                    <a:pt x="76" y="52"/>
                    <a:pt x="76" y="33"/>
                  </a:cubicBezTo>
                  <a:cubicBezTo>
                    <a:pt x="76" y="15"/>
                    <a:pt x="66" y="0"/>
                    <a:pt x="54" y="0"/>
                  </a:cubicBezTo>
                  <a:cubicBezTo>
                    <a:pt x="43" y="0"/>
                    <a:pt x="33" y="15"/>
                    <a:pt x="33" y="33"/>
                  </a:cubicBezTo>
                  <a:cubicBezTo>
                    <a:pt x="33" y="52"/>
                    <a:pt x="43" y="67"/>
                    <a:pt x="54" y="67"/>
                  </a:cubicBezTo>
                  <a:close/>
                  <a:moveTo>
                    <a:pt x="34" y="99"/>
                  </a:moveTo>
                  <a:cubicBezTo>
                    <a:pt x="43" y="95"/>
                    <a:pt x="45" y="81"/>
                    <a:pt x="38" y="67"/>
                  </a:cubicBezTo>
                  <a:cubicBezTo>
                    <a:pt x="32" y="54"/>
                    <a:pt x="20" y="46"/>
                    <a:pt x="11" y="50"/>
                  </a:cubicBezTo>
                  <a:cubicBezTo>
                    <a:pt x="2" y="54"/>
                    <a:pt x="0" y="68"/>
                    <a:pt x="7" y="82"/>
                  </a:cubicBezTo>
                  <a:cubicBezTo>
                    <a:pt x="13" y="95"/>
                    <a:pt x="25" y="103"/>
                    <a:pt x="34" y="99"/>
                  </a:cubicBezTo>
                  <a:close/>
                  <a:moveTo>
                    <a:pt x="104" y="67"/>
                  </a:moveTo>
                  <a:cubicBezTo>
                    <a:pt x="116" y="67"/>
                    <a:pt x="126" y="52"/>
                    <a:pt x="126" y="33"/>
                  </a:cubicBezTo>
                  <a:cubicBezTo>
                    <a:pt x="126" y="15"/>
                    <a:pt x="116" y="0"/>
                    <a:pt x="104" y="0"/>
                  </a:cubicBezTo>
                  <a:cubicBezTo>
                    <a:pt x="92" y="0"/>
                    <a:pt x="83" y="15"/>
                    <a:pt x="83" y="33"/>
                  </a:cubicBezTo>
                  <a:cubicBezTo>
                    <a:pt x="83" y="52"/>
                    <a:pt x="92" y="67"/>
                    <a:pt x="104" y="67"/>
                  </a:cubicBezTo>
                  <a:close/>
                  <a:moveTo>
                    <a:pt x="147" y="50"/>
                  </a:moveTo>
                  <a:cubicBezTo>
                    <a:pt x="139" y="46"/>
                    <a:pt x="127" y="54"/>
                    <a:pt x="120" y="67"/>
                  </a:cubicBezTo>
                  <a:cubicBezTo>
                    <a:pt x="114" y="81"/>
                    <a:pt x="116" y="95"/>
                    <a:pt x="125" y="99"/>
                  </a:cubicBezTo>
                  <a:cubicBezTo>
                    <a:pt x="133" y="103"/>
                    <a:pt x="146" y="95"/>
                    <a:pt x="152" y="82"/>
                  </a:cubicBezTo>
                  <a:cubicBezTo>
                    <a:pt x="158" y="68"/>
                    <a:pt x="156" y="54"/>
                    <a:pt x="147" y="50"/>
                  </a:cubicBezTo>
                  <a:close/>
                  <a:moveTo>
                    <a:pt x="147" y="50"/>
                  </a:moveTo>
                  <a:cubicBezTo>
                    <a:pt x="147" y="50"/>
                    <a:pt x="147" y="50"/>
                    <a:pt x="147" y="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 rot="10800000">
            <a:off x="7669164" y="5304063"/>
            <a:ext cx="3530285" cy="683663"/>
            <a:chOff x="1311206" y="2007289"/>
            <a:chExt cx="2966851" cy="574549"/>
          </a:xfrm>
        </p:grpSpPr>
        <p:cxnSp>
          <p:nvCxnSpPr>
            <p:cNvPr id="43" name="직선 연결선 42"/>
            <p:cNvCxnSpPr/>
            <p:nvPr/>
          </p:nvCxnSpPr>
          <p:spPr>
            <a:xfrm flipH="1" flipV="1">
              <a:off x="3575495" y="2007292"/>
              <a:ext cx="702562" cy="574546"/>
            </a:xfrm>
            <a:prstGeom prst="line">
              <a:avLst/>
            </a:prstGeom>
            <a:noFill/>
            <a:ln w="15875" cap="flat" cmpd="sng" algn="ctr">
              <a:solidFill>
                <a:srgbClr val="EB7179"/>
              </a:solidFill>
              <a:prstDash val="sysDash"/>
              <a:miter lim="800000"/>
              <a:headEnd type="oval" w="lg" len="lg"/>
            </a:ln>
            <a:effectLst/>
          </p:spPr>
        </p:cxnSp>
        <p:cxnSp>
          <p:nvCxnSpPr>
            <p:cNvPr id="44" name="직선 연결선 43"/>
            <p:cNvCxnSpPr/>
            <p:nvPr/>
          </p:nvCxnSpPr>
          <p:spPr>
            <a:xfrm flipH="1">
              <a:off x="1311206" y="2007289"/>
              <a:ext cx="2264286" cy="0"/>
            </a:xfrm>
            <a:prstGeom prst="line">
              <a:avLst/>
            </a:prstGeom>
            <a:noFill/>
            <a:ln w="15875" cap="flat" cmpd="sng" algn="ctr">
              <a:solidFill>
                <a:srgbClr val="EB7179"/>
              </a:solidFill>
              <a:prstDash val="sysDash"/>
              <a:miter lim="800000"/>
            </a:ln>
            <a:effectLst/>
          </p:spPr>
        </p:cxnSp>
      </p:grpSp>
      <p:grpSp>
        <p:nvGrpSpPr>
          <p:cNvPr id="45" name="그룹 44"/>
          <p:cNvGrpSpPr/>
          <p:nvPr/>
        </p:nvGrpSpPr>
        <p:grpSpPr>
          <a:xfrm rot="10800000" flipH="1">
            <a:off x="7397143" y="2749751"/>
            <a:ext cx="3502851" cy="683663"/>
            <a:chOff x="1311206" y="2007289"/>
            <a:chExt cx="2966851" cy="574549"/>
          </a:xfrm>
        </p:grpSpPr>
        <p:cxnSp>
          <p:nvCxnSpPr>
            <p:cNvPr id="46" name="직선 연결선 45"/>
            <p:cNvCxnSpPr/>
            <p:nvPr/>
          </p:nvCxnSpPr>
          <p:spPr>
            <a:xfrm flipH="1" flipV="1">
              <a:off x="3575495" y="2007292"/>
              <a:ext cx="702562" cy="574546"/>
            </a:xfrm>
            <a:prstGeom prst="line">
              <a:avLst/>
            </a:prstGeom>
            <a:noFill/>
            <a:ln w="15875" cap="flat" cmpd="sng" algn="ctr">
              <a:solidFill>
                <a:srgbClr val="2AA3AE"/>
              </a:solidFill>
              <a:prstDash val="sysDash"/>
              <a:miter lim="800000"/>
              <a:headEnd type="oval" w="lg" len="lg"/>
            </a:ln>
            <a:effectLst/>
          </p:spPr>
        </p:cxnSp>
        <p:cxnSp>
          <p:nvCxnSpPr>
            <p:cNvPr id="47" name="직선 연결선 46"/>
            <p:cNvCxnSpPr/>
            <p:nvPr/>
          </p:nvCxnSpPr>
          <p:spPr>
            <a:xfrm flipH="1">
              <a:off x="1311206" y="2007289"/>
              <a:ext cx="2264286" cy="0"/>
            </a:xfrm>
            <a:prstGeom prst="line">
              <a:avLst/>
            </a:prstGeom>
            <a:noFill/>
            <a:ln w="15875" cap="flat" cmpd="sng" algn="ctr">
              <a:solidFill>
                <a:srgbClr val="2AA3AE"/>
              </a:solidFill>
              <a:prstDash val="sysDash"/>
              <a:miter lim="800000"/>
            </a:ln>
            <a:effectLst/>
          </p:spPr>
        </p:cxnSp>
      </p:grpSp>
      <p:grpSp>
        <p:nvGrpSpPr>
          <p:cNvPr id="48" name="그룹 47"/>
          <p:cNvGrpSpPr/>
          <p:nvPr/>
        </p:nvGrpSpPr>
        <p:grpSpPr>
          <a:xfrm>
            <a:off x="6522265" y="1703201"/>
            <a:ext cx="1555234" cy="417700"/>
            <a:chOff x="4927821" y="2038359"/>
            <a:chExt cx="1555234" cy="417700"/>
          </a:xfrm>
        </p:grpSpPr>
        <p:sp>
          <p:nvSpPr>
            <p:cNvPr id="49" name="TextBox 48"/>
            <p:cNvSpPr txBox="1"/>
            <p:nvPr/>
          </p:nvSpPr>
          <p:spPr>
            <a:xfrm>
              <a:off x="4927821" y="2086727"/>
              <a:ext cx="1555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(Text)</a:t>
              </a:r>
              <a:endParaRPr kumimoji="0" lang="ko-KR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cxnSp>
          <p:nvCxnSpPr>
            <p:cNvPr id="52" name="직선 연결선 51"/>
            <p:cNvCxnSpPr/>
            <p:nvPr/>
          </p:nvCxnSpPr>
          <p:spPr>
            <a:xfrm>
              <a:off x="4940616" y="2038359"/>
              <a:ext cx="580294" cy="0"/>
            </a:xfrm>
            <a:prstGeom prst="line">
              <a:avLst/>
            </a:prstGeom>
            <a:noFill/>
            <a:ln w="19050" cap="flat" cmpd="sng" algn="ctr">
              <a:solidFill>
                <a:srgbClr val="2AA3AE"/>
              </a:solidFill>
              <a:prstDash val="solid"/>
              <a:miter lim="800000"/>
            </a:ln>
            <a:effectLst/>
          </p:spPr>
        </p:cxnSp>
      </p:grpSp>
      <p:sp>
        <p:nvSpPr>
          <p:cNvPr id="56" name="TextBox 55"/>
          <p:cNvSpPr txBox="1"/>
          <p:nvPr/>
        </p:nvSpPr>
        <p:spPr>
          <a:xfrm>
            <a:off x="6445679" y="2336641"/>
            <a:ext cx="2544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BIZ한마음고딕 H" panose="02020503020101020101" pitchFamily="18" charset="-127"/>
              <a:ea typeface="KBIZ한마음고딕 H" panose="02020503020101020101" pitchFamily="18" charset="-127"/>
              <a:cs typeface="조선일보명조" panose="02030304000000000000" pitchFamily="18" charset="-127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BIZ한마음고딕 H" panose="02020503020101020101" pitchFamily="18" charset="-127"/>
              <a:ea typeface="KBIZ한마음고딕 H" panose="02020503020101020101" pitchFamily="18" charset="-127"/>
              <a:cs typeface="조선일보명조" panose="02030304000000000000" pitchFamily="18" charset="-127"/>
            </a:endParaRPr>
          </a:p>
          <a:p>
            <a:pPr marL="171450" indent="-171450" latinLnBrk="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1200" kern="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200" kern="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200" kern="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원하는 텍스트를 </a:t>
            </a:r>
            <a:r>
              <a:rPr lang="ko-KR" altLang="en-US" sz="1200" kern="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입력하세요</a:t>
            </a:r>
            <a:endParaRPr lang="en-US" altLang="ko-KR" sz="1200" kern="0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57" name="그룹 56"/>
          <p:cNvGrpSpPr/>
          <p:nvPr/>
        </p:nvGrpSpPr>
        <p:grpSpPr>
          <a:xfrm>
            <a:off x="8947630" y="4179074"/>
            <a:ext cx="1555234" cy="417700"/>
            <a:chOff x="4927821" y="2038359"/>
            <a:chExt cx="1555234" cy="417700"/>
          </a:xfrm>
        </p:grpSpPr>
        <p:sp>
          <p:nvSpPr>
            <p:cNvPr id="58" name="TextBox 57"/>
            <p:cNvSpPr txBox="1"/>
            <p:nvPr/>
          </p:nvSpPr>
          <p:spPr>
            <a:xfrm>
              <a:off x="4927821" y="2086727"/>
              <a:ext cx="1555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(Text)</a:t>
              </a:r>
              <a:endParaRPr kumimoji="0" lang="ko-KR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cxnSp>
          <p:nvCxnSpPr>
            <p:cNvPr id="60" name="직선 연결선 59"/>
            <p:cNvCxnSpPr/>
            <p:nvPr/>
          </p:nvCxnSpPr>
          <p:spPr>
            <a:xfrm>
              <a:off x="4940616" y="2038359"/>
              <a:ext cx="580294" cy="0"/>
            </a:xfrm>
            <a:prstGeom prst="line">
              <a:avLst/>
            </a:prstGeom>
            <a:noFill/>
            <a:ln w="19050" cap="flat" cmpd="sng" algn="ctr">
              <a:solidFill>
                <a:srgbClr val="EB7179"/>
              </a:solidFill>
              <a:prstDash val="solid"/>
              <a:miter lim="800000"/>
            </a:ln>
            <a:effectLst/>
          </p:spPr>
        </p:cxnSp>
      </p:grpSp>
      <p:sp>
        <p:nvSpPr>
          <p:cNvPr id="61" name="TextBox 60"/>
          <p:cNvSpPr txBox="1"/>
          <p:nvPr/>
        </p:nvSpPr>
        <p:spPr>
          <a:xfrm>
            <a:off x="8871044" y="4812514"/>
            <a:ext cx="2544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BIZ한마음고딕 H" panose="02020503020101020101" pitchFamily="18" charset="-127"/>
              <a:ea typeface="KBIZ한마음고딕 H" panose="02020503020101020101" pitchFamily="18" charset="-127"/>
              <a:cs typeface="조선일보명조" panose="02030304000000000000" pitchFamily="18" charset="-127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BIZ한마음고딕 H" panose="02020503020101020101" pitchFamily="18" charset="-127"/>
              <a:ea typeface="KBIZ한마음고딕 H" panose="02020503020101020101" pitchFamily="18" charset="-127"/>
              <a:cs typeface="조선일보명조" panose="02030304000000000000" pitchFamily="18" charset="-127"/>
            </a:endParaRPr>
          </a:p>
          <a:p>
            <a:pPr marL="171450" indent="-171450" latinLnBrk="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1200" kern="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200" kern="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200" kern="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원하는 텍스트를 </a:t>
            </a:r>
            <a:r>
              <a:rPr lang="ko-KR" altLang="en-US" sz="1200" kern="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입력하세요</a:t>
            </a:r>
            <a:endParaRPr lang="en-US" altLang="ko-KR" sz="1200" kern="0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3" name="제목 1"/>
          <p:cNvSpPr txBox="1">
            <a:spLocks/>
          </p:cNvSpPr>
          <p:nvPr/>
        </p:nvSpPr>
        <p:spPr>
          <a:xfrm>
            <a:off x="73555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제목을</a:t>
            </a:r>
            <a:r>
              <a:rPr lang="ko-KR" altLang="en-US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 입력하세요</a:t>
            </a:r>
            <a:endParaRPr lang="ko-KR" altLang="en-US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 flipH="1">
            <a:off x="7392625" y="653728"/>
            <a:ext cx="4356776" cy="0"/>
          </a:xfrm>
          <a:prstGeom prst="line">
            <a:avLst/>
          </a:prstGeom>
          <a:ln w="38100">
            <a:solidFill>
              <a:schemeClr val="bg1">
                <a:lumMod val="50000"/>
                <a:lumOff val="50000"/>
                <a:alpha val="61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/>
          <p:cNvGrpSpPr/>
          <p:nvPr/>
        </p:nvGrpSpPr>
        <p:grpSpPr>
          <a:xfrm flipH="1">
            <a:off x="6722703" y="197411"/>
            <a:ext cx="772846" cy="535773"/>
            <a:chOff x="9243382" y="1371601"/>
            <a:chExt cx="1819350" cy="1485899"/>
          </a:xfrm>
          <a:solidFill>
            <a:srgbClr val="2AA3AE"/>
          </a:solidFill>
        </p:grpSpPr>
        <p:sp>
          <p:nvSpPr>
            <p:cNvPr id="26" name="Freeform 29"/>
            <p:cNvSpPr>
              <a:spLocks noEditPoints="1"/>
            </p:cNvSpPr>
            <p:nvPr/>
          </p:nvSpPr>
          <p:spPr bwMode="auto">
            <a:xfrm>
              <a:off x="10153057" y="1371601"/>
              <a:ext cx="909675" cy="895349"/>
            </a:xfrm>
            <a:custGeom>
              <a:avLst/>
              <a:gdLst>
                <a:gd name="T0" fmla="*/ 126 w 158"/>
                <a:gd name="T1" fmla="*/ 118 h 156"/>
                <a:gd name="T2" fmla="*/ 136 w 158"/>
                <a:gd name="T3" fmla="*/ 139 h 156"/>
                <a:gd name="T4" fmla="*/ 116 w 158"/>
                <a:gd name="T5" fmla="*/ 156 h 156"/>
                <a:gd name="T6" fmla="*/ 100 w 158"/>
                <a:gd name="T7" fmla="*/ 152 h 156"/>
                <a:gd name="T8" fmla="*/ 82 w 158"/>
                <a:gd name="T9" fmla="*/ 148 h 156"/>
                <a:gd name="T10" fmla="*/ 64 w 158"/>
                <a:gd name="T11" fmla="*/ 152 h 156"/>
                <a:gd name="T12" fmla="*/ 48 w 158"/>
                <a:gd name="T13" fmla="*/ 156 h 156"/>
                <a:gd name="T14" fmla="*/ 28 w 158"/>
                <a:gd name="T15" fmla="*/ 139 h 156"/>
                <a:gd name="T16" fmla="*/ 38 w 158"/>
                <a:gd name="T17" fmla="*/ 118 h 156"/>
                <a:gd name="T18" fmla="*/ 61 w 158"/>
                <a:gd name="T19" fmla="*/ 88 h 156"/>
                <a:gd name="T20" fmla="*/ 80 w 158"/>
                <a:gd name="T21" fmla="*/ 81 h 156"/>
                <a:gd name="T22" fmla="*/ 84 w 158"/>
                <a:gd name="T23" fmla="*/ 81 h 156"/>
                <a:gd name="T24" fmla="*/ 84 w 158"/>
                <a:gd name="T25" fmla="*/ 81 h 156"/>
                <a:gd name="T26" fmla="*/ 103 w 158"/>
                <a:gd name="T27" fmla="*/ 88 h 156"/>
                <a:gd name="T28" fmla="*/ 126 w 158"/>
                <a:gd name="T29" fmla="*/ 118 h 156"/>
                <a:gd name="T30" fmla="*/ 54 w 158"/>
                <a:gd name="T31" fmla="*/ 67 h 156"/>
                <a:gd name="T32" fmla="*/ 76 w 158"/>
                <a:gd name="T33" fmla="*/ 33 h 156"/>
                <a:gd name="T34" fmla="*/ 54 w 158"/>
                <a:gd name="T35" fmla="*/ 0 h 156"/>
                <a:gd name="T36" fmla="*/ 33 w 158"/>
                <a:gd name="T37" fmla="*/ 33 h 156"/>
                <a:gd name="T38" fmla="*/ 54 w 158"/>
                <a:gd name="T39" fmla="*/ 67 h 156"/>
                <a:gd name="T40" fmla="*/ 34 w 158"/>
                <a:gd name="T41" fmla="*/ 99 h 156"/>
                <a:gd name="T42" fmla="*/ 38 w 158"/>
                <a:gd name="T43" fmla="*/ 67 h 156"/>
                <a:gd name="T44" fmla="*/ 11 w 158"/>
                <a:gd name="T45" fmla="*/ 50 h 156"/>
                <a:gd name="T46" fmla="*/ 7 w 158"/>
                <a:gd name="T47" fmla="*/ 82 h 156"/>
                <a:gd name="T48" fmla="*/ 34 w 158"/>
                <a:gd name="T49" fmla="*/ 99 h 156"/>
                <a:gd name="T50" fmla="*/ 104 w 158"/>
                <a:gd name="T51" fmla="*/ 67 h 156"/>
                <a:gd name="T52" fmla="*/ 126 w 158"/>
                <a:gd name="T53" fmla="*/ 33 h 156"/>
                <a:gd name="T54" fmla="*/ 104 w 158"/>
                <a:gd name="T55" fmla="*/ 0 h 156"/>
                <a:gd name="T56" fmla="*/ 83 w 158"/>
                <a:gd name="T57" fmla="*/ 33 h 156"/>
                <a:gd name="T58" fmla="*/ 104 w 158"/>
                <a:gd name="T59" fmla="*/ 67 h 156"/>
                <a:gd name="T60" fmla="*/ 147 w 158"/>
                <a:gd name="T61" fmla="*/ 50 h 156"/>
                <a:gd name="T62" fmla="*/ 120 w 158"/>
                <a:gd name="T63" fmla="*/ 67 h 156"/>
                <a:gd name="T64" fmla="*/ 125 w 158"/>
                <a:gd name="T65" fmla="*/ 99 h 156"/>
                <a:gd name="T66" fmla="*/ 152 w 158"/>
                <a:gd name="T67" fmla="*/ 82 h 156"/>
                <a:gd name="T68" fmla="*/ 147 w 158"/>
                <a:gd name="T69" fmla="*/ 50 h 156"/>
                <a:gd name="T70" fmla="*/ 147 w 158"/>
                <a:gd name="T71" fmla="*/ 50 h 156"/>
                <a:gd name="T72" fmla="*/ 147 w 158"/>
                <a:gd name="T73" fmla="*/ 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56">
                  <a:moveTo>
                    <a:pt x="126" y="118"/>
                  </a:moveTo>
                  <a:cubicBezTo>
                    <a:pt x="133" y="128"/>
                    <a:pt x="136" y="134"/>
                    <a:pt x="136" y="139"/>
                  </a:cubicBezTo>
                  <a:cubicBezTo>
                    <a:pt x="136" y="151"/>
                    <a:pt x="127" y="156"/>
                    <a:pt x="116" y="156"/>
                  </a:cubicBezTo>
                  <a:cubicBezTo>
                    <a:pt x="111" y="156"/>
                    <a:pt x="108" y="156"/>
                    <a:pt x="100" y="152"/>
                  </a:cubicBezTo>
                  <a:cubicBezTo>
                    <a:pt x="100" y="152"/>
                    <a:pt x="94" y="147"/>
                    <a:pt x="82" y="148"/>
                  </a:cubicBezTo>
                  <a:cubicBezTo>
                    <a:pt x="70" y="147"/>
                    <a:pt x="64" y="152"/>
                    <a:pt x="64" y="152"/>
                  </a:cubicBezTo>
                  <a:cubicBezTo>
                    <a:pt x="56" y="156"/>
                    <a:pt x="53" y="156"/>
                    <a:pt x="48" y="156"/>
                  </a:cubicBezTo>
                  <a:cubicBezTo>
                    <a:pt x="37" y="156"/>
                    <a:pt x="28" y="151"/>
                    <a:pt x="28" y="139"/>
                  </a:cubicBezTo>
                  <a:cubicBezTo>
                    <a:pt x="28" y="134"/>
                    <a:pt x="31" y="128"/>
                    <a:pt x="38" y="118"/>
                  </a:cubicBezTo>
                  <a:cubicBezTo>
                    <a:pt x="38" y="118"/>
                    <a:pt x="50" y="97"/>
                    <a:pt x="61" y="88"/>
                  </a:cubicBezTo>
                  <a:cubicBezTo>
                    <a:pt x="69" y="81"/>
                    <a:pt x="80" y="81"/>
                    <a:pt x="80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96" y="81"/>
                    <a:pt x="103" y="88"/>
                  </a:cubicBezTo>
                  <a:cubicBezTo>
                    <a:pt x="113" y="98"/>
                    <a:pt x="126" y="118"/>
                    <a:pt x="126" y="118"/>
                  </a:cubicBezTo>
                  <a:close/>
                  <a:moveTo>
                    <a:pt x="54" y="67"/>
                  </a:moveTo>
                  <a:cubicBezTo>
                    <a:pt x="66" y="67"/>
                    <a:pt x="76" y="52"/>
                    <a:pt x="76" y="33"/>
                  </a:cubicBezTo>
                  <a:cubicBezTo>
                    <a:pt x="76" y="15"/>
                    <a:pt x="66" y="0"/>
                    <a:pt x="54" y="0"/>
                  </a:cubicBezTo>
                  <a:cubicBezTo>
                    <a:pt x="43" y="0"/>
                    <a:pt x="33" y="15"/>
                    <a:pt x="33" y="33"/>
                  </a:cubicBezTo>
                  <a:cubicBezTo>
                    <a:pt x="33" y="52"/>
                    <a:pt x="43" y="67"/>
                    <a:pt x="54" y="67"/>
                  </a:cubicBezTo>
                  <a:close/>
                  <a:moveTo>
                    <a:pt x="34" y="99"/>
                  </a:moveTo>
                  <a:cubicBezTo>
                    <a:pt x="43" y="95"/>
                    <a:pt x="45" y="81"/>
                    <a:pt x="38" y="67"/>
                  </a:cubicBezTo>
                  <a:cubicBezTo>
                    <a:pt x="32" y="54"/>
                    <a:pt x="20" y="46"/>
                    <a:pt x="11" y="50"/>
                  </a:cubicBezTo>
                  <a:cubicBezTo>
                    <a:pt x="2" y="54"/>
                    <a:pt x="0" y="68"/>
                    <a:pt x="7" y="82"/>
                  </a:cubicBezTo>
                  <a:cubicBezTo>
                    <a:pt x="13" y="95"/>
                    <a:pt x="25" y="103"/>
                    <a:pt x="34" y="99"/>
                  </a:cubicBezTo>
                  <a:close/>
                  <a:moveTo>
                    <a:pt x="104" y="67"/>
                  </a:moveTo>
                  <a:cubicBezTo>
                    <a:pt x="116" y="67"/>
                    <a:pt x="126" y="52"/>
                    <a:pt x="126" y="33"/>
                  </a:cubicBezTo>
                  <a:cubicBezTo>
                    <a:pt x="126" y="15"/>
                    <a:pt x="116" y="0"/>
                    <a:pt x="104" y="0"/>
                  </a:cubicBezTo>
                  <a:cubicBezTo>
                    <a:pt x="92" y="0"/>
                    <a:pt x="83" y="15"/>
                    <a:pt x="83" y="33"/>
                  </a:cubicBezTo>
                  <a:cubicBezTo>
                    <a:pt x="83" y="52"/>
                    <a:pt x="92" y="67"/>
                    <a:pt x="104" y="67"/>
                  </a:cubicBezTo>
                  <a:close/>
                  <a:moveTo>
                    <a:pt x="147" y="50"/>
                  </a:moveTo>
                  <a:cubicBezTo>
                    <a:pt x="139" y="46"/>
                    <a:pt x="127" y="54"/>
                    <a:pt x="120" y="67"/>
                  </a:cubicBezTo>
                  <a:cubicBezTo>
                    <a:pt x="114" y="81"/>
                    <a:pt x="116" y="95"/>
                    <a:pt x="125" y="99"/>
                  </a:cubicBezTo>
                  <a:cubicBezTo>
                    <a:pt x="133" y="103"/>
                    <a:pt x="146" y="95"/>
                    <a:pt x="152" y="82"/>
                  </a:cubicBezTo>
                  <a:cubicBezTo>
                    <a:pt x="158" y="68"/>
                    <a:pt x="156" y="54"/>
                    <a:pt x="147" y="50"/>
                  </a:cubicBezTo>
                  <a:close/>
                  <a:moveTo>
                    <a:pt x="147" y="50"/>
                  </a:moveTo>
                  <a:cubicBezTo>
                    <a:pt x="147" y="50"/>
                    <a:pt x="147" y="50"/>
                    <a:pt x="147" y="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7" name="Freeform 29"/>
            <p:cNvSpPr>
              <a:spLocks noEditPoints="1"/>
            </p:cNvSpPr>
            <p:nvPr/>
          </p:nvSpPr>
          <p:spPr bwMode="auto">
            <a:xfrm>
              <a:off x="9243382" y="1962151"/>
              <a:ext cx="909675" cy="895349"/>
            </a:xfrm>
            <a:custGeom>
              <a:avLst/>
              <a:gdLst>
                <a:gd name="T0" fmla="*/ 126 w 158"/>
                <a:gd name="T1" fmla="*/ 118 h 156"/>
                <a:gd name="T2" fmla="*/ 136 w 158"/>
                <a:gd name="T3" fmla="*/ 139 h 156"/>
                <a:gd name="T4" fmla="*/ 116 w 158"/>
                <a:gd name="T5" fmla="*/ 156 h 156"/>
                <a:gd name="T6" fmla="*/ 100 w 158"/>
                <a:gd name="T7" fmla="*/ 152 h 156"/>
                <a:gd name="T8" fmla="*/ 82 w 158"/>
                <a:gd name="T9" fmla="*/ 148 h 156"/>
                <a:gd name="T10" fmla="*/ 64 w 158"/>
                <a:gd name="T11" fmla="*/ 152 h 156"/>
                <a:gd name="T12" fmla="*/ 48 w 158"/>
                <a:gd name="T13" fmla="*/ 156 h 156"/>
                <a:gd name="T14" fmla="*/ 28 w 158"/>
                <a:gd name="T15" fmla="*/ 139 h 156"/>
                <a:gd name="T16" fmla="*/ 38 w 158"/>
                <a:gd name="T17" fmla="*/ 118 h 156"/>
                <a:gd name="T18" fmla="*/ 61 w 158"/>
                <a:gd name="T19" fmla="*/ 88 h 156"/>
                <a:gd name="T20" fmla="*/ 80 w 158"/>
                <a:gd name="T21" fmla="*/ 81 h 156"/>
                <a:gd name="T22" fmla="*/ 84 w 158"/>
                <a:gd name="T23" fmla="*/ 81 h 156"/>
                <a:gd name="T24" fmla="*/ 84 w 158"/>
                <a:gd name="T25" fmla="*/ 81 h 156"/>
                <a:gd name="T26" fmla="*/ 103 w 158"/>
                <a:gd name="T27" fmla="*/ 88 h 156"/>
                <a:gd name="T28" fmla="*/ 126 w 158"/>
                <a:gd name="T29" fmla="*/ 118 h 156"/>
                <a:gd name="T30" fmla="*/ 54 w 158"/>
                <a:gd name="T31" fmla="*/ 67 h 156"/>
                <a:gd name="T32" fmla="*/ 76 w 158"/>
                <a:gd name="T33" fmla="*/ 33 h 156"/>
                <a:gd name="T34" fmla="*/ 54 w 158"/>
                <a:gd name="T35" fmla="*/ 0 h 156"/>
                <a:gd name="T36" fmla="*/ 33 w 158"/>
                <a:gd name="T37" fmla="*/ 33 h 156"/>
                <a:gd name="T38" fmla="*/ 54 w 158"/>
                <a:gd name="T39" fmla="*/ 67 h 156"/>
                <a:gd name="T40" fmla="*/ 34 w 158"/>
                <a:gd name="T41" fmla="*/ 99 h 156"/>
                <a:gd name="T42" fmla="*/ 38 w 158"/>
                <a:gd name="T43" fmla="*/ 67 h 156"/>
                <a:gd name="T44" fmla="*/ 11 w 158"/>
                <a:gd name="T45" fmla="*/ 50 h 156"/>
                <a:gd name="T46" fmla="*/ 7 w 158"/>
                <a:gd name="T47" fmla="*/ 82 h 156"/>
                <a:gd name="T48" fmla="*/ 34 w 158"/>
                <a:gd name="T49" fmla="*/ 99 h 156"/>
                <a:gd name="T50" fmla="*/ 104 w 158"/>
                <a:gd name="T51" fmla="*/ 67 h 156"/>
                <a:gd name="T52" fmla="*/ 126 w 158"/>
                <a:gd name="T53" fmla="*/ 33 h 156"/>
                <a:gd name="T54" fmla="*/ 104 w 158"/>
                <a:gd name="T55" fmla="*/ 0 h 156"/>
                <a:gd name="T56" fmla="*/ 83 w 158"/>
                <a:gd name="T57" fmla="*/ 33 h 156"/>
                <a:gd name="T58" fmla="*/ 104 w 158"/>
                <a:gd name="T59" fmla="*/ 67 h 156"/>
                <a:gd name="T60" fmla="*/ 147 w 158"/>
                <a:gd name="T61" fmla="*/ 50 h 156"/>
                <a:gd name="T62" fmla="*/ 120 w 158"/>
                <a:gd name="T63" fmla="*/ 67 h 156"/>
                <a:gd name="T64" fmla="*/ 125 w 158"/>
                <a:gd name="T65" fmla="*/ 99 h 156"/>
                <a:gd name="T66" fmla="*/ 152 w 158"/>
                <a:gd name="T67" fmla="*/ 82 h 156"/>
                <a:gd name="T68" fmla="*/ 147 w 158"/>
                <a:gd name="T69" fmla="*/ 50 h 156"/>
                <a:gd name="T70" fmla="*/ 147 w 158"/>
                <a:gd name="T71" fmla="*/ 50 h 156"/>
                <a:gd name="T72" fmla="*/ 147 w 158"/>
                <a:gd name="T73" fmla="*/ 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56">
                  <a:moveTo>
                    <a:pt x="126" y="118"/>
                  </a:moveTo>
                  <a:cubicBezTo>
                    <a:pt x="133" y="128"/>
                    <a:pt x="136" y="134"/>
                    <a:pt x="136" y="139"/>
                  </a:cubicBezTo>
                  <a:cubicBezTo>
                    <a:pt x="136" y="151"/>
                    <a:pt x="127" y="156"/>
                    <a:pt x="116" y="156"/>
                  </a:cubicBezTo>
                  <a:cubicBezTo>
                    <a:pt x="111" y="156"/>
                    <a:pt x="108" y="156"/>
                    <a:pt x="100" y="152"/>
                  </a:cubicBezTo>
                  <a:cubicBezTo>
                    <a:pt x="100" y="152"/>
                    <a:pt x="94" y="147"/>
                    <a:pt x="82" y="148"/>
                  </a:cubicBezTo>
                  <a:cubicBezTo>
                    <a:pt x="70" y="147"/>
                    <a:pt x="64" y="152"/>
                    <a:pt x="64" y="152"/>
                  </a:cubicBezTo>
                  <a:cubicBezTo>
                    <a:pt x="56" y="156"/>
                    <a:pt x="53" y="156"/>
                    <a:pt x="48" y="156"/>
                  </a:cubicBezTo>
                  <a:cubicBezTo>
                    <a:pt x="37" y="156"/>
                    <a:pt x="28" y="151"/>
                    <a:pt x="28" y="139"/>
                  </a:cubicBezTo>
                  <a:cubicBezTo>
                    <a:pt x="28" y="134"/>
                    <a:pt x="31" y="128"/>
                    <a:pt x="38" y="118"/>
                  </a:cubicBezTo>
                  <a:cubicBezTo>
                    <a:pt x="38" y="118"/>
                    <a:pt x="50" y="97"/>
                    <a:pt x="61" y="88"/>
                  </a:cubicBezTo>
                  <a:cubicBezTo>
                    <a:pt x="69" y="81"/>
                    <a:pt x="80" y="81"/>
                    <a:pt x="80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96" y="81"/>
                    <a:pt x="103" y="88"/>
                  </a:cubicBezTo>
                  <a:cubicBezTo>
                    <a:pt x="113" y="98"/>
                    <a:pt x="126" y="118"/>
                    <a:pt x="126" y="118"/>
                  </a:cubicBezTo>
                  <a:close/>
                  <a:moveTo>
                    <a:pt x="54" y="67"/>
                  </a:moveTo>
                  <a:cubicBezTo>
                    <a:pt x="66" y="67"/>
                    <a:pt x="76" y="52"/>
                    <a:pt x="76" y="33"/>
                  </a:cubicBezTo>
                  <a:cubicBezTo>
                    <a:pt x="76" y="15"/>
                    <a:pt x="66" y="0"/>
                    <a:pt x="54" y="0"/>
                  </a:cubicBezTo>
                  <a:cubicBezTo>
                    <a:pt x="43" y="0"/>
                    <a:pt x="33" y="15"/>
                    <a:pt x="33" y="33"/>
                  </a:cubicBezTo>
                  <a:cubicBezTo>
                    <a:pt x="33" y="52"/>
                    <a:pt x="43" y="67"/>
                    <a:pt x="54" y="67"/>
                  </a:cubicBezTo>
                  <a:close/>
                  <a:moveTo>
                    <a:pt x="34" y="99"/>
                  </a:moveTo>
                  <a:cubicBezTo>
                    <a:pt x="43" y="95"/>
                    <a:pt x="45" y="81"/>
                    <a:pt x="38" y="67"/>
                  </a:cubicBezTo>
                  <a:cubicBezTo>
                    <a:pt x="32" y="54"/>
                    <a:pt x="20" y="46"/>
                    <a:pt x="11" y="50"/>
                  </a:cubicBezTo>
                  <a:cubicBezTo>
                    <a:pt x="2" y="54"/>
                    <a:pt x="0" y="68"/>
                    <a:pt x="7" y="82"/>
                  </a:cubicBezTo>
                  <a:cubicBezTo>
                    <a:pt x="13" y="95"/>
                    <a:pt x="25" y="103"/>
                    <a:pt x="34" y="99"/>
                  </a:cubicBezTo>
                  <a:close/>
                  <a:moveTo>
                    <a:pt x="104" y="67"/>
                  </a:moveTo>
                  <a:cubicBezTo>
                    <a:pt x="116" y="67"/>
                    <a:pt x="126" y="52"/>
                    <a:pt x="126" y="33"/>
                  </a:cubicBezTo>
                  <a:cubicBezTo>
                    <a:pt x="126" y="15"/>
                    <a:pt x="116" y="0"/>
                    <a:pt x="104" y="0"/>
                  </a:cubicBezTo>
                  <a:cubicBezTo>
                    <a:pt x="92" y="0"/>
                    <a:pt x="83" y="15"/>
                    <a:pt x="83" y="33"/>
                  </a:cubicBezTo>
                  <a:cubicBezTo>
                    <a:pt x="83" y="52"/>
                    <a:pt x="92" y="67"/>
                    <a:pt x="104" y="67"/>
                  </a:cubicBezTo>
                  <a:close/>
                  <a:moveTo>
                    <a:pt x="147" y="50"/>
                  </a:moveTo>
                  <a:cubicBezTo>
                    <a:pt x="139" y="46"/>
                    <a:pt x="127" y="54"/>
                    <a:pt x="120" y="67"/>
                  </a:cubicBezTo>
                  <a:cubicBezTo>
                    <a:pt x="114" y="81"/>
                    <a:pt x="116" y="95"/>
                    <a:pt x="125" y="99"/>
                  </a:cubicBezTo>
                  <a:cubicBezTo>
                    <a:pt x="133" y="103"/>
                    <a:pt x="146" y="95"/>
                    <a:pt x="152" y="82"/>
                  </a:cubicBezTo>
                  <a:cubicBezTo>
                    <a:pt x="158" y="68"/>
                    <a:pt x="156" y="54"/>
                    <a:pt x="147" y="50"/>
                  </a:cubicBezTo>
                  <a:close/>
                  <a:moveTo>
                    <a:pt x="147" y="50"/>
                  </a:moveTo>
                  <a:cubicBezTo>
                    <a:pt x="147" y="50"/>
                    <a:pt x="147" y="50"/>
                    <a:pt x="147" y="50"/>
                  </a:cubicBezTo>
                </a:path>
              </a:pathLst>
            </a:custGeom>
            <a:solidFill>
              <a:srgbClr val="2AA3A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516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419717" y="1410143"/>
            <a:ext cx="4971792" cy="4520757"/>
            <a:chOff x="6419717" y="1562543"/>
            <a:chExt cx="4971792" cy="4520757"/>
          </a:xfrm>
        </p:grpSpPr>
        <p:grpSp>
          <p:nvGrpSpPr>
            <p:cNvPr id="59" name="그룹 58"/>
            <p:cNvGrpSpPr/>
            <p:nvPr/>
          </p:nvGrpSpPr>
          <p:grpSpPr>
            <a:xfrm>
              <a:off x="6419717" y="1562543"/>
              <a:ext cx="4971792" cy="4520757"/>
              <a:chOff x="6419717" y="1460943"/>
              <a:chExt cx="4971792" cy="4520757"/>
            </a:xfrm>
          </p:grpSpPr>
          <p:grpSp>
            <p:nvGrpSpPr>
              <p:cNvPr id="58" name="그룹 57"/>
              <p:cNvGrpSpPr/>
              <p:nvPr/>
            </p:nvGrpSpPr>
            <p:grpSpPr>
              <a:xfrm>
                <a:off x="6419717" y="1460943"/>
                <a:ext cx="4971792" cy="4520757"/>
                <a:chOff x="7194775" y="2094495"/>
                <a:chExt cx="3431221" cy="3119945"/>
              </a:xfrm>
            </p:grpSpPr>
            <p:grpSp>
              <p:nvGrpSpPr>
                <p:cNvPr id="18" name="그룹 17"/>
                <p:cNvGrpSpPr/>
                <p:nvPr/>
              </p:nvGrpSpPr>
              <p:grpSpPr>
                <a:xfrm>
                  <a:off x="7194775" y="2094495"/>
                  <a:ext cx="3431221" cy="3119945"/>
                  <a:chOff x="6861640" y="923337"/>
                  <a:chExt cx="4386932" cy="3988957"/>
                </a:xfrm>
              </p:grpSpPr>
              <p:sp>
                <p:nvSpPr>
                  <p:cNvPr id="95" name="타원 94"/>
                  <p:cNvSpPr/>
                  <p:nvPr/>
                </p:nvSpPr>
                <p:spPr>
                  <a:xfrm>
                    <a:off x="6908800" y="959877"/>
                    <a:ext cx="2438400" cy="2438400"/>
                  </a:xfrm>
                  <a:prstGeom prst="ellipse">
                    <a:avLst/>
                  </a:prstGeom>
                  <a:solidFill>
                    <a:srgbClr val="EB717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latin typeface="KBIZ한마음고딕 H" panose="02020503020101020101" pitchFamily="18" charset="-127"/>
                      <a:ea typeface="KBIZ한마음고딕 H" panose="02020503020101020101" pitchFamily="18" charset="-127"/>
                    </a:endParaRPr>
                  </a:p>
                </p:txBody>
              </p:sp>
              <p:sp>
                <p:nvSpPr>
                  <p:cNvPr id="97" name="타원 96"/>
                  <p:cNvSpPr/>
                  <p:nvPr/>
                </p:nvSpPr>
                <p:spPr>
                  <a:xfrm>
                    <a:off x="8766449" y="2461714"/>
                    <a:ext cx="2438400" cy="2438400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latin typeface="KBIZ한마음고딕 H" panose="02020503020101020101" pitchFamily="18" charset="-127"/>
                      <a:ea typeface="KBIZ한마음고딕 H" panose="02020503020101020101" pitchFamily="18" charset="-127"/>
                    </a:endParaRPr>
                  </a:p>
                </p:txBody>
              </p:sp>
              <p:sp>
                <p:nvSpPr>
                  <p:cNvPr id="105" name="자유형 104"/>
                  <p:cNvSpPr/>
                  <p:nvPr/>
                </p:nvSpPr>
                <p:spPr>
                  <a:xfrm>
                    <a:off x="9064172" y="923337"/>
                    <a:ext cx="2184400" cy="2438401"/>
                  </a:xfrm>
                  <a:custGeom>
                    <a:avLst/>
                    <a:gdLst>
                      <a:gd name="connsiteX0" fmla="*/ 965200 w 2184400"/>
                      <a:gd name="connsiteY0" fmla="*/ 0 h 2438400"/>
                      <a:gd name="connsiteX1" fmla="*/ 2184400 w 2184400"/>
                      <a:gd name="connsiteY1" fmla="*/ 1219200 h 2438400"/>
                      <a:gd name="connsiteX2" fmla="*/ 965200 w 2184400"/>
                      <a:gd name="connsiteY2" fmla="*/ 2438400 h 2438400"/>
                      <a:gd name="connsiteX3" fmla="*/ 24406 w 2184400"/>
                      <a:gd name="connsiteY3" fmla="*/ 1994725 h 2438400"/>
                      <a:gd name="connsiteX4" fmla="*/ 0 w 2184400"/>
                      <a:gd name="connsiteY4" fmla="*/ 1962087 h 2438400"/>
                      <a:gd name="connsiteX5" fmla="*/ 45780 w 2184400"/>
                      <a:gd name="connsiteY5" fmla="*/ 1900867 h 2438400"/>
                      <a:gd name="connsiteX6" fmla="*/ 254000 w 2184400"/>
                      <a:gd name="connsiteY6" fmla="*/ 1219200 h 2438400"/>
                      <a:gd name="connsiteX7" fmla="*/ 45780 w 2184400"/>
                      <a:gd name="connsiteY7" fmla="*/ 537534 h 2438400"/>
                      <a:gd name="connsiteX8" fmla="*/ 0 w 2184400"/>
                      <a:gd name="connsiteY8" fmla="*/ 476313 h 2438400"/>
                      <a:gd name="connsiteX9" fmla="*/ 24406 w 2184400"/>
                      <a:gd name="connsiteY9" fmla="*/ 443675 h 2438400"/>
                      <a:gd name="connsiteX10" fmla="*/ 965200 w 2184400"/>
                      <a:gd name="connsiteY10" fmla="*/ 0 h 2438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184400" h="2438400">
                        <a:moveTo>
                          <a:pt x="965200" y="0"/>
                        </a:moveTo>
                        <a:cubicBezTo>
                          <a:pt x="1638546" y="0"/>
                          <a:pt x="2184400" y="545854"/>
                          <a:pt x="2184400" y="1219200"/>
                        </a:cubicBezTo>
                        <a:cubicBezTo>
                          <a:pt x="2184400" y="1892546"/>
                          <a:pt x="1638546" y="2438400"/>
                          <a:pt x="965200" y="2438400"/>
                        </a:cubicBezTo>
                        <a:cubicBezTo>
                          <a:pt x="586443" y="2438400"/>
                          <a:pt x="248025" y="2265689"/>
                          <a:pt x="24406" y="1994725"/>
                        </a:cubicBezTo>
                        <a:lnTo>
                          <a:pt x="0" y="1962087"/>
                        </a:lnTo>
                        <a:lnTo>
                          <a:pt x="45780" y="1900867"/>
                        </a:lnTo>
                        <a:cubicBezTo>
                          <a:pt x="177239" y="1706281"/>
                          <a:pt x="254000" y="1471705"/>
                          <a:pt x="254000" y="1219200"/>
                        </a:cubicBezTo>
                        <a:cubicBezTo>
                          <a:pt x="254000" y="966695"/>
                          <a:pt x="177239" y="732119"/>
                          <a:pt x="45780" y="537534"/>
                        </a:cubicBezTo>
                        <a:lnTo>
                          <a:pt x="0" y="476313"/>
                        </a:lnTo>
                        <a:lnTo>
                          <a:pt x="24406" y="443675"/>
                        </a:lnTo>
                        <a:cubicBezTo>
                          <a:pt x="248025" y="172712"/>
                          <a:pt x="586443" y="0"/>
                          <a:pt x="965200" y="0"/>
                        </a:cubicBezTo>
                        <a:close/>
                      </a:path>
                    </a:pathLst>
                  </a:custGeom>
                  <a:solidFill>
                    <a:srgbClr val="2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latin typeface="KBIZ한마음고딕 H" panose="02020503020101020101" pitchFamily="18" charset="-127"/>
                      <a:ea typeface="KBIZ한마음고딕 H" panose="02020503020101020101" pitchFamily="18" charset="-127"/>
                    </a:endParaRPr>
                  </a:p>
                </p:txBody>
              </p:sp>
              <p:sp>
                <p:nvSpPr>
                  <p:cNvPr id="108" name="자유형 107"/>
                  <p:cNvSpPr/>
                  <p:nvPr/>
                </p:nvSpPr>
                <p:spPr>
                  <a:xfrm>
                    <a:off x="6861640" y="2473894"/>
                    <a:ext cx="2177144" cy="2438400"/>
                  </a:xfrm>
                  <a:custGeom>
                    <a:avLst/>
                    <a:gdLst>
                      <a:gd name="connsiteX0" fmla="*/ 1219200 w 2177143"/>
                      <a:gd name="connsiteY0" fmla="*/ 0 h 2438400"/>
                      <a:gd name="connsiteX1" fmla="*/ 2159994 w 2177143"/>
                      <a:gd name="connsiteY1" fmla="*/ 443676 h 2438400"/>
                      <a:gd name="connsiteX2" fmla="*/ 2177143 w 2177143"/>
                      <a:gd name="connsiteY2" fmla="*/ 466608 h 2438400"/>
                      <a:gd name="connsiteX3" fmla="*/ 2124106 w 2177143"/>
                      <a:gd name="connsiteY3" fmla="*/ 537534 h 2438400"/>
                      <a:gd name="connsiteX4" fmla="*/ 1915886 w 2177143"/>
                      <a:gd name="connsiteY4" fmla="*/ 1219200 h 2438400"/>
                      <a:gd name="connsiteX5" fmla="*/ 2124106 w 2177143"/>
                      <a:gd name="connsiteY5" fmla="*/ 1900867 h 2438400"/>
                      <a:gd name="connsiteX6" fmla="*/ 2177143 w 2177143"/>
                      <a:gd name="connsiteY6" fmla="*/ 1971792 h 2438400"/>
                      <a:gd name="connsiteX7" fmla="*/ 2159994 w 2177143"/>
                      <a:gd name="connsiteY7" fmla="*/ 1994725 h 2438400"/>
                      <a:gd name="connsiteX8" fmla="*/ 1219200 w 2177143"/>
                      <a:gd name="connsiteY8" fmla="*/ 2438400 h 2438400"/>
                      <a:gd name="connsiteX9" fmla="*/ 0 w 2177143"/>
                      <a:gd name="connsiteY9" fmla="*/ 1219200 h 2438400"/>
                      <a:gd name="connsiteX10" fmla="*/ 1219200 w 2177143"/>
                      <a:gd name="connsiteY10" fmla="*/ 0 h 2438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177143" h="2438400">
                        <a:moveTo>
                          <a:pt x="1219200" y="0"/>
                        </a:moveTo>
                        <a:cubicBezTo>
                          <a:pt x="1597957" y="0"/>
                          <a:pt x="1936375" y="172712"/>
                          <a:pt x="2159994" y="443676"/>
                        </a:cubicBezTo>
                        <a:lnTo>
                          <a:pt x="2177143" y="466608"/>
                        </a:lnTo>
                        <a:lnTo>
                          <a:pt x="2124106" y="537534"/>
                        </a:lnTo>
                        <a:cubicBezTo>
                          <a:pt x="1992647" y="732119"/>
                          <a:pt x="1915886" y="966695"/>
                          <a:pt x="1915886" y="1219200"/>
                        </a:cubicBezTo>
                        <a:cubicBezTo>
                          <a:pt x="1915886" y="1471705"/>
                          <a:pt x="1992647" y="1706281"/>
                          <a:pt x="2124106" y="1900867"/>
                        </a:cubicBezTo>
                        <a:lnTo>
                          <a:pt x="2177143" y="1971792"/>
                        </a:lnTo>
                        <a:lnTo>
                          <a:pt x="2159994" y="1994725"/>
                        </a:lnTo>
                        <a:cubicBezTo>
                          <a:pt x="1936375" y="2265689"/>
                          <a:pt x="1597957" y="2438400"/>
                          <a:pt x="1219200" y="2438400"/>
                        </a:cubicBezTo>
                        <a:cubicBezTo>
                          <a:pt x="545854" y="2438400"/>
                          <a:pt x="0" y="1892546"/>
                          <a:pt x="0" y="1219200"/>
                        </a:cubicBezTo>
                        <a:cubicBezTo>
                          <a:pt x="0" y="545854"/>
                          <a:pt x="545854" y="0"/>
                          <a:pt x="1219200" y="0"/>
                        </a:cubicBezTo>
                        <a:close/>
                      </a:path>
                    </a:pathLst>
                  </a:custGeom>
                  <a:solidFill>
                    <a:srgbClr val="86D2C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latin typeface="KBIZ한마음고딕 H" panose="02020503020101020101" pitchFamily="18" charset="-127"/>
                      <a:ea typeface="KBIZ한마음고딕 H" panose="02020503020101020101" pitchFamily="18" charset="-127"/>
                    </a:endParaRPr>
                  </a:p>
                </p:txBody>
              </p:sp>
            </p:grpSp>
            <p:sp>
              <p:nvSpPr>
                <p:cNvPr id="22" name="Freeform 5"/>
                <p:cNvSpPr>
                  <a:spLocks/>
                </p:cNvSpPr>
                <p:nvPr/>
              </p:nvSpPr>
              <p:spPr bwMode="auto">
                <a:xfrm>
                  <a:off x="8893252" y="3141018"/>
                  <a:ext cx="809431" cy="853671"/>
                </a:xfrm>
                <a:custGeom>
                  <a:avLst/>
                  <a:gdLst>
                    <a:gd name="T0" fmla="*/ 212 w 629"/>
                    <a:gd name="T1" fmla="*/ 564 h 664"/>
                    <a:gd name="T2" fmla="*/ 258 w 629"/>
                    <a:gd name="T3" fmla="*/ 516 h 664"/>
                    <a:gd name="T4" fmla="*/ 247 w 629"/>
                    <a:gd name="T5" fmla="*/ 452 h 664"/>
                    <a:gd name="T6" fmla="*/ 194 w 629"/>
                    <a:gd name="T7" fmla="*/ 449 h 664"/>
                    <a:gd name="T8" fmla="*/ 159 w 629"/>
                    <a:gd name="T9" fmla="*/ 423 h 664"/>
                    <a:gd name="T10" fmla="*/ 142 w 629"/>
                    <a:gd name="T11" fmla="*/ 518 h 664"/>
                    <a:gd name="T12" fmla="*/ 141 w 629"/>
                    <a:gd name="T13" fmla="*/ 615 h 664"/>
                    <a:gd name="T14" fmla="*/ 133 w 629"/>
                    <a:gd name="T15" fmla="*/ 629 h 664"/>
                    <a:gd name="T16" fmla="*/ 116 w 629"/>
                    <a:gd name="T17" fmla="*/ 648 h 664"/>
                    <a:gd name="T18" fmla="*/ 37 w 629"/>
                    <a:gd name="T19" fmla="*/ 643 h 664"/>
                    <a:gd name="T20" fmla="*/ 78 w 629"/>
                    <a:gd name="T21" fmla="*/ 588 h 664"/>
                    <a:gd name="T22" fmla="*/ 78 w 629"/>
                    <a:gd name="T23" fmla="*/ 507 h 664"/>
                    <a:gd name="T24" fmla="*/ 73 w 629"/>
                    <a:gd name="T25" fmla="*/ 432 h 664"/>
                    <a:gd name="T26" fmla="*/ 71 w 629"/>
                    <a:gd name="T27" fmla="*/ 355 h 664"/>
                    <a:gd name="T28" fmla="*/ 89 w 629"/>
                    <a:gd name="T29" fmla="*/ 236 h 664"/>
                    <a:gd name="T30" fmla="*/ 94 w 629"/>
                    <a:gd name="T31" fmla="*/ 218 h 664"/>
                    <a:gd name="T32" fmla="*/ 90 w 629"/>
                    <a:gd name="T33" fmla="*/ 200 h 664"/>
                    <a:gd name="T34" fmla="*/ 61 w 629"/>
                    <a:gd name="T35" fmla="*/ 147 h 664"/>
                    <a:gd name="T36" fmla="*/ 2 w 629"/>
                    <a:gd name="T37" fmla="*/ 60 h 664"/>
                    <a:gd name="T38" fmla="*/ 78 w 629"/>
                    <a:gd name="T39" fmla="*/ 5 h 664"/>
                    <a:gd name="T40" fmla="*/ 121 w 629"/>
                    <a:gd name="T41" fmla="*/ 7 h 664"/>
                    <a:gd name="T42" fmla="*/ 227 w 629"/>
                    <a:gd name="T43" fmla="*/ 6 h 664"/>
                    <a:gd name="T44" fmla="*/ 289 w 629"/>
                    <a:gd name="T45" fmla="*/ 19 h 664"/>
                    <a:gd name="T46" fmla="*/ 328 w 629"/>
                    <a:gd name="T47" fmla="*/ 84 h 664"/>
                    <a:gd name="T48" fmla="*/ 306 w 629"/>
                    <a:gd name="T49" fmla="*/ 159 h 664"/>
                    <a:gd name="T50" fmla="*/ 283 w 629"/>
                    <a:gd name="T51" fmla="*/ 118 h 664"/>
                    <a:gd name="T52" fmla="*/ 277 w 629"/>
                    <a:gd name="T53" fmla="*/ 145 h 664"/>
                    <a:gd name="T54" fmla="*/ 278 w 629"/>
                    <a:gd name="T55" fmla="*/ 192 h 664"/>
                    <a:gd name="T56" fmla="*/ 344 w 629"/>
                    <a:gd name="T57" fmla="*/ 203 h 664"/>
                    <a:gd name="T58" fmla="*/ 453 w 629"/>
                    <a:gd name="T59" fmla="*/ 157 h 664"/>
                    <a:gd name="T60" fmla="*/ 580 w 629"/>
                    <a:gd name="T61" fmla="*/ 131 h 664"/>
                    <a:gd name="T62" fmla="*/ 628 w 629"/>
                    <a:gd name="T63" fmla="*/ 147 h 664"/>
                    <a:gd name="T64" fmla="*/ 577 w 629"/>
                    <a:gd name="T65" fmla="*/ 167 h 664"/>
                    <a:gd name="T66" fmla="*/ 433 w 629"/>
                    <a:gd name="T67" fmla="*/ 234 h 664"/>
                    <a:gd name="T68" fmla="*/ 460 w 629"/>
                    <a:gd name="T69" fmla="*/ 309 h 664"/>
                    <a:gd name="T70" fmla="*/ 488 w 629"/>
                    <a:gd name="T71" fmla="*/ 395 h 664"/>
                    <a:gd name="T72" fmla="*/ 506 w 629"/>
                    <a:gd name="T73" fmla="*/ 513 h 664"/>
                    <a:gd name="T74" fmla="*/ 512 w 629"/>
                    <a:gd name="T75" fmla="*/ 607 h 664"/>
                    <a:gd name="T76" fmla="*/ 441 w 629"/>
                    <a:gd name="T77" fmla="*/ 608 h 664"/>
                    <a:gd name="T78" fmla="*/ 459 w 629"/>
                    <a:gd name="T79" fmla="*/ 566 h 664"/>
                    <a:gd name="T80" fmla="*/ 451 w 629"/>
                    <a:gd name="T81" fmla="*/ 487 h 664"/>
                    <a:gd name="T82" fmla="*/ 406 w 629"/>
                    <a:gd name="T83" fmla="*/ 415 h 664"/>
                    <a:gd name="T84" fmla="*/ 359 w 629"/>
                    <a:gd name="T85" fmla="*/ 425 h 664"/>
                    <a:gd name="T86" fmla="*/ 337 w 629"/>
                    <a:gd name="T87" fmla="*/ 565 h 664"/>
                    <a:gd name="T88" fmla="*/ 344 w 629"/>
                    <a:gd name="T89" fmla="*/ 636 h 664"/>
                    <a:gd name="T90" fmla="*/ 255 w 629"/>
                    <a:gd name="T91" fmla="*/ 657 h 664"/>
                    <a:gd name="T92" fmla="*/ 265 w 629"/>
                    <a:gd name="T93" fmla="*/ 599 h 664"/>
                    <a:gd name="T94" fmla="*/ 226 w 629"/>
                    <a:gd name="T95" fmla="*/ 589 h 664"/>
                    <a:gd name="T96" fmla="*/ 203 w 629"/>
                    <a:gd name="T97" fmla="*/ 578 h 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629" h="664">
                      <a:moveTo>
                        <a:pt x="203" y="578"/>
                      </a:moveTo>
                      <a:cubicBezTo>
                        <a:pt x="203" y="578"/>
                        <a:pt x="202" y="578"/>
                        <a:pt x="202" y="578"/>
                      </a:cubicBezTo>
                      <a:cubicBezTo>
                        <a:pt x="202" y="577"/>
                        <a:pt x="207" y="570"/>
                        <a:pt x="212" y="564"/>
                      </a:cubicBezTo>
                      <a:cubicBezTo>
                        <a:pt x="217" y="557"/>
                        <a:pt x="240" y="546"/>
                        <a:pt x="242" y="544"/>
                      </a:cubicBezTo>
                      <a:cubicBezTo>
                        <a:pt x="242" y="544"/>
                        <a:pt x="242" y="544"/>
                        <a:pt x="243" y="543"/>
                      </a:cubicBezTo>
                      <a:cubicBezTo>
                        <a:pt x="256" y="526"/>
                        <a:pt x="258" y="516"/>
                        <a:pt x="258" y="516"/>
                      </a:cubicBezTo>
                      <a:cubicBezTo>
                        <a:pt x="263" y="500"/>
                        <a:pt x="265" y="482"/>
                        <a:pt x="264" y="476"/>
                      </a:cubicBezTo>
                      <a:cubicBezTo>
                        <a:pt x="263" y="470"/>
                        <a:pt x="253" y="454"/>
                        <a:pt x="250" y="453"/>
                      </a:cubicBezTo>
                      <a:cubicBezTo>
                        <a:pt x="250" y="453"/>
                        <a:pt x="250" y="453"/>
                        <a:pt x="247" y="452"/>
                      </a:cubicBezTo>
                      <a:cubicBezTo>
                        <a:pt x="239" y="452"/>
                        <a:pt x="239" y="452"/>
                        <a:pt x="239" y="452"/>
                      </a:cubicBezTo>
                      <a:cubicBezTo>
                        <a:pt x="232" y="452"/>
                        <a:pt x="222" y="452"/>
                        <a:pt x="219" y="451"/>
                      </a:cubicBezTo>
                      <a:cubicBezTo>
                        <a:pt x="216" y="451"/>
                        <a:pt x="201" y="451"/>
                        <a:pt x="194" y="449"/>
                      </a:cubicBezTo>
                      <a:cubicBezTo>
                        <a:pt x="187" y="448"/>
                        <a:pt x="168" y="434"/>
                        <a:pt x="164" y="429"/>
                      </a:cubicBezTo>
                      <a:cubicBezTo>
                        <a:pt x="164" y="429"/>
                        <a:pt x="164" y="429"/>
                        <a:pt x="161" y="425"/>
                      </a:cubicBezTo>
                      <a:cubicBezTo>
                        <a:pt x="159" y="423"/>
                        <a:pt x="159" y="423"/>
                        <a:pt x="159" y="423"/>
                      </a:cubicBezTo>
                      <a:cubicBezTo>
                        <a:pt x="155" y="420"/>
                        <a:pt x="151" y="422"/>
                        <a:pt x="150" y="427"/>
                      </a:cubicBezTo>
                      <a:cubicBezTo>
                        <a:pt x="149" y="432"/>
                        <a:pt x="148" y="458"/>
                        <a:pt x="147" y="474"/>
                      </a:cubicBezTo>
                      <a:cubicBezTo>
                        <a:pt x="147" y="474"/>
                        <a:pt x="146" y="494"/>
                        <a:pt x="142" y="518"/>
                      </a:cubicBezTo>
                      <a:cubicBezTo>
                        <a:pt x="140" y="527"/>
                        <a:pt x="140" y="527"/>
                        <a:pt x="140" y="527"/>
                      </a:cubicBezTo>
                      <a:cubicBezTo>
                        <a:pt x="142" y="538"/>
                        <a:pt x="142" y="556"/>
                        <a:pt x="142" y="566"/>
                      </a:cubicBezTo>
                      <a:cubicBezTo>
                        <a:pt x="142" y="576"/>
                        <a:pt x="142" y="608"/>
                        <a:pt x="141" y="615"/>
                      </a:cubicBezTo>
                      <a:cubicBezTo>
                        <a:pt x="141" y="615"/>
                        <a:pt x="141" y="615"/>
                        <a:pt x="141" y="621"/>
                      </a:cubicBezTo>
                      <a:cubicBezTo>
                        <a:pt x="140" y="624"/>
                        <a:pt x="140" y="624"/>
                        <a:pt x="140" y="624"/>
                      </a:cubicBezTo>
                      <a:cubicBezTo>
                        <a:pt x="138" y="626"/>
                        <a:pt x="134" y="628"/>
                        <a:pt x="133" y="629"/>
                      </a:cubicBezTo>
                      <a:cubicBezTo>
                        <a:pt x="133" y="629"/>
                        <a:pt x="133" y="629"/>
                        <a:pt x="132" y="630"/>
                      </a:cubicBezTo>
                      <a:cubicBezTo>
                        <a:pt x="130" y="633"/>
                        <a:pt x="128" y="637"/>
                        <a:pt x="126" y="641"/>
                      </a:cubicBezTo>
                      <a:cubicBezTo>
                        <a:pt x="124" y="646"/>
                        <a:pt x="121" y="648"/>
                        <a:pt x="116" y="648"/>
                      </a:cubicBezTo>
                      <a:cubicBezTo>
                        <a:pt x="96" y="647"/>
                        <a:pt x="87" y="647"/>
                        <a:pt x="87" y="647"/>
                      </a:cubicBezTo>
                      <a:cubicBezTo>
                        <a:pt x="70" y="646"/>
                        <a:pt x="51" y="645"/>
                        <a:pt x="44" y="644"/>
                      </a:cubicBezTo>
                      <a:cubicBezTo>
                        <a:pt x="44" y="644"/>
                        <a:pt x="44" y="644"/>
                        <a:pt x="37" y="643"/>
                      </a:cubicBezTo>
                      <a:cubicBezTo>
                        <a:pt x="31" y="642"/>
                        <a:pt x="29" y="638"/>
                        <a:pt x="33" y="634"/>
                      </a:cubicBezTo>
                      <a:cubicBezTo>
                        <a:pt x="41" y="624"/>
                        <a:pt x="41" y="624"/>
                        <a:pt x="41" y="624"/>
                      </a:cubicBezTo>
                      <a:cubicBezTo>
                        <a:pt x="51" y="613"/>
                        <a:pt x="68" y="597"/>
                        <a:pt x="78" y="588"/>
                      </a:cubicBezTo>
                      <a:cubicBezTo>
                        <a:pt x="78" y="588"/>
                        <a:pt x="78" y="588"/>
                        <a:pt x="80" y="574"/>
                      </a:cubicBezTo>
                      <a:cubicBezTo>
                        <a:pt x="82" y="556"/>
                        <a:pt x="80" y="538"/>
                        <a:pt x="78" y="520"/>
                      </a:cubicBezTo>
                      <a:cubicBezTo>
                        <a:pt x="78" y="516"/>
                        <a:pt x="78" y="512"/>
                        <a:pt x="78" y="507"/>
                      </a:cubicBezTo>
                      <a:cubicBezTo>
                        <a:pt x="77" y="495"/>
                        <a:pt x="77" y="495"/>
                        <a:pt x="77" y="495"/>
                      </a:cubicBezTo>
                      <a:cubicBezTo>
                        <a:pt x="76" y="481"/>
                        <a:pt x="74" y="459"/>
                        <a:pt x="73" y="445"/>
                      </a:cubicBezTo>
                      <a:cubicBezTo>
                        <a:pt x="73" y="445"/>
                        <a:pt x="73" y="445"/>
                        <a:pt x="73" y="432"/>
                      </a:cubicBezTo>
                      <a:cubicBezTo>
                        <a:pt x="73" y="421"/>
                        <a:pt x="76" y="410"/>
                        <a:pt x="77" y="400"/>
                      </a:cubicBezTo>
                      <a:cubicBezTo>
                        <a:pt x="78" y="391"/>
                        <a:pt x="76" y="383"/>
                        <a:pt x="75" y="375"/>
                      </a:cubicBezTo>
                      <a:cubicBezTo>
                        <a:pt x="74" y="368"/>
                        <a:pt x="73" y="361"/>
                        <a:pt x="71" y="355"/>
                      </a:cubicBezTo>
                      <a:cubicBezTo>
                        <a:pt x="64" y="332"/>
                        <a:pt x="71" y="310"/>
                        <a:pt x="77" y="287"/>
                      </a:cubicBezTo>
                      <a:cubicBezTo>
                        <a:pt x="79" y="280"/>
                        <a:pt x="81" y="273"/>
                        <a:pt x="82" y="265"/>
                      </a:cubicBezTo>
                      <a:cubicBezTo>
                        <a:pt x="82" y="255"/>
                        <a:pt x="83" y="245"/>
                        <a:pt x="89" y="236"/>
                      </a:cubicBezTo>
                      <a:cubicBezTo>
                        <a:pt x="90" y="234"/>
                        <a:pt x="91" y="231"/>
                        <a:pt x="90" y="230"/>
                      </a:cubicBezTo>
                      <a:cubicBezTo>
                        <a:pt x="88" y="225"/>
                        <a:pt x="89" y="223"/>
                        <a:pt x="92" y="219"/>
                      </a:cubicBezTo>
                      <a:cubicBezTo>
                        <a:pt x="94" y="218"/>
                        <a:pt x="94" y="218"/>
                        <a:pt x="94" y="218"/>
                      </a:cubicBezTo>
                      <a:cubicBezTo>
                        <a:pt x="93" y="215"/>
                        <a:pt x="89" y="213"/>
                        <a:pt x="84" y="213"/>
                      </a:cubicBezTo>
                      <a:cubicBezTo>
                        <a:pt x="84" y="213"/>
                        <a:pt x="84" y="213"/>
                        <a:pt x="88" y="205"/>
                      </a:cubicBezTo>
                      <a:cubicBezTo>
                        <a:pt x="90" y="200"/>
                        <a:pt x="90" y="200"/>
                        <a:pt x="90" y="200"/>
                      </a:cubicBezTo>
                      <a:cubicBezTo>
                        <a:pt x="87" y="191"/>
                        <a:pt x="81" y="176"/>
                        <a:pt x="76" y="166"/>
                      </a:cubicBezTo>
                      <a:cubicBezTo>
                        <a:pt x="76" y="166"/>
                        <a:pt x="76" y="166"/>
                        <a:pt x="73" y="156"/>
                      </a:cubicBezTo>
                      <a:cubicBezTo>
                        <a:pt x="70" y="147"/>
                        <a:pt x="70" y="147"/>
                        <a:pt x="61" y="147"/>
                      </a:cubicBezTo>
                      <a:cubicBezTo>
                        <a:pt x="56" y="147"/>
                        <a:pt x="49" y="146"/>
                        <a:pt x="46" y="142"/>
                      </a:cubicBezTo>
                      <a:cubicBezTo>
                        <a:pt x="32" y="128"/>
                        <a:pt x="18" y="113"/>
                        <a:pt x="12" y="94"/>
                      </a:cubicBezTo>
                      <a:cubicBezTo>
                        <a:pt x="8" y="82"/>
                        <a:pt x="0" y="73"/>
                        <a:pt x="2" y="60"/>
                      </a:cubicBezTo>
                      <a:cubicBezTo>
                        <a:pt x="3" y="44"/>
                        <a:pt x="14" y="37"/>
                        <a:pt x="25" y="31"/>
                      </a:cubicBezTo>
                      <a:cubicBezTo>
                        <a:pt x="34" y="26"/>
                        <a:pt x="43" y="22"/>
                        <a:pt x="53" y="17"/>
                      </a:cubicBezTo>
                      <a:cubicBezTo>
                        <a:pt x="61" y="13"/>
                        <a:pt x="70" y="9"/>
                        <a:pt x="78" y="5"/>
                      </a:cubicBezTo>
                      <a:cubicBezTo>
                        <a:pt x="83" y="3"/>
                        <a:pt x="88" y="0"/>
                        <a:pt x="92" y="0"/>
                      </a:cubicBezTo>
                      <a:cubicBezTo>
                        <a:pt x="98" y="0"/>
                        <a:pt x="103" y="3"/>
                        <a:pt x="109" y="5"/>
                      </a:cubicBezTo>
                      <a:cubicBezTo>
                        <a:pt x="113" y="6"/>
                        <a:pt x="118" y="8"/>
                        <a:pt x="121" y="7"/>
                      </a:cubicBezTo>
                      <a:cubicBezTo>
                        <a:pt x="145" y="3"/>
                        <a:pt x="169" y="0"/>
                        <a:pt x="193" y="1"/>
                      </a:cubicBezTo>
                      <a:cubicBezTo>
                        <a:pt x="204" y="1"/>
                        <a:pt x="213" y="1"/>
                        <a:pt x="222" y="7"/>
                      </a:cubicBezTo>
                      <a:cubicBezTo>
                        <a:pt x="223" y="7"/>
                        <a:pt x="226" y="7"/>
                        <a:pt x="227" y="6"/>
                      </a:cubicBezTo>
                      <a:cubicBezTo>
                        <a:pt x="236" y="0"/>
                        <a:pt x="236" y="0"/>
                        <a:pt x="236" y="0"/>
                      </a:cubicBezTo>
                      <a:cubicBezTo>
                        <a:pt x="248" y="3"/>
                        <a:pt x="267" y="11"/>
                        <a:pt x="278" y="16"/>
                      </a:cubicBezTo>
                      <a:cubicBezTo>
                        <a:pt x="278" y="16"/>
                        <a:pt x="278" y="16"/>
                        <a:pt x="289" y="19"/>
                      </a:cubicBezTo>
                      <a:cubicBezTo>
                        <a:pt x="299" y="21"/>
                        <a:pt x="299" y="21"/>
                        <a:pt x="299" y="21"/>
                      </a:cubicBezTo>
                      <a:cubicBezTo>
                        <a:pt x="311" y="27"/>
                        <a:pt x="322" y="36"/>
                        <a:pt x="325" y="42"/>
                      </a:cubicBezTo>
                      <a:cubicBezTo>
                        <a:pt x="328" y="48"/>
                        <a:pt x="329" y="73"/>
                        <a:pt x="328" y="84"/>
                      </a:cubicBezTo>
                      <a:cubicBezTo>
                        <a:pt x="328" y="95"/>
                        <a:pt x="323" y="128"/>
                        <a:pt x="322" y="134"/>
                      </a:cubicBezTo>
                      <a:cubicBezTo>
                        <a:pt x="321" y="140"/>
                        <a:pt x="315" y="159"/>
                        <a:pt x="310" y="164"/>
                      </a:cubicBezTo>
                      <a:cubicBezTo>
                        <a:pt x="310" y="164"/>
                        <a:pt x="310" y="164"/>
                        <a:pt x="306" y="159"/>
                      </a:cubicBezTo>
                      <a:cubicBezTo>
                        <a:pt x="300" y="153"/>
                        <a:pt x="296" y="145"/>
                        <a:pt x="292" y="138"/>
                      </a:cubicBezTo>
                      <a:cubicBezTo>
                        <a:pt x="288" y="132"/>
                        <a:pt x="288" y="132"/>
                        <a:pt x="288" y="132"/>
                      </a:cubicBezTo>
                      <a:cubicBezTo>
                        <a:pt x="286" y="124"/>
                        <a:pt x="283" y="118"/>
                        <a:pt x="283" y="118"/>
                      </a:cubicBezTo>
                      <a:cubicBezTo>
                        <a:pt x="283" y="118"/>
                        <a:pt x="280" y="123"/>
                        <a:pt x="279" y="129"/>
                      </a:cubicBezTo>
                      <a:cubicBezTo>
                        <a:pt x="279" y="129"/>
                        <a:pt x="279" y="129"/>
                        <a:pt x="278" y="134"/>
                      </a:cubicBezTo>
                      <a:cubicBezTo>
                        <a:pt x="277" y="145"/>
                        <a:pt x="277" y="145"/>
                        <a:pt x="277" y="145"/>
                      </a:cubicBezTo>
                      <a:cubicBezTo>
                        <a:pt x="275" y="158"/>
                        <a:pt x="273" y="170"/>
                        <a:pt x="272" y="172"/>
                      </a:cubicBezTo>
                      <a:cubicBezTo>
                        <a:pt x="272" y="172"/>
                        <a:pt x="272" y="172"/>
                        <a:pt x="271" y="175"/>
                      </a:cubicBezTo>
                      <a:cubicBezTo>
                        <a:pt x="265" y="183"/>
                        <a:pt x="268" y="191"/>
                        <a:pt x="278" y="192"/>
                      </a:cubicBezTo>
                      <a:cubicBezTo>
                        <a:pt x="297" y="195"/>
                        <a:pt x="305" y="196"/>
                        <a:pt x="305" y="196"/>
                      </a:cubicBezTo>
                      <a:cubicBezTo>
                        <a:pt x="321" y="198"/>
                        <a:pt x="337" y="201"/>
                        <a:pt x="341" y="202"/>
                      </a:cubicBezTo>
                      <a:cubicBezTo>
                        <a:pt x="341" y="202"/>
                        <a:pt x="341" y="202"/>
                        <a:pt x="344" y="203"/>
                      </a:cubicBezTo>
                      <a:cubicBezTo>
                        <a:pt x="357" y="206"/>
                        <a:pt x="357" y="206"/>
                        <a:pt x="357" y="206"/>
                      </a:cubicBezTo>
                      <a:cubicBezTo>
                        <a:pt x="370" y="201"/>
                        <a:pt x="389" y="193"/>
                        <a:pt x="398" y="187"/>
                      </a:cubicBezTo>
                      <a:cubicBezTo>
                        <a:pt x="408" y="181"/>
                        <a:pt x="443" y="163"/>
                        <a:pt x="453" y="157"/>
                      </a:cubicBezTo>
                      <a:cubicBezTo>
                        <a:pt x="463" y="152"/>
                        <a:pt x="495" y="138"/>
                        <a:pt x="501" y="137"/>
                      </a:cubicBezTo>
                      <a:cubicBezTo>
                        <a:pt x="507" y="135"/>
                        <a:pt x="535" y="133"/>
                        <a:pt x="552" y="132"/>
                      </a:cubicBezTo>
                      <a:cubicBezTo>
                        <a:pt x="552" y="132"/>
                        <a:pt x="561" y="131"/>
                        <a:pt x="580" y="131"/>
                      </a:cubicBezTo>
                      <a:cubicBezTo>
                        <a:pt x="584" y="130"/>
                        <a:pt x="587" y="132"/>
                        <a:pt x="590" y="132"/>
                      </a:cubicBezTo>
                      <a:cubicBezTo>
                        <a:pt x="595" y="133"/>
                        <a:pt x="600" y="135"/>
                        <a:pt x="605" y="136"/>
                      </a:cubicBezTo>
                      <a:cubicBezTo>
                        <a:pt x="615" y="136"/>
                        <a:pt x="621" y="143"/>
                        <a:pt x="628" y="147"/>
                      </a:cubicBezTo>
                      <a:cubicBezTo>
                        <a:pt x="629" y="147"/>
                        <a:pt x="629" y="153"/>
                        <a:pt x="628" y="153"/>
                      </a:cubicBezTo>
                      <a:cubicBezTo>
                        <a:pt x="619" y="157"/>
                        <a:pt x="619" y="157"/>
                        <a:pt x="619" y="157"/>
                      </a:cubicBezTo>
                      <a:cubicBezTo>
                        <a:pt x="609" y="160"/>
                        <a:pt x="590" y="164"/>
                        <a:pt x="577" y="167"/>
                      </a:cubicBezTo>
                      <a:cubicBezTo>
                        <a:pt x="564" y="169"/>
                        <a:pt x="520" y="177"/>
                        <a:pt x="508" y="181"/>
                      </a:cubicBezTo>
                      <a:cubicBezTo>
                        <a:pt x="496" y="185"/>
                        <a:pt x="458" y="212"/>
                        <a:pt x="446" y="222"/>
                      </a:cubicBezTo>
                      <a:cubicBezTo>
                        <a:pt x="446" y="222"/>
                        <a:pt x="445" y="223"/>
                        <a:pt x="433" y="234"/>
                      </a:cubicBezTo>
                      <a:cubicBezTo>
                        <a:pt x="428" y="238"/>
                        <a:pt x="428" y="242"/>
                        <a:pt x="431" y="248"/>
                      </a:cubicBezTo>
                      <a:cubicBezTo>
                        <a:pt x="438" y="260"/>
                        <a:pt x="438" y="260"/>
                        <a:pt x="438" y="260"/>
                      </a:cubicBezTo>
                      <a:cubicBezTo>
                        <a:pt x="445" y="273"/>
                        <a:pt x="455" y="295"/>
                        <a:pt x="460" y="309"/>
                      </a:cubicBezTo>
                      <a:cubicBezTo>
                        <a:pt x="460" y="309"/>
                        <a:pt x="460" y="309"/>
                        <a:pt x="462" y="322"/>
                      </a:cubicBezTo>
                      <a:cubicBezTo>
                        <a:pt x="465" y="336"/>
                        <a:pt x="467" y="348"/>
                        <a:pt x="474" y="360"/>
                      </a:cubicBezTo>
                      <a:cubicBezTo>
                        <a:pt x="486" y="380"/>
                        <a:pt x="488" y="395"/>
                        <a:pt x="488" y="395"/>
                      </a:cubicBezTo>
                      <a:cubicBezTo>
                        <a:pt x="490" y="411"/>
                        <a:pt x="493" y="429"/>
                        <a:pt x="494" y="435"/>
                      </a:cubicBezTo>
                      <a:cubicBezTo>
                        <a:pt x="495" y="441"/>
                        <a:pt x="501" y="461"/>
                        <a:pt x="502" y="465"/>
                      </a:cubicBezTo>
                      <a:cubicBezTo>
                        <a:pt x="504" y="470"/>
                        <a:pt x="506" y="497"/>
                        <a:pt x="506" y="513"/>
                      </a:cubicBezTo>
                      <a:cubicBezTo>
                        <a:pt x="507" y="544"/>
                        <a:pt x="507" y="544"/>
                        <a:pt x="507" y="544"/>
                      </a:cubicBezTo>
                      <a:cubicBezTo>
                        <a:pt x="508" y="560"/>
                        <a:pt x="509" y="584"/>
                        <a:pt x="511" y="596"/>
                      </a:cubicBezTo>
                      <a:cubicBezTo>
                        <a:pt x="511" y="596"/>
                        <a:pt x="511" y="596"/>
                        <a:pt x="512" y="607"/>
                      </a:cubicBezTo>
                      <a:cubicBezTo>
                        <a:pt x="512" y="617"/>
                        <a:pt x="509" y="621"/>
                        <a:pt x="499" y="621"/>
                      </a:cubicBezTo>
                      <a:cubicBezTo>
                        <a:pt x="484" y="622"/>
                        <a:pt x="482" y="621"/>
                        <a:pt x="482" y="621"/>
                      </a:cubicBezTo>
                      <a:cubicBezTo>
                        <a:pt x="466" y="620"/>
                        <a:pt x="447" y="614"/>
                        <a:pt x="441" y="608"/>
                      </a:cubicBezTo>
                      <a:cubicBezTo>
                        <a:pt x="441" y="608"/>
                        <a:pt x="441" y="608"/>
                        <a:pt x="445" y="597"/>
                      </a:cubicBezTo>
                      <a:cubicBezTo>
                        <a:pt x="448" y="591"/>
                        <a:pt x="448" y="591"/>
                        <a:pt x="448" y="591"/>
                      </a:cubicBezTo>
                      <a:cubicBezTo>
                        <a:pt x="452" y="584"/>
                        <a:pt x="457" y="573"/>
                        <a:pt x="459" y="566"/>
                      </a:cubicBezTo>
                      <a:cubicBezTo>
                        <a:pt x="461" y="559"/>
                        <a:pt x="461" y="535"/>
                        <a:pt x="460" y="530"/>
                      </a:cubicBezTo>
                      <a:cubicBezTo>
                        <a:pt x="460" y="525"/>
                        <a:pt x="457" y="508"/>
                        <a:pt x="456" y="504"/>
                      </a:cubicBezTo>
                      <a:cubicBezTo>
                        <a:pt x="455" y="501"/>
                        <a:pt x="452" y="489"/>
                        <a:pt x="451" y="487"/>
                      </a:cubicBezTo>
                      <a:cubicBezTo>
                        <a:pt x="450" y="485"/>
                        <a:pt x="448" y="473"/>
                        <a:pt x="446" y="464"/>
                      </a:cubicBezTo>
                      <a:cubicBezTo>
                        <a:pt x="445" y="455"/>
                        <a:pt x="420" y="433"/>
                        <a:pt x="411" y="425"/>
                      </a:cubicBezTo>
                      <a:cubicBezTo>
                        <a:pt x="411" y="425"/>
                        <a:pt x="411" y="425"/>
                        <a:pt x="406" y="415"/>
                      </a:cubicBezTo>
                      <a:cubicBezTo>
                        <a:pt x="401" y="406"/>
                        <a:pt x="393" y="404"/>
                        <a:pt x="385" y="411"/>
                      </a:cubicBezTo>
                      <a:cubicBezTo>
                        <a:pt x="381" y="413"/>
                        <a:pt x="381" y="413"/>
                        <a:pt x="381" y="413"/>
                      </a:cubicBezTo>
                      <a:cubicBezTo>
                        <a:pt x="376" y="415"/>
                        <a:pt x="366" y="420"/>
                        <a:pt x="359" y="425"/>
                      </a:cubicBezTo>
                      <a:cubicBezTo>
                        <a:pt x="351" y="429"/>
                        <a:pt x="345" y="456"/>
                        <a:pt x="345" y="465"/>
                      </a:cubicBezTo>
                      <a:cubicBezTo>
                        <a:pt x="345" y="475"/>
                        <a:pt x="344" y="509"/>
                        <a:pt x="343" y="518"/>
                      </a:cubicBezTo>
                      <a:cubicBezTo>
                        <a:pt x="342" y="528"/>
                        <a:pt x="338" y="559"/>
                        <a:pt x="337" y="565"/>
                      </a:cubicBezTo>
                      <a:cubicBezTo>
                        <a:pt x="336" y="570"/>
                        <a:pt x="338" y="598"/>
                        <a:pt x="341" y="614"/>
                      </a:cubicBezTo>
                      <a:cubicBezTo>
                        <a:pt x="341" y="614"/>
                        <a:pt x="341" y="614"/>
                        <a:pt x="343" y="628"/>
                      </a:cubicBezTo>
                      <a:cubicBezTo>
                        <a:pt x="344" y="636"/>
                        <a:pt x="344" y="636"/>
                        <a:pt x="344" y="636"/>
                      </a:cubicBezTo>
                      <a:cubicBezTo>
                        <a:pt x="344" y="645"/>
                        <a:pt x="343" y="654"/>
                        <a:pt x="341" y="657"/>
                      </a:cubicBezTo>
                      <a:cubicBezTo>
                        <a:pt x="340" y="661"/>
                        <a:pt x="319" y="664"/>
                        <a:pt x="306" y="663"/>
                      </a:cubicBezTo>
                      <a:cubicBezTo>
                        <a:pt x="292" y="663"/>
                        <a:pt x="256" y="658"/>
                        <a:pt x="255" y="657"/>
                      </a:cubicBezTo>
                      <a:cubicBezTo>
                        <a:pt x="253" y="656"/>
                        <a:pt x="251" y="643"/>
                        <a:pt x="251" y="630"/>
                      </a:cubicBezTo>
                      <a:cubicBezTo>
                        <a:pt x="251" y="630"/>
                        <a:pt x="251" y="630"/>
                        <a:pt x="256" y="620"/>
                      </a:cubicBezTo>
                      <a:cubicBezTo>
                        <a:pt x="260" y="613"/>
                        <a:pt x="262" y="606"/>
                        <a:pt x="265" y="599"/>
                      </a:cubicBezTo>
                      <a:cubicBezTo>
                        <a:pt x="266" y="594"/>
                        <a:pt x="266" y="594"/>
                        <a:pt x="266" y="594"/>
                      </a:cubicBezTo>
                      <a:cubicBezTo>
                        <a:pt x="262" y="593"/>
                        <a:pt x="249" y="591"/>
                        <a:pt x="237" y="590"/>
                      </a:cubicBezTo>
                      <a:cubicBezTo>
                        <a:pt x="237" y="590"/>
                        <a:pt x="237" y="590"/>
                        <a:pt x="226" y="589"/>
                      </a:cubicBezTo>
                      <a:cubicBezTo>
                        <a:pt x="223" y="588"/>
                        <a:pt x="220" y="587"/>
                        <a:pt x="217" y="586"/>
                      </a:cubicBezTo>
                      <a:cubicBezTo>
                        <a:pt x="213" y="583"/>
                        <a:pt x="213" y="583"/>
                        <a:pt x="213" y="583"/>
                      </a:cubicBezTo>
                      <a:cubicBezTo>
                        <a:pt x="208" y="580"/>
                        <a:pt x="203" y="578"/>
                        <a:pt x="203" y="578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BIZ한마음고딕 H" panose="02020503020101020101" pitchFamily="18" charset="-127"/>
                    <a:ea typeface="KBIZ한마음고딕 H" panose="02020503020101020101" pitchFamily="18" charset="-127"/>
                  </a:endParaRPr>
                </a:p>
              </p:txBody>
            </p:sp>
            <p:sp>
              <p:nvSpPr>
                <p:cNvPr id="36" name="Freeform 9"/>
                <p:cNvSpPr>
                  <a:spLocks noEditPoints="1"/>
                </p:cNvSpPr>
                <p:nvPr/>
              </p:nvSpPr>
              <p:spPr bwMode="auto">
                <a:xfrm rot="269384">
                  <a:off x="8356609" y="3287868"/>
                  <a:ext cx="547774" cy="790414"/>
                </a:xfrm>
                <a:custGeom>
                  <a:avLst/>
                  <a:gdLst>
                    <a:gd name="T0" fmla="*/ 531 w 535"/>
                    <a:gd name="T1" fmla="*/ 736 h 773"/>
                    <a:gd name="T2" fmla="*/ 474 w 535"/>
                    <a:gd name="T3" fmla="*/ 704 h 773"/>
                    <a:gd name="T4" fmla="*/ 530 w 535"/>
                    <a:gd name="T5" fmla="*/ 480 h 773"/>
                    <a:gd name="T6" fmla="*/ 506 w 535"/>
                    <a:gd name="T7" fmla="*/ 189 h 773"/>
                    <a:gd name="T8" fmla="*/ 350 w 535"/>
                    <a:gd name="T9" fmla="*/ 16 h 773"/>
                    <a:gd name="T10" fmla="*/ 354 w 535"/>
                    <a:gd name="T11" fmla="*/ 100 h 773"/>
                    <a:gd name="T12" fmla="*/ 300 w 535"/>
                    <a:gd name="T13" fmla="*/ 175 h 773"/>
                    <a:gd name="T14" fmla="*/ 387 w 535"/>
                    <a:gd name="T15" fmla="*/ 253 h 773"/>
                    <a:gd name="T16" fmla="*/ 255 w 535"/>
                    <a:gd name="T17" fmla="*/ 374 h 773"/>
                    <a:gd name="T18" fmla="*/ 197 w 535"/>
                    <a:gd name="T19" fmla="*/ 488 h 773"/>
                    <a:gd name="T20" fmla="*/ 149 w 535"/>
                    <a:gd name="T21" fmla="*/ 708 h 773"/>
                    <a:gd name="T22" fmla="*/ 97 w 535"/>
                    <a:gd name="T23" fmla="*/ 538 h 773"/>
                    <a:gd name="T24" fmla="*/ 60 w 535"/>
                    <a:gd name="T25" fmla="*/ 327 h 773"/>
                    <a:gd name="T26" fmla="*/ 79 w 535"/>
                    <a:gd name="T27" fmla="*/ 383 h 773"/>
                    <a:gd name="T28" fmla="*/ 65 w 535"/>
                    <a:gd name="T29" fmla="*/ 505 h 773"/>
                    <a:gd name="T30" fmla="*/ 101 w 535"/>
                    <a:gd name="T31" fmla="*/ 738 h 773"/>
                    <a:gd name="T32" fmla="*/ 268 w 535"/>
                    <a:gd name="T33" fmla="*/ 770 h 773"/>
                    <a:gd name="T34" fmla="*/ 424 w 535"/>
                    <a:gd name="T35" fmla="*/ 771 h 773"/>
                    <a:gd name="T36" fmla="*/ 531 w 535"/>
                    <a:gd name="T37" fmla="*/ 736 h 773"/>
                    <a:gd name="T38" fmla="*/ 531 w 535"/>
                    <a:gd name="T39" fmla="*/ 736 h 773"/>
                    <a:gd name="T40" fmla="*/ 531 w 535"/>
                    <a:gd name="T41" fmla="*/ 736 h 7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35" h="773">
                      <a:moveTo>
                        <a:pt x="531" y="736"/>
                      </a:moveTo>
                      <a:cubicBezTo>
                        <a:pt x="527" y="705"/>
                        <a:pt x="493" y="702"/>
                        <a:pt x="474" y="704"/>
                      </a:cubicBezTo>
                      <a:cubicBezTo>
                        <a:pt x="453" y="625"/>
                        <a:pt x="526" y="508"/>
                        <a:pt x="530" y="480"/>
                      </a:cubicBezTo>
                      <a:cubicBezTo>
                        <a:pt x="535" y="451"/>
                        <a:pt x="509" y="277"/>
                        <a:pt x="506" y="189"/>
                      </a:cubicBezTo>
                      <a:cubicBezTo>
                        <a:pt x="503" y="99"/>
                        <a:pt x="372" y="0"/>
                        <a:pt x="350" y="16"/>
                      </a:cubicBezTo>
                      <a:cubicBezTo>
                        <a:pt x="329" y="40"/>
                        <a:pt x="382" y="72"/>
                        <a:pt x="354" y="100"/>
                      </a:cubicBezTo>
                      <a:cubicBezTo>
                        <a:pt x="327" y="126"/>
                        <a:pt x="320" y="144"/>
                        <a:pt x="300" y="175"/>
                      </a:cubicBezTo>
                      <a:cubicBezTo>
                        <a:pt x="249" y="252"/>
                        <a:pt x="387" y="253"/>
                        <a:pt x="387" y="253"/>
                      </a:cubicBezTo>
                      <a:cubicBezTo>
                        <a:pt x="387" y="253"/>
                        <a:pt x="279" y="334"/>
                        <a:pt x="255" y="374"/>
                      </a:cubicBezTo>
                      <a:cubicBezTo>
                        <a:pt x="233" y="411"/>
                        <a:pt x="223" y="453"/>
                        <a:pt x="197" y="488"/>
                      </a:cubicBezTo>
                      <a:cubicBezTo>
                        <a:pt x="135" y="569"/>
                        <a:pt x="149" y="708"/>
                        <a:pt x="149" y="708"/>
                      </a:cubicBezTo>
                      <a:cubicBezTo>
                        <a:pt x="149" y="708"/>
                        <a:pt x="33" y="670"/>
                        <a:pt x="97" y="538"/>
                      </a:cubicBezTo>
                      <a:cubicBezTo>
                        <a:pt x="146" y="438"/>
                        <a:pt x="169" y="289"/>
                        <a:pt x="60" y="327"/>
                      </a:cubicBezTo>
                      <a:cubicBezTo>
                        <a:pt x="18" y="342"/>
                        <a:pt x="70" y="373"/>
                        <a:pt x="79" y="383"/>
                      </a:cubicBezTo>
                      <a:cubicBezTo>
                        <a:pt x="109" y="417"/>
                        <a:pt x="83" y="472"/>
                        <a:pt x="65" y="505"/>
                      </a:cubicBezTo>
                      <a:cubicBezTo>
                        <a:pt x="17" y="592"/>
                        <a:pt x="0" y="682"/>
                        <a:pt x="101" y="738"/>
                      </a:cubicBezTo>
                      <a:cubicBezTo>
                        <a:pt x="146" y="763"/>
                        <a:pt x="207" y="769"/>
                        <a:pt x="268" y="770"/>
                      </a:cubicBezTo>
                      <a:cubicBezTo>
                        <a:pt x="424" y="771"/>
                        <a:pt x="424" y="771"/>
                        <a:pt x="424" y="771"/>
                      </a:cubicBezTo>
                      <a:cubicBezTo>
                        <a:pt x="475" y="773"/>
                        <a:pt x="533" y="764"/>
                        <a:pt x="531" y="736"/>
                      </a:cubicBezTo>
                      <a:close/>
                      <a:moveTo>
                        <a:pt x="531" y="736"/>
                      </a:moveTo>
                      <a:cubicBezTo>
                        <a:pt x="531" y="736"/>
                        <a:pt x="531" y="736"/>
                        <a:pt x="531" y="736"/>
                      </a:cubicBezTo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BIZ한마음고딕 H" panose="02020503020101020101" pitchFamily="18" charset="-127"/>
                    <a:ea typeface="KBIZ한마음고딕 H" panose="02020503020101020101" pitchFamily="18" charset="-127"/>
                  </a:endParaRPr>
                </a:p>
              </p:txBody>
            </p:sp>
          </p:grpSp>
          <p:pic>
            <p:nvPicPr>
              <p:cNvPr id="130" name="그림 12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762946" y="3497959"/>
                <a:ext cx="382637" cy="380752"/>
              </a:xfrm>
              <a:prstGeom prst="rect">
                <a:avLst/>
              </a:prstGeom>
            </p:spPr>
          </p:pic>
        </p:grpSp>
        <p:sp>
          <p:nvSpPr>
            <p:cNvPr id="61" name="TextBox 60"/>
            <p:cNvSpPr txBox="1"/>
            <p:nvPr/>
          </p:nvSpPr>
          <p:spPr>
            <a:xfrm>
              <a:off x="6849662" y="2223559"/>
              <a:ext cx="20104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(Text)</a:t>
              </a:r>
              <a:endParaRPr kumimoji="0" lang="ko-KR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9173145" y="2248959"/>
              <a:ext cx="20104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(Text)</a:t>
              </a:r>
              <a:endParaRPr kumimoji="0" lang="ko-KR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9012635" y="4537824"/>
              <a:ext cx="20104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(Text)</a:t>
              </a:r>
              <a:endParaRPr kumimoji="0" lang="ko-KR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634652" y="4453851"/>
              <a:ext cx="20104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(Text)</a:t>
              </a:r>
              <a:endParaRPr kumimoji="0" lang="ko-KR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9370865" y="2744948"/>
              <a:ext cx="16658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lang="ko-KR" altLang="en-US" sz="1400" kern="0" dirty="0" err="1" smtClean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를</a:t>
              </a:r>
              <a:r>
                <a:rPr lang="ko-KR" altLang="en-US" sz="1400" kern="0" dirty="0" smtClean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 입력하세요</a:t>
              </a:r>
              <a:endParaRPr kumimoji="0" lang="ko-KR" alt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7073976" y="2744948"/>
              <a:ext cx="16658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lang="ko-KR" altLang="en-US" sz="1400" kern="0" dirty="0" err="1" smtClean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를</a:t>
              </a:r>
              <a:r>
                <a:rPr lang="ko-KR" altLang="en-US" sz="1400" kern="0" dirty="0" smtClean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 입력하세요</a:t>
              </a:r>
              <a:endParaRPr kumimoji="0" lang="ko-KR" alt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9205765" y="4980788"/>
              <a:ext cx="16658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lang="ko-KR" altLang="en-US" sz="1400" kern="0" dirty="0" err="1" smtClean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를</a:t>
              </a:r>
              <a:r>
                <a:rPr lang="ko-KR" altLang="en-US" sz="1400" kern="0" dirty="0" smtClean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 입력하세요</a:t>
              </a:r>
              <a:endParaRPr kumimoji="0" lang="ko-KR" alt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6807276" y="4980788"/>
              <a:ext cx="16658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lang="ko-KR" altLang="en-US" sz="1400" kern="0" dirty="0" err="1" smtClean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를</a:t>
              </a:r>
              <a:r>
                <a:rPr lang="ko-KR" altLang="en-US" sz="1400" kern="0" dirty="0" smtClean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 입력하세요</a:t>
              </a:r>
              <a:endParaRPr kumimoji="0" lang="ko-KR" alt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73555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제목을</a:t>
            </a:r>
            <a:r>
              <a:rPr lang="ko-KR" altLang="en-US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 입력하세요</a:t>
            </a:r>
            <a:endParaRPr lang="ko-KR" altLang="en-US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 flipH="1">
            <a:off x="7392625" y="653728"/>
            <a:ext cx="4356776" cy="0"/>
          </a:xfrm>
          <a:prstGeom prst="line">
            <a:avLst/>
          </a:prstGeom>
          <a:ln w="38100">
            <a:solidFill>
              <a:schemeClr val="bg1">
                <a:lumMod val="50000"/>
                <a:lumOff val="50000"/>
                <a:alpha val="61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그룹 22"/>
          <p:cNvGrpSpPr/>
          <p:nvPr/>
        </p:nvGrpSpPr>
        <p:grpSpPr>
          <a:xfrm flipH="1">
            <a:off x="6722703" y="197411"/>
            <a:ext cx="772846" cy="535773"/>
            <a:chOff x="9243382" y="1371601"/>
            <a:chExt cx="1819350" cy="1485899"/>
          </a:xfrm>
          <a:solidFill>
            <a:srgbClr val="2AA3AE"/>
          </a:solidFill>
        </p:grpSpPr>
        <p:sp>
          <p:nvSpPr>
            <p:cNvPr id="24" name="Freeform 29"/>
            <p:cNvSpPr>
              <a:spLocks noEditPoints="1"/>
            </p:cNvSpPr>
            <p:nvPr/>
          </p:nvSpPr>
          <p:spPr bwMode="auto">
            <a:xfrm>
              <a:off x="10153057" y="1371601"/>
              <a:ext cx="909675" cy="895349"/>
            </a:xfrm>
            <a:custGeom>
              <a:avLst/>
              <a:gdLst>
                <a:gd name="T0" fmla="*/ 126 w 158"/>
                <a:gd name="T1" fmla="*/ 118 h 156"/>
                <a:gd name="T2" fmla="*/ 136 w 158"/>
                <a:gd name="T3" fmla="*/ 139 h 156"/>
                <a:gd name="T4" fmla="*/ 116 w 158"/>
                <a:gd name="T5" fmla="*/ 156 h 156"/>
                <a:gd name="T6" fmla="*/ 100 w 158"/>
                <a:gd name="T7" fmla="*/ 152 h 156"/>
                <a:gd name="T8" fmla="*/ 82 w 158"/>
                <a:gd name="T9" fmla="*/ 148 h 156"/>
                <a:gd name="T10" fmla="*/ 64 w 158"/>
                <a:gd name="T11" fmla="*/ 152 h 156"/>
                <a:gd name="T12" fmla="*/ 48 w 158"/>
                <a:gd name="T13" fmla="*/ 156 h 156"/>
                <a:gd name="T14" fmla="*/ 28 w 158"/>
                <a:gd name="T15" fmla="*/ 139 h 156"/>
                <a:gd name="T16" fmla="*/ 38 w 158"/>
                <a:gd name="T17" fmla="*/ 118 h 156"/>
                <a:gd name="T18" fmla="*/ 61 w 158"/>
                <a:gd name="T19" fmla="*/ 88 h 156"/>
                <a:gd name="T20" fmla="*/ 80 w 158"/>
                <a:gd name="T21" fmla="*/ 81 h 156"/>
                <a:gd name="T22" fmla="*/ 84 w 158"/>
                <a:gd name="T23" fmla="*/ 81 h 156"/>
                <a:gd name="T24" fmla="*/ 84 w 158"/>
                <a:gd name="T25" fmla="*/ 81 h 156"/>
                <a:gd name="T26" fmla="*/ 103 w 158"/>
                <a:gd name="T27" fmla="*/ 88 h 156"/>
                <a:gd name="T28" fmla="*/ 126 w 158"/>
                <a:gd name="T29" fmla="*/ 118 h 156"/>
                <a:gd name="T30" fmla="*/ 54 w 158"/>
                <a:gd name="T31" fmla="*/ 67 h 156"/>
                <a:gd name="T32" fmla="*/ 76 w 158"/>
                <a:gd name="T33" fmla="*/ 33 h 156"/>
                <a:gd name="T34" fmla="*/ 54 w 158"/>
                <a:gd name="T35" fmla="*/ 0 h 156"/>
                <a:gd name="T36" fmla="*/ 33 w 158"/>
                <a:gd name="T37" fmla="*/ 33 h 156"/>
                <a:gd name="T38" fmla="*/ 54 w 158"/>
                <a:gd name="T39" fmla="*/ 67 h 156"/>
                <a:gd name="T40" fmla="*/ 34 w 158"/>
                <a:gd name="T41" fmla="*/ 99 h 156"/>
                <a:gd name="T42" fmla="*/ 38 w 158"/>
                <a:gd name="T43" fmla="*/ 67 h 156"/>
                <a:gd name="T44" fmla="*/ 11 w 158"/>
                <a:gd name="T45" fmla="*/ 50 h 156"/>
                <a:gd name="T46" fmla="*/ 7 w 158"/>
                <a:gd name="T47" fmla="*/ 82 h 156"/>
                <a:gd name="T48" fmla="*/ 34 w 158"/>
                <a:gd name="T49" fmla="*/ 99 h 156"/>
                <a:gd name="T50" fmla="*/ 104 w 158"/>
                <a:gd name="T51" fmla="*/ 67 h 156"/>
                <a:gd name="T52" fmla="*/ 126 w 158"/>
                <a:gd name="T53" fmla="*/ 33 h 156"/>
                <a:gd name="T54" fmla="*/ 104 w 158"/>
                <a:gd name="T55" fmla="*/ 0 h 156"/>
                <a:gd name="T56" fmla="*/ 83 w 158"/>
                <a:gd name="T57" fmla="*/ 33 h 156"/>
                <a:gd name="T58" fmla="*/ 104 w 158"/>
                <a:gd name="T59" fmla="*/ 67 h 156"/>
                <a:gd name="T60" fmla="*/ 147 w 158"/>
                <a:gd name="T61" fmla="*/ 50 h 156"/>
                <a:gd name="T62" fmla="*/ 120 w 158"/>
                <a:gd name="T63" fmla="*/ 67 h 156"/>
                <a:gd name="T64" fmla="*/ 125 w 158"/>
                <a:gd name="T65" fmla="*/ 99 h 156"/>
                <a:gd name="T66" fmla="*/ 152 w 158"/>
                <a:gd name="T67" fmla="*/ 82 h 156"/>
                <a:gd name="T68" fmla="*/ 147 w 158"/>
                <a:gd name="T69" fmla="*/ 50 h 156"/>
                <a:gd name="T70" fmla="*/ 147 w 158"/>
                <a:gd name="T71" fmla="*/ 50 h 156"/>
                <a:gd name="T72" fmla="*/ 147 w 158"/>
                <a:gd name="T73" fmla="*/ 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56">
                  <a:moveTo>
                    <a:pt x="126" y="118"/>
                  </a:moveTo>
                  <a:cubicBezTo>
                    <a:pt x="133" y="128"/>
                    <a:pt x="136" y="134"/>
                    <a:pt x="136" y="139"/>
                  </a:cubicBezTo>
                  <a:cubicBezTo>
                    <a:pt x="136" y="151"/>
                    <a:pt x="127" y="156"/>
                    <a:pt x="116" y="156"/>
                  </a:cubicBezTo>
                  <a:cubicBezTo>
                    <a:pt x="111" y="156"/>
                    <a:pt x="108" y="156"/>
                    <a:pt x="100" y="152"/>
                  </a:cubicBezTo>
                  <a:cubicBezTo>
                    <a:pt x="100" y="152"/>
                    <a:pt x="94" y="147"/>
                    <a:pt x="82" y="148"/>
                  </a:cubicBezTo>
                  <a:cubicBezTo>
                    <a:pt x="70" y="147"/>
                    <a:pt x="64" y="152"/>
                    <a:pt x="64" y="152"/>
                  </a:cubicBezTo>
                  <a:cubicBezTo>
                    <a:pt x="56" y="156"/>
                    <a:pt x="53" y="156"/>
                    <a:pt x="48" y="156"/>
                  </a:cubicBezTo>
                  <a:cubicBezTo>
                    <a:pt x="37" y="156"/>
                    <a:pt x="28" y="151"/>
                    <a:pt x="28" y="139"/>
                  </a:cubicBezTo>
                  <a:cubicBezTo>
                    <a:pt x="28" y="134"/>
                    <a:pt x="31" y="128"/>
                    <a:pt x="38" y="118"/>
                  </a:cubicBezTo>
                  <a:cubicBezTo>
                    <a:pt x="38" y="118"/>
                    <a:pt x="50" y="97"/>
                    <a:pt x="61" y="88"/>
                  </a:cubicBezTo>
                  <a:cubicBezTo>
                    <a:pt x="69" y="81"/>
                    <a:pt x="80" y="81"/>
                    <a:pt x="80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96" y="81"/>
                    <a:pt x="103" y="88"/>
                  </a:cubicBezTo>
                  <a:cubicBezTo>
                    <a:pt x="113" y="98"/>
                    <a:pt x="126" y="118"/>
                    <a:pt x="126" y="118"/>
                  </a:cubicBezTo>
                  <a:close/>
                  <a:moveTo>
                    <a:pt x="54" y="67"/>
                  </a:moveTo>
                  <a:cubicBezTo>
                    <a:pt x="66" y="67"/>
                    <a:pt x="76" y="52"/>
                    <a:pt x="76" y="33"/>
                  </a:cubicBezTo>
                  <a:cubicBezTo>
                    <a:pt x="76" y="15"/>
                    <a:pt x="66" y="0"/>
                    <a:pt x="54" y="0"/>
                  </a:cubicBezTo>
                  <a:cubicBezTo>
                    <a:pt x="43" y="0"/>
                    <a:pt x="33" y="15"/>
                    <a:pt x="33" y="33"/>
                  </a:cubicBezTo>
                  <a:cubicBezTo>
                    <a:pt x="33" y="52"/>
                    <a:pt x="43" y="67"/>
                    <a:pt x="54" y="67"/>
                  </a:cubicBezTo>
                  <a:close/>
                  <a:moveTo>
                    <a:pt x="34" y="99"/>
                  </a:moveTo>
                  <a:cubicBezTo>
                    <a:pt x="43" y="95"/>
                    <a:pt x="45" y="81"/>
                    <a:pt x="38" y="67"/>
                  </a:cubicBezTo>
                  <a:cubicBezTo>
                    <a:pt x="32" y="54"/>
                    <a:pt x="20" y="46"/>
                    <a:pt x="11" y="50"/>
                  </a:cubicBezTo>
                  <a:cubicBezTo>
                    <a:pt x="2" y="54"/>
                    <a:pt x="0" y="68"/>
                    <a:pt x="7" y="82"/>
                  </a:cubicBezTo>
                  <a:cubicBezTo>
                    <a:pt x="13" y="95"/>
                    <a:pt x="25" y="103"/>
                    <a:pt x="34" y="99"/>
                  </a:cubicBezTo>
                  <a:close/>
                  <a:moveTo>
                    <a:pt x="104" y="67"/>
                  </a:moveTo>
                  <a:cubicBezTo>
                    <a:pt x="116" y="67"/>
                    <a:pt x="126" y="52"/>
                    <a:pt x="126" y="33"/>
                  </a:cubicBezTo>
                  <a:cubicBezTo>
                    <a:pt x="126" y="15"/>
                    <a:pt x="116" y="0"/>
                    <a:pt x="104" y="0"/>
                  </a:cubicBezTo>
                  <a:cubicBezTo>
                    <a:pt x="92" y="0"/>
                    <a:pt x="83" y="15"/>
                    <a:pt x="83" y="33"/>
                  </a:cubicBezTo>
                  <a:cubicBezTo>
                    <a:pt x="83" y="52"/>
                    <a:pt x="92" y="67"/>
                    <a:pt x="104" y="67"/>
                  </a:cubicBezTo>
                  <a:close/>
                  <a:moveTo>
                    <a:pt x="147" y="50"/>
                  </a:moveTo>
                  <a:cubicBezTo>
                    <a:pt x="139" y="46"/>
                    <a:pt x="127" y="54"/>
                    <a:pt x="120" y="67"/>
                  </a:cubicBezTo>
                  <a:cubicBezTo>
                    <a:pt x="114" y="81"/>
                    <a:pt x="116" y="95"/>
                    <a:pt x="125" y="99"/>
                  </a:cubicBezTo>
                  <a:cubicBezTo>
                    <a:pt x="133" y="103"/>
                    <a:pt x="146" y="95"/>
                    <a:pt x="152" y="82"/>
                  </a:cubicBezTo>
                  <a:cubicBezTo>
                    <a:pt x="158" y="68"/>
                    <a:pt x="156" y="54"/>
                    <a:pt x="147" y="50"/>
                  </a:cubicBezTo>
                  <a:close/>
                  <a:moveTo>
                    <a:pt x="147" y="50"/>
                  </a:moveTo>
                  <a:cubicBezTo>
                    <a:pt x="147" y="50"/>
                    <a:pt x="147" y="50"/>
                    <a:pt x="147" y="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5" name="Freeform 29"/>
            <p:cNvSpPr>
              <a:spLocks noEditPoints="1"/>
            </p:cNvSpPr>
            <p:nvPr/>
          </p:nvSpPr>
          <p:spPr bwMode="auto">
            <a:xfrm>
              <a:off x="9243382" y="1962151"/>
              <a:ext cx="909675" cy="895349"/>
            </a:xfrm>
            <a:custGeom>
              <a:avLst/>
              <a:gdLst>
                <a:gd name="T0" fmla="*/ 126 w 158"/>
                <a:gd name="T1" fmla="*/ 118 h 156"/>
                <a:gd name="T2" fmla="*/ 136 w 158"/>
                <a:gd name="T3" fmla="*/ 139 h 156"/>
                <a:gd name="T4" fmla="*/ 116 w 158"/>
                <a:gd name="T5" fmla="*/ 156 h 156"/>
                <a:gd name="T6" fmla="*/ 100 w 158"/>
                <a:gd name="T7" fmla="*/ 152 h 156"/>
                <a:gd name="T8" fmla="*/ 82 w 158"/>
                <a:gd name="T9" fmla="*/ 148 h 156"/>
                <a:gd name="T10" fmla="*/ 64 w 158"/>
                <a:gd name="T11" fmla="*/ 152 h 156"/>
                <a:gd name="T12" fmla="*/ 48 w 158"/>
                <a:gd name="T13" fmla="*/ 156 h 156"/>
                <a:gd name="T14" fmla="*/ 28 w 158"/>
                <a:gd name="T15" fmla="*/ 139 h 156"/>
                <a:gd name="T16" fmla="*/ 38 w 158"/>
                <a:gd name="T17" fmla="*/ 118 h 156"/>
                <a:gd name="T18" fmla="*/ 61 w 158"/>
                <a:gd name="T19" fmla="*/ 88 h 156"/>
                <a:gd name="T20" fmla="*/ 80 w 158"/>
                <a:gd name="T21" fmla="*/ 81 h 156"/>
                <a:gd name="T22" fmla="*/ 84 w 158"/>
                <a:gd name="T23" fmla="*/ 81 h 156"/>
                <a:gd name="T24" fmla="*/ 84 w 158"/>
                <a:gd name="T25" fmla="*/ 81 h 156"/>
                <a:gd name="T26" fmla="*/ 103 w 158"/>
                <a:gd name="T27" fmla="*/ 88 h 156"/>
                <a:gd name="T28" fmla="*/ 126 w 158"/>
                <a:gd name="T29" fmla="*/ 118 h 156"/>
                <a:gd name="T30" fmla="*/ 54 w 158"/>
                <a:gd name="T31" fmla="*/ 67 h 156"/>
                <a:gd name="T32" fmla="*/ 76 w 158"/>
                <a:gd name="T33" fmla="*/ 33 h 156"/>
                <a:gd name="T34" fmla="*/ 54 w 158"/>
                <a:gd name="T35" fmla="*/ 0 h 156"/>
                <a:gd name="T36" fmla="*/ 33 w 158"/>
                <a:gd name="T37" fmla="*/ 33 h 156"/>
                <a:gd name="T38" fmla="*/ 54 w 158"/>
                <a:gd name="T39" fmla="*/ 67 h 156"/>
                <a:gd name="T40" fmla="*/ 34 w 158"/>
                <a:gd name="T41" fmla="*/ 99 h 156"/>
                <a:gd name="T42" fmla="*/ 38 w 158"/>
                <a:gd name="T43" fmla="*/ 67 h 156"/>
                <a:gd name="T44" fmla="*/ 11 w 158"/>
                <a:gd name="T45" fmla="*/ 50 h 156"/>
                <a:gd name="T46" fmla="*/ 7 w 158"/>
                <a:gd name="T47" fmla="*/ 82 h 156"/>
                <a:gd name="T48" fmla="*/ 34 w 158"/>
                <a:gd name="T49" fmla="*/ 99 h 156"/>
                <a:gd name="T50" fmla="*/ 104 w 158"/>
                <a:gd name="T51" fmla="*/ 67 h 156"/>
                <a:gd name="T52" fmla="*/ 126 w 158"/>
                <a:gd name="T53" fmla="*/ 33 h 156"/>
                <a:gd name="T54" fmla="*/ 104 w 158"/>
                <a:gd name="T55" fmla="*/ 0 h 156"/>
                <a:gd name="T56" fmla="*/ 83 w 158"/>
                <a:gd name="T57" fmla="*/ 33 h 156"/>
                <a:gd name="T58" fmla="*/ 104 w 158"/>
                <a:gd name="T59" fmla="*/ 67 h 156"/>
                <a:gd name="T60" fmla="*/ 147 w 158"/>
                <a:gd name="T61" fmla="*/ 50 h 156"/>
                <a:gd name="T62" fmla="*/ 120 w 158"/>
                <a:gd name="T63" fmla="*/ 67 h 156"/>
                <a:gd name="T64" fmla="*/ 125 w 158"/>
                <a:gd name="T65" fmla="*/ 99 h 156"/>
                <a:gd name="T66" fmla="*/ 152 w 158"/>
                <a:gd name="T67" fmla="*/ 82 h 156"/>
                <a:gd name="T68" fmla="*/ 147 w 158"/>
                <a:gd name="T69" fmla="*/ 50 h 156"/>
                <a:gd name="T70" fmla="*/ 147 w 158"/>
                <a:gd name="T71" fmla="*/ 50 h 156"/>
                <a:gd name="T72" fmla="*/ 147 w 158"/>
                <a:gd name="T73" fmla="*/ 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56">
                  <a:moveTo>
                    <a:pt x="126" y="118"/>
                  </a:moveTo>
                  <a:cubicBezTo>
                    <a:pt x="133" y="128"/>
                    <a:pt x="136" y="134"/>
                    <a:pt x="136" y="139"/>
                  </a:cubicBezTo>
                  <a:cubicBezTo>
                    <a:pt x="136" y="151"/>
                    <a:pt x="127" y="156"/>
                    <a:pt x="116" y="156"/>
                  </a:cubicBezTo>
                  <a:cubicBezTo>
                    <a:pt x="111" y="156"/>
                    <a:pt x="108" y="156"/>
                    <a:pt x="100" y="152"/>
                  </a:cubicBezTo>
                  <a:cubicBezTo>
                    <a:pt x="100" y="152"/>
                    <a:pt x="94" y="147"/>
                    <a:pt x="82" y="148"/>
                  </a:cubicBezTo>
                  <a:cubicBezTo>
                    <a:pt x="70" y="147"/>
                    <a:pt x="64" y="152"/>
                    <a:pt x="64" y="152"/>
                  </a:cubicBezTo>
                  <a:cubicBezTo>
                    <a:pt x="56" y="156"/>
                    <a:pt x="53" y="156"/>
                    <a:pt x="48" y="156"/>
                  </a:cubicBezTo>
                  <a:cubicBezTo>
                    <a:pt x="37" y="156"/>
                    <a:pt x="28" y="151"/>
                    <a:pt x="28" y="139"/>
                  </a:cubicBezTo>
                  <a:cubicBezTo>
                    <a:pt x="28" y="134"/>
                    <a:pt x="31" y="128"/>
                    <a:pt x="38" y="118"/>
                  </a:cubicBezTo>
                  <a:cubicBezTo>
                    <a:pt x="38" y="118"/>
                    <a:pt x="50" y="97"/>
                    <a:pt x="61" y="88"/>
                  </a:cubicBezTo>
                  <a:cubicBezTo>
                    <a:pt x="69" y="81"/>
                    <a:pt x="80" y="81"/>
                    <a:pt x="80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96" y="81"/>
                    <a:pt x="103" y="88"/>
                  </a:cubicBezTo>
                  <a:cubicBezTo>
                    <a:pt x="113" y="98"/>
                    <a:pt x="126" y="118"/>
                    <a:pt x="126" y="118"/>
                  </a:cubicBezTo>
                  <a:close/>
                  <a:moveTo>
                    <a:pt x="54" y="67"/>
                  </a:moveTo>
                  <a:cubicBezTo>
                    <a:pt x="66" y="67"/>
                    <a:pt x="76" y="52"/>
                    <a:pt x="76" y="33"/>
                  </a:cubicBezTo>
                  <a:cubicBezTo>
                    <a:pt x="76" y="15"/>
                    <a:pt x="66" y="0"/>
                    <a:pt x="54" y="0"/>
                  </a:cubicBezTo>
                  <a:cubicBezTo>
                    <a:pt x="43" y="0"/>
                    <a:pt x="33" y="15"/>
                    <a:pt x="33" y="33"/>
                  </a:cubicBezTo>
                  <a:cubicBezTo>
                    <a:pt x="33" y="52"/>
                    <a:pt x="43" y="67"/>
                    <a:pt x="54" y="67"/>
                  </a:cubicBezTo>
                  <a:close/>
                  <a:moveTo>
                    <a:pt x="34" y="99"/>
                  </a:moveTo>
                  <a:cubicBezTo>
                    <a:pt x="43" y="95"/>
                    <a:pt x="45" y="81"/>
                    <a:pt x="38" y="67"/>
                  </a:cubicBezTo>
                  <a:cubicBezTo>
                    <a:pt x="32" y="54"/>
                    <a:pt x="20" y="46"/>
                    <a:pt x="11" y="50"/>
                  </a:cubicBezTo>
                  <a:cubicBezTo>
                    <a:pt x="2" y="54"/>
                    <a:pt x="0" y="68"/>
                    <a:pt x="7" y="82"/>
                  </a:cubicBezTo>
                  <a:cubicBezTo>
                    <a:pt x="13" y="95"/>
                    <a:pt x="25" y="103"/>
                    <a:pt x="34" y="99"/>
                  </a:cubicBezTo>
                  <a:close/>
                  <a:moveTo>
                    <a:pt x="104" y="67"/>
                  </a:moveTo>
                  <a:cubicBezTo>
                    <a:pt x="116" y="67"/>
                    <a:pt x="126" y="52"/>
                    <a:pt x="126" y="33"/>
                  </a:cubicBezTo>
                  <a:cubicBezTo>
                    <a:pt x="126" y="15"/>
                    <a:pt x="116" y="0"/>
                    <a:pt x="104" y="0"/>
                  </a:cubicBezTo>
                  <a:cubicBezTo>
                    <a:pt x="92" y="0"/>
                    <a:pt x="83" y="15"/>
                    <a:pt x="83" y="33"/>
                  </a:cubicBezTo>
                  <a:cubicBezTo>
                    <a:pt x="83" y="52"/>
                    <a:pt x="92" y="67"/>
                    <a:pt x="104" y="67"/>
                  </a:cubicBezTo>
                  <a:close/>
                  <a:moveTo>
                    <a:pt x="147" y="50"/>
                  </a:moveTo>
                  <a:cubicBezTo>
                    <a:pt x="139" y="46"/>
                    <a:pt x="127" y="54"/>
                    <a:pt x="120" y="67"/>
                  </a:cubicBezTo>
                  <a:cubicBezTo>
                    <a:pt x="114" y="81"/>
                    <a:pt x="116" y="95"/>
                    <a:pt x="125" y="99"/>
                  </a:cubicBezTo>
                  <a:cubicBezTo>
                    <a:pt x="133" y="103"/>
                    <a:pt x="146" y="95"/>
                    <a:pt x="152" y="82"/>
                  </a:cubicBezTo>
                  <a:cubicBezTo>
                    <a:pt x="158" y="68"/>
                    <a:pt x="156" y="54"/>
                    <a:pt x="147" y="50"/>
                  </a:cubicBezTo>
                  <a:close/>
                  <a:moveTo>
                    <a:pt x="147" y="50"/>
                  </a:moveTo>
                  <a:cubicBezTo>
                    <a:pt x="147" y="50"/>
                    <a:pt x="147" y="50"/>
                    <a:pt x="147" y="50"/>
                  </a:cubicBezTo>
                </a:path>
              </a:pathLst>
            </a:custGeom>
            <a:solidFill>
              <a:srgbClr val="2AA3A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54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막힌 원호 32"/>
          <p:cNvSpPr/>
          <p:nvPr/>
        </p:nvSpPr>
        <p:spPr>
          <a:xfrm rot="4489107" flipH="1">
            <a:off x="1539606" y="1449261"/>
            <a:ext cx="3366282" cy="3366161"/>
          </a:xfrm>
          <a:prstGeom prst="blockArc">
            <a:avLst>
              <a:gd name="adj1" fmla="val 5400069"/>
              <a:gd name="adj2" fmla="val 20666769"/>
              <a:gd name="adj3" fmla="val 3873"/>
            </a:avLst>
          </a:prstGeom>
          <a:solidFill>
            <a:srgbClr val="86D2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34" name="막힌 원호 33"/>
          <p:cNvSpPr/>
          <p:nvPr/>
        </p:nvSpPr>
        <p:spPr>
          <a:xfrm rot="5400000" flipH="1">
            <a:off x="1771446" y="1681093"/>
            <a:ext cx="2902602" cy="2902497"/>
          </a:xfrm>
          <a:prstGeom prst="blockArc">
            <a:avLst>
              <a:gd name="adj1" fmla="val 5394890"/>
              <a:gd name="adj2" fmla="val 21569384"/>
              <a:gd name="adj3" fmla="val 4459"/>
            </a:avLst>
          </a:prstGeom>
          <a:solidFill>
            <a:srgbClr val="2AA3AE">
              <a:alpha val="8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35" name="막힌 원호 34"/>
          <p:cNvSpPr/>
          <p:nvPr/>
        </p:nvSpPr>
        <p:spPr>
          <a:xfrm rot="4780726" flipH="1">
            <a:off x="1992598" y="1902237"/>
            <a:ext cx="2460296" cy="2460208"/>
          </a:xfrm>
          <a:prstGeom prst="blockArc">
            <a:avLst>
              <a:gd name="adj1" fmla="val 5404706"/>
              <a:gd name="adj2" fmla="val 20950745"/>
              <a:gd name="adj3" fmla="val 5182"/>
            </a:avLst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36" name="막힌 원호 35"/>
          <p:cNvSpPr/>
          <p:nvPr/>
        </p:nvSpPr>
        <p:spPr>
          <a:xfrm rot="5005759" flipH="1">
            <a:off x="2183202" y="2092833"/>
            <a:ext cx="2079091" cy="2079015"/>
          </a:xfrm>
          <a:prstGeom prst="blockArc">
            <a:avLst>
              <a:gd name="adj1" fmla="val 5407204"/>
              <a:gd name="adj2" fmla="val 21178606"/>
              <a:gd name="adj3" fmla="val 6192"/>
            </a:avLst>
          </a:prstGeom>
          <a:solidFill>
            <a:srgbClr val="EB717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grpSp>
        <p:nvGrpSpPr>
          <p:cNvPr id="63" name="그룹 62"/>
          <p:cNvGrpSpPr/>
          <p:nvPr/>
        </p:nvGrpSpPr>
        <p:grpSpPr>
          <a:xfrm>
            <a:off x="764144" y="1106469"/>
            <a:ext cx="2010487" cy="510033"/>
            <a:chOff x="4927821" y="2038359"/>
            <a:chExt cx="2010487" cy="510033"/>
          </a:xfrm>
        </p:grpSpPr>
        <p:sp>
          <p:nvSpPr>
            <p:cNvPr id="64" name="TextBox 63"/>
            <p:cNvSpPr txBox="1"/>
            <p:nvPr/>
          </p:nvSpPr>
          <p:spPr>
            <a:xfrm>
              <a:off x="4927821" y="2086727"/>
              <a:ext cx="20104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(Text)</a:t>
              </a:r>
              <a:endParaRPr kumimoji="0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cxnSp>
          <p:nvCxnSpPr>
            <p:cNvPr id="65" name="직선 연결선 64"/>
            <p:cNvCxnSpPr/>
            <p:nvPr/>
          </p:nvCxnSpPr>
          <p:spPr>
            <a:xfrm>
              <a:off x="4940616" y="2038359"/>
              <a:ext cx="580294" cy="0"/>
            </a:xfrm>
            <a:prstGeom prst="line">
              <a:avLst/>
            </a:prstGeom>
            <a:noFill/>
            <a:ln w="63500" cap="flat" cmpd="sng" algn="ctr">
              <a:solidFill>
                <a:srgbClr val="2AA3AE"/>
              </a:solidFill>
              <a:prstDash val="solid"/>
              <a:miter lim="800000"/>
            </a:ln>
            <a:effectLst/>
          </p:spPr>
        </p:cxnSp>
      </p:grpSp>
      <p:sp>
        <p:nvSpPr>
          <p:cNvPr id="66" name="TextBox 65"/>
          <p:cNvSpPr txBox="1"/>
          <p:nvPr/>
        </p:nvSpPr>
        <p:spPr>
          <a:xfrm>
            <a:off x="1079786" y="5154308"/>
            <a:ext cx="41745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ko-KR" altLang="en-US" sz="1200" kern="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그래프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변형은 각 개체를 선택하여 왼쪽 노란 점을 이동하세요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.</a:t>
            </a: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ko-KR" altLang="en-US" sz="1200" kern="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200" kern="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200" kern="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원하는 학습내용과 텍스트를 </a:t>
            </a:r>
            <a:r>
              <a:rPr lang="ko-KR" altLang="en-US" sz="1200" kern="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입력하세요</a:t>
            </a:r>
            <a:endParaRPr lang="en-US" altLang="ko-KR" sz="1200" kern="0" dirty="0" smtClean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  <a:cs typeface="조선일보명조" panose="02030304000000000000" pitchFamily="18" charset="-127"/>
            </a:endParaRPr>
          </a:p>
          <a:p>
            <a:pPr marL="171450" indent="-171450" latinLnBrk="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1200" kern="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200" kern="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200" kern="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원하는 학습내용과 텍스트를 </a:t>
            </a:r>
            <a:r>
              <a:rPr lang="ko-KR" altLang="en-US" sz="1200" kern="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입력하세요</a:t>
            </a:r>
            <a:endParaRPr lang="en-US" altLang="ko-KR" sz="1200" kern="0" dirty="0" smtClean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  <a:cs typeface="조선일보명조" panose="02030304000000000000" pitchFamily="18" charset="-127"/>
            </a:endParaRPr>
          </a:p>
          <a:p>
            <a:pPr marL="171450" indent="-171450" latinLnBrk="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1200" kern="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200" kern="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200" kern="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원하는 학습내용과 텍스트를 </a:t>
            </a:r>
            <a:r>
              <a:rPr lang="ko-KR" altLang="en-US" sz="1200" kern="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rPr>
              <a:t>입력하세요</a:t>
            </a:r>
            <a:endParaRPr lang="en-US" altLang="ko-KR" sz="1200" kern="0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52" name="그룹 51"/>
          <p:cNvGrpSpPr/>
          <p:nvPr/>
        </p:nvGrpSpPr>
        <p:grpSpPr>
          <a:xfrm>
            <a:off x="556890" y="3924637"/>
            <a:ext cx="744800" cy="886212"/>
            <a:chOff x="2080470" y="1804639"/>
            <a:chExt cx="744800" cy="886212"/>
          </a:xfrm>
        </p:grpSpPr>
        <p:sp>
          <p:nvSpPr>
            <p:cNvPr id="50" name="직사각형 49"/>
            <p:cNvSpPr/>
            <p:nvPr/>
          </p:nvSpPr>
          <p:spPr>
            <a:xfrm>
              <a:off x="2670036" y="1838443"/>
              <a:ext cx="155234" cy="155234"/>
            </a:xfrm>
            <a:prstGeom prst="rect">
              <a:avLst/>
            </a:prstGeom>
            <a:solidFill>
              <a:srgbClr val="86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2670036" y="2063464"/>
              <a:ext cx="155234" cy="155234"/>
            </a:xfrm>
            <a:prstGeom prst="rect">
              <a:avLst/>
            </a:prstGeom>
            <a:solidFill>
              <a:srgbClr val="2A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2670036" y="2283722"/>
              <a:ext cx="155234" cy="155234"/>
            </a:xfrm>
            <a:prstGeom prst="rect">
              <a:avLst/>
            </a:prstGeom>
            <a:solidFill>
              <a:srgbClr val="E9E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2670036" y="2484927"/>
              <a:ext cx="155234" cy="155234"/>
            </a:xfrm>
            <a:prstGeom prst="rect">
              <a:avLst/>
            </a:prstGeom>
            <a:solidFill>
              <a:srgbClr val="EB7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2080470" y="1804639"/>
              <a:ext cx="55976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100" kern="0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텍스트</a:t>
              </a:r>
              <a:endParaRPr lang="ko-KR" altLang="en-US" sz="1100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2080470" y="2015380"/>
              <a:ext cx="55976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100" kern="0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텍스트</a:t>
              </a:r>
              <a:endParaRPr lang="ko-KR" altLang="en-US" sz="1100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2080470" y="2226121"/>
              <a:ext cx="55976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100" kern="0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텍스트</a:t>
              </a:r>
              <a:endParaRPr lang="ko-KR" altLang="en-US" sz="1100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2080470" y="2429241"/>
              <a:ext cx="55976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100" kern="0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텍스트</a:t>
              </a:r>
              <a:endParaRPr lang="ko-KR" altLang="en-US" sz="1100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grpSp>
        <p:nvGrpSpPr>
          <p:cNvPr id="59" name="그룹 58"/>
          <p:cNvGrpSpPr/>
          <p:nvPr/>
        </p:nvGrpSpPr>
        <p:grpSpPr>
          <a:xfrm>
            <a:off x="2588834" y="2530698"/>
            <a:ext cx="1197352" cy="1153574"/>
            <a:chOff x="2284033" y="2530698"/>
            <a:chExt cx="1197352" cy="1153574"/>
          </a:xfrm>
        </p:grpSpPr>
        <p:grpSp>
          <p:nvGrpSpPr>
            <p:cNvPr id="55" name="그룹 54"/>
            <p:cNvGrpSpPr/>
            <p:nvPr/>
          </p:nvGrpSpPr>
          <p:grpSpPr>
            <a:xfrm flipH="1">
              <a:off x="2474886" y="2530698"/>
              <a:ext cx="1006499" cy="1153574"/>
              <a:chOff x="0" y="5676900"/>
              <a:chExt cx="5494338" cy="6516688"/>
            </a:xfrm>
            <a:solidFill>
              <a:schemeClr val="tx1"/>
            </a:solidFill>
          </p:grpSpPr>
          <p:sp>
            <p:nvSpPr>
              <p:cNvPr id="56" name="Freeform 23"/>
              <p:cNvSpPr>
                <a:spLocks noEditPoints="1"/>
              </p:cNvSpPr>
              <p:nvPr/>
            </p:nvSpPr>
            <p:spPr bwMode="auto">
              <a:xfrm>
                <a:off x="1173163" y="5861050"/>
                <a:ext cx="1790700" cy="2397125"/>
              </a:xfrm>
              <a:custGeom>
                <a:avLst/>
                <a:gdLst>
                  <a:gd name="T0" fmla="*/ 28 w 29"/>
                  <a:gd name="T1" fmla="*/ 35 h 39"/>
                  <a:gd name="T2" fmla="*/ 29 w 29"/>
                  <a:gd name="T3" fmla="*/ 34 h 39"/>
                  <a:gd name="T4" fmla="*/ 16 w 29"/>
                  <a:gd name="T5" fmla="*/ 0 h 39"/>
                  <a:gd name="T6" fmla="*/ 7 w 29"/>
                  <a:gd name="T7" fmla="*/ 6 h 39"/>
                  <a:gd name="T8" fmla="*/ 0 w 29"/>
                  <a:gd name="T9" fmla="*/ 26 h 39"/>
                  <a:gd name="T10" fmla="*/ 28 w 29"/>
                  <a:gd name="T11" fmla="*/ 35 h 39"/>
                  <a:gd name="T12" fmla="*/ 28 w 29"/>
                  <a:gd name="T13" fmla="*/ 35 h 39"/>
                  <a:gd name="T14" fmla="*/ 28 w 29"/>
                  <a:gd name="T15" fmla="*/ 3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9">
                    <a:moveTo>
                      <a:pt x="28" y="35"/>
                    </a:moveTo>
                    <a:cubicBezTo>
                      <a:pt x="28" y="35"/>
                      <a:pt x="29" y="34"/>
                      <a:pt x="29" y="34"/>
                    </a:cubicBezTo>
                    <a:cubicBezTo>
                      <a:pt x="29" y="22"/>
                      <a:pt x="19" y="5"/>
                      <a:pt x="16" y="0"/>
                    </a:cubicBezTo>
                    <a:cubicBezTo>
                      <a:pt x="13" y="1"/>
                      <a:pt x="10" y="3"/>
                      <a:pt x="7" y="6"/>
                    </a:cubicBezTo>
                    <a:cubicBezTo>
                      <a:pt x="7" y="6"/>
                      <a:pt x="2" y="9"/>
                      <a:pt x="0" y="26"/>
                    </a:cubicBezTo>
                    <a:cubicBezTo>
                      <a:pt x="10" y="39"/>
                      <a:pt x="22" y="37"/>
                      <a:pt x="28" y="35"/>
                    </a:cubicBezTo>
                    <a:close/>
                    <a:moveTo>
                      <a:pt x="28" y="35"/>
                    </a:moveTo>
                    <a:cubicBezTo>
                      <a:pt x="28" y="35"/>
                      <a:pt x="28" y="35"/>
                      <a:pt x="28" y="3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57" name="Freeform 24"/>
              <p:cNvSpPr>
                <a:spLocks noEditPoints="1"/>
              </p:cNvSpPr>
              <p:nvPr/>
            </p:nvSpPr>
            <p:spPr bwMode="auto">
              <a:xfrm>
                <a:off x="0" y="5676900"/>
                <a:ext cx="5494338" cy="5902325"/>
              </a:xfrm>
              <a:custGeom>
                <a:avLst/>
                <a:gdLst>
                  <a:gd name="T0" fmla="*/ 85 w 89"/>
                  <a:gd name="T1" fmla="*/ 17 h 96"/>
                  <a:gd name="T2" fmla="*/ 69 w 89"/>
                  <a:gd name="T3" fmla="*/ 13 h 96"/>
                  <a:gd name="T4" fmla="*/ 64 w 89"/>
                  <a:gd name="T5" fmla="*/ 7 h 96"/>
                  <a:gd name="T6" fmla="*/ 38 w 89"/>
                  <a:gd name="T7" fmla="*/ 2 h 96"/>
                  <a:gd name="T8" fmla="*/ 51 w 89"/>
                  <a:gd name="T9" fmla="*/ 37 h 96"/>
                  <a:gd name="T10" fmla="*/ 48 w 89"/>
                  <a:gd name="T11" fmla="*/ 42 h 96"/>
                  <a:gd name="T12" fmla="*/ 39 w 89"/>
                  <a:gd name="T13" fmla="*/ 43 h 96"/>
                  <a:gd name="T14" fmla="*/ 19 w 89"/>
                  <a:gd name="T15" fmla="*/ 34 h 96"/>
                  <a:gd name="T16" fmla="*/ 19 w 89"/>
                  <a:gd name="T17" fmla="*/ 41 h 96"/>
                  <a:gd name="T18" fmla="*/ 2 w 89"/>
                  <a:gd name="T19" fmla="*/ 67 h 96"/>
                  <a:gd name="T20" fmla="*/ 0 w 89"/>
                  <a:gd name="T21" fmla="*/ 72 h 96"/>
                  <a:gd name="T22" fmla="*/ 20 w 89"/>
                  <a:gd name="T23" fmla="*/ 96 h 96"/>
                  <a:gd name="T24" fmla="*/ 24 w 89"/>
                  <a:gd name="T25" fmla="*/ 81 h 96"/>
                  <a:gd name="T26" fmla="*/ 35 w 89"/>
                  <a:gd name="T27" fmla="*/ 68 h 96"/>
                  <a:gd name="T28" fmla="*/ 44 w 89"/>
                  <a:gd name="T29" fmla="*/ 49 h 96"/>
                  <a:gd name="T30" fmla="*/ 47 w 89"/>
                  <a:gd name="T31" fmla="*/ 50 h 96"/>
                  <a:gd name="T32" fmla="*/ 49 w 89"/>
                  <a:gd name="T33" fmla="*/ 53 h 96"/>
                  <a:gd name="T34" fmla="*/ 53 w 89"/>
                  <a:gd name="T35" fmla="*/ 61 h 96"/>
                  <a:gd name="T36" fmla="*/ 58 w 89"/>
                  <a:gd name="T37" fmla="*/ 62 h 96"/>
                  <a:gd name="T38" fmla="*/ 59 w 89"/>
                  <a:gd name="T39" fmla="*/ 49 h 96"/>
                  <a:gd name="T40" fmla="*/ 63 w 89"/>
                  <a:gd name="T41" fmla="*/ 45 h 96"/>
                  <a:gd name="T42" fmla="*/ 89 w 89"/>
                  <a:gd name="T43" fmla="*/ 21 h 96"/>
                  <a:gd name="T44" fmla="*/ 85 w 89"/>
                  <a:gd name="T45" fmla="*/ 17 h 96"/>
                  <a:gd name="T46" fmla="*/ 60 w 89"/>
                  <a:gd name="T47" fmla="*/ 21 h 96"/>
                  <a:gd name="T48" fmla="*/ 58 w 89"/>
                  <a:gd name="T49" fmla="*/ 19 h 96"/>
                  <a:gd name="T50" fmla="*/ 60 w 89"/>
                  <a:gd name="T51" fmla="*/ 17 h 96"/>
                  <a:gd name="T52" fmla="*/ 62 w 89"/>
                  <a:gd name="T53" fmla="*/ 19 h 96"/>
                  <a:gd name="T54" fmla="*/ 60 w 89"/>
                  <a:gd name="T55" fmla="*/ 21 h 96"/>
                  <a:gd name="T56" fmla="*/ 60 w 89"/>
                  <a:gd name="T57" fmla="*/ 21 h 96"/>
                  <a:gd name="T58" fmla="*/ 60 w 89"/>
                  <a:gd name="T59" fmla="*/ 2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9" h="96">
                    <a:moveTo>
                      <a:pt x="85" y="17"/>
                    </a:move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69" y="9"/>
                      <a:pt x="64" y="7"/>
                    </a:cubicBezTo>
                    <a:cubicBezTo>
                      <a:pt x="61" y="6"/>
                      <a:pt x="50" y="0"/>
                      <a:pt x="38" y="2"/>
                    </a:cubicBezTo>
                    <a:cubicBezTo>
                      <a:pt x="43" y="8"/>
                      <a:pt x="52" y="24"/>
                      <a:pt x="51" y="37"/>
                    </a:cubicBezTo>
                    <a:cubicBezTo>
                      <a:pt x="51" y="39"/>
                      <a:pt x="50" y="41"/>
                      <a:pt x="48" y="42"/>
                    </a:cubicBezTo>
                    <a:cubicBezTo>
                      <a:pt x="46" y="42"/>
                      <a:pt x="43" y="43"/>
                      <a:pt x="39" y="43"/>
                    </a:cubicBezTo>
                    <a:cubicBezTo>
                      <a:pt x="33" y="43"/>
                      <a:pt x="26" y="41"/>
                      <a:pt x="19" y="34"/>
                    </a:cubicBezTo>
                    <a:cubicBezTo>
                      <a:pt x="19" y="37"/>
                      <a:pt x="19" y="39"/>
                      <a:pt x="19" y="41"/>
                    </a:cubicBezTo>
                    <a:cubicBezTo>
                      <a:pt x="19" y="55"/>
                      <a:pt x="2" y="67"/>
                      <a:pt x="2" y="67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4" y="81"/>
                      <a:pt x="11" y="90"/>
                      <a:pt x="20" y="96"/>
                    </a:cubicBezTo>
                    <a:cubicBezTo>
                      <a:pt x="21" y="90"/>
                      <a:pt x="22" y="85"/>
                      <a:pt x="24" y="81"/>
                    </a:cubicBezTo>
                    <a:cubicBezTo>
                      <a:pt x="27" y="74"/>
                      <a:pt x="32" y="70"/>
                      <a:pt x="35" y="68"/>
                    </a:cubicBezTo>
                    <a:cubicBezTo>
                      <a:pt x="35" y="54"/>
                      <a:pt x="40" y="50"/>
                      <a:pt x="44" y="49"/>
                    </a:cubicBezTo>
                    <a:cubicBezTo>
                      <a:pt x="45" y="49"/>
                      <a:pt x="46" y="49"/>
                      <a:pt x="47" y="50"/>
                    </a:cubicBezTo>
                    <a:cubicBezTo>
                      <a:pt x="49" y="50"/>
                      <a:pt x="49" y="52"/>
                      <a:pt x="49" y="53"/>
                    </a:cubicBezTo>
                    <a:cubicBezTo>
                      <a:pt x="50" y="57"/>
                      <a:pt x="52" y="60"/>
                      <a:pt x="53" y="61"/>
                    </a:cubicBezTo>
                    <a:cubicBezTo>
                      <a:pt x="55" y="61"/>
                      <a:pt x="56" y="61"/>
                      <a:pt x="58" y="62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60" y="47"/>
                      <a:pt x="61" y="45"/>
                      <a:pt x="63" y="45"/>
                    </a:cubicBezTo>
                    <a:cubicBezTo>
                      <a:pt x="71" y="44"/>
                      <a:pt x="88" y="39"/>
                      <a:pt x="89" y="21"/>
                    </a:cubicBezTo>
                    <a:cubicBezTo>
                      <a:pt x="89" y="19"/>
                      <a:pt x="87" y="17"/>
                      <a:pt x="85" y="17"/>
                    </a:cubicBezTo>
                    <a:close/>
                    <a:moveTo>
                      <a:pt x="60" y="21"/>
                    </a:moveTo>
                    <a:cubicBezTo>
                      <a:pt x="59" y="21"/>
                      <a:pt x="58" y="20"/>
                      <a:pt x="58" y="19"/>
                    </a:cubicBezTo>
                    <a:cubicBezTo>
                      <a:pt x="58" y="18"/>
                      <a:pt x="59" y="17"/>
                      <a:pt x="60" y="17"/>
                    </a:cubicBezTo>
                    <a:cubicBezTo>
                      <a:pt x="61" y="17"/>
                      <a:pt x="62" y="18"/>
                      <a:pt x="62" y="19"/>
                    </a:cubicBezTo>
                    <a:cubicBezTo>
                      <a:pt x="62" y="20"/>
                      <a:pt x="61" y="21"/>
                      <a:pt x="60" y="21"/>
                    </a:cubicBezTo>
                    <a:close/>
                    <a:moveTo>
                      <a:pt x="60" y="21"/>
                    </a:moveTo>
                    <a:cubicBezTo>
                      <a:pt x="60" y="21"/>
                      <a:pt x="60" y="21"/>
                      <a:pt x="60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58" name="Freeform 25"/>
              <p:cNvSpPr>
                <a:spLocks noEditPoints="1"/>
              </p:cNvSpPr>
              <p:nvPr/>
            </p:nvSpPr>
            <p:spPr bwMode="auto">
              <a:xfrm>
                <a:off x="1420813" y="8874125"/>
                <a:ext cx="3333750" cy="3319463"/>
              </a:xfrm>
              <a:custGeom>
                <a:avLst/>
                <a:gdLst>
                  <a:gd name="T0" fmla="*/ 46 w 54"/>
                  <a:gd name="T1" fmla="*/ 23 h 54"/>
                  <a:gd name="T2" fmla="*/ 29 w 54"/>
                  <a:gd name="T3" fmla="*/ 13 h 54"/>
                  <a:gd name="T4" fmla="*/ 24 w 54"/>
                  <a:gd name="T5" fmla="*/ 2 h 54"/>
                  <a:gd name="T6" fmla="*/ 22 w 54"/>
                  <a:gd name="T7" fmla="*/ 1 h 54"/>
                  <a:gd name="T8" fmla="*/ 15 w 54"/>
                  <a:gd name="T9" fmla="*/ 19 h 54"/>
                  <a:gd name="T10" fmla="*/ 0 w 54"/>
                  <a:gd name="T11" fmla="*/ 46 h 54"/>
                  <a:gd name="T12" fmla="*/ 30 w 54"/>
                  <a:gd name="T13" fmla="*/ 54 h 54"/>
                  <a:gd name="T14" fmla="*/ 30 w 54"/>
                  <a:gd name="T15" fmla="*/ 51 h 54"/>
                  <a:gd name="T16" fmla="*/ 32 w 54"/>
                  <a:gd name="T17" fmla="*/ 49 h 54"/>
                  <a:gd name="T18" fmla="*/ 43 w 54"/>
                  <a:gd name="T19" fmla="*/ 45 h 54"/>
                  <a:gd name="T20" fmla="*/ 51 w 54"/>
                  <a:gd name="T21" fmla="*/ 41 h 54"/>
                  <a:gd name="T22" fmla="*/ 54 w 54"/>
                  <a:gd name="T23" fmla="*/ 36 h 54"/>
                  <a:gd name="T24" fmla="*/ 54 w 54"/>
                  <a:gd name="T25" fmla="*/ 34 h 54"/>
                  <a:gd name="T26" fmla="*/ 46 w 54"/>
                  <a:gd name="T27" fmla="*/ 23 h 54"/>
                  <a:gd name="T28" fmla="*/ 39 w 54"/>
                  <a:gd name="T29" fmla="*/ 28 h 54"/>
                  <a:gd name="T30" fmla="*/ 37 w 54"/>
                  <a:gd name="T31" fmla="*/ 26 h 54"/>
                  <a:gd name="T32" fmla="*/ 39 w 54"/>
                  <a:gd name="T33" fmla="*/ 24 h 54"/>
                  <a:gd name="T34" fmla="*/ 41 w 54"/>
                  <a:gd name="T35" fmla="*/ 26 h 54"/>
                  <a:gd name="T36" fmla="*/ 39 w 54"/>
                  <a:gd name="T37" fmla="*/ 28 h 54"/>
                  <a:gd name="T38" fmla="*/ 39 w 54"/>
                  <a:gd name="T39" fmla="*/ 28 h 54"/>
                  <a:gd name="T40" fmla="*/ 39 w 54"/>
                  <a:gd name="T41" fmla="*/ 2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4" h="54">
                    <a:moveTo>
                      <a:pt x="46" y="23"/>
                    </a:moveTo>
                    <a:cubicBezTo>
                      <a:pt x="46" y="18"/>
                      <a:pt x="38" y="13"/>
                      <a:pt x="29" y="13"/>
                    </a:cubicBezTo>
                    <a:cubicBezTo>
                      <a:pt x="29" y="13"/>
                      <a:pt x="24" y="9"/>
                      <a:pt x="24" y="2"/>
                    </a:cubicBezTo>
                    <a:cubicBezTo>
                      <a:pt x="24" y="1"/>
                      <a:pt x="23" y="0"/>
                      <a:pt x="22" y="1"/>
                    </a:cubicBezTo>
                    <a:cubicBezTo>
                      <a:pt x="19" y="1"/>
                      <a:pt x="15" y="4"/>
                      <a:pt x="15" y="19"/>
                    </a:cubicBezTo>
                    <a:cubicBezTo>
                      <a:pt x="15" y="19"/>
                      <a:pt x="1" y="26"/>
                      <a:pt x="0" y="46"/>
                    </a:cubicBezTo>
                    <a:cubicBezTo>
                      <a:pt x="9" y="51"/>
                      <a:pt x="19" y="54"/>
                      <a:pt x="30" y="54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0"/>
                      <a:pt x="31" y="49"/>
                      <a:pt x="32" y="49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43" y="45"/>
                      <a:pt x="49" y="45"/>
                      <a:pt x="51" y="41"/>
                    </a:cubicBezTo>
                    <a:cubicBezTo>
                      <a:pt x="52" y="39"/>
                      <a:pt x="53" y="37"/>
                      <a:pt x="54" y="36"/>
                    </a:cubicBezTo>
                    <a:cubicBezTo>
                      <a:pt x="54" y="36"/>
                      <a:pt x="54" y="34"/>
                      <a:pt x="54" y="34"/>
                    </a:cubicBezTo>
                    <a:cubicBezTo>
                      <a:pt x="51" y="32"/>
                      <a:pt x="47" y="27"/>
                      <a:pt x="46" y="23"/>
                    </a:cubicBezTo>
                    <a:close/>
                    <a:moveTo>
                      <a:pt x="39" y="28"/>
                    </a:moveTo>
                    <a:cubicBezTo>
                      <a:pt x="38" y="28"/>
                      <a:pt x="37" y="27"/>
                      <a:pt x="37" y="26"/>
                    </a:cubicBezTo>
                    <a:cubicBezTo>
                      <a:pt x="37" y="24"/>
                      <a:pt x="38" y="24"/>
                      <a:pt x="39" y="24"/>
                    </a:cubicBezTo>
                    <a:cubicBezTo>
                      <a:pt x="40" y="24"/>
                      <a:pt x="41" y="24"/>
                      <a:pt x="41" y="26"/>
                    </a:cubicBezTo>
                    <a:cubicBezTo>
                      <a:pt x="41" y="27"/>
                      <a:pt x="40" y="28"/>
                      <a:pt x="39" y="28"/>
                    </a:cubicBezTo>
                    <a:close/>
                    <a:moveTo>
                      <a:pt x="39" y="28"/>
                    </a:moveTo>
                    <a:cubicBezTo>
                      <a:pt x="39" y="28"/>
                      <a:pt x="39" y="28"/>
                      <a:pt x="39" y="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pic>
          <p:nvPicPr>
            <p:cNvPr id="53" name="그림 5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4033" y="3019531"/>
              <a:ext cx="382637" cy="380752"/>
            </a:xfrm>
            <a:prstGeom prst="rect">
              <a:avLst/>
            </a:prstGeom>
          </p:spPr>
        </p:pic>
      </p:grpSp>
      <p:sp>
        <p:nvSpPr>
          <p:cNvPr id="25" name="제목 1"/>
          <p:cNvSpPr txBox="1">
            <a:spLocks/>
          </p:cNvSpPr>
          <p:nvPr/>
        </p:nvSpPr>
        <p:spPr>
          <a:xfrm>
            <a:off x="73555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제목을</a:t>
            </a:r>
            <a:r>
              <a:rPr lang="ko-KR" altLang="en-US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 입력하세요</a:t>
            </a:r>
            <a:endParaRPr lang="ko-KR" altLang="en-US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cxnSp>
        <p:nvCxnSpPr>
          <p:cNvPr id="26" name="직선 연결선 25"/>
          <p:cNvCxnSpPr/>
          <p:nvPr/>
        </p:nvCxnSpPr>
        <p:spPr>
          <a:xfrm flipH="1">
            <a:off x="7392625" y="653728"/>
            <a:ext cx="4356776" cy="0"/>
          </a:xfrm>
          <a:prstGeom prst="line">
            <a:avLst/>
          </a:prstGeom>
          <a:ln w="38100">
            <a:solidFill>
              <a:schemeClr val="bg1">
                <a:lumMod val="50000"/>
                <a:lumOff val="50000"/>
                <a:alpha val="61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그룹 26"/>
          <p:cNvGrpSpPr/>
          <p:nvPr/>
        </p:nvGrpSpPr>
        <p:grpSpPr>
          <a:xfrm flipH="1">
            <a:off x="6722703" y="197411"/>
            <a:ext cx="772846" cy="535773"/>
            <a:chOff x="9243382" y="1371601"/>
            <a:chExt cx="1819350" cy="1485899"/>
          </a:xfrm>
          <a:solidFill>
            <a:srgbClr val="2AA3AE"/>
          </a:solidFill>
        </p:grpSpPr>
        <p:sp>
          <p:nvSpPr>
            <p:cNvPr id="28" name="Freeform 29"/>
            <p:cNvSpPr>
              <a:spLocks noEditPoints="1"/>
            </p:cNvSpPr>
            <p:nvPr/>
          </p:nvSpPr>
          <p:spPr bwMode="auto">
            <a:xfrm>
              <a:off x="10153057" y="1371601"/>
              <a:ext cx="909675" cy="895349"/>
            </a:xfrm>
            <a:custGeom>
              <a:avLst/>
              <a:gdLst>
                <a:gd name="T0" fmla="*/ 126 w 158"/>
                <a:gd name="T1" fmla="*/ 118 h 156"/>
                <a:gd name="T2" fmla="*/ 136 w 158"/>
                <a:gd name="T3" fmla="*/ 139 h 156"/>
                <a:gd name="T4" fmla="*/ 116 w 158"/>
                <a:gd name="T5" fmla="*/ 156 h 156"/>
                <a:gd name="T6" fmla="*/ 100 w 158"/>
                <a:gd name="T7" fmla="*/ 152 h 156"/>
                <a:gd name="T8" fmla="*/ 82 w 158"/>
                <a:gd name="T9" fmla="*/ 148 h 156"/>
                <a:gd name="T10" fmla="*/ 64 w 158"/>
                <a:gd name="T11" fmla="*/ 152 h 156"/>
                <a:gd name="T12" fmla="*/ 48 w 158"/>
                <a:gd name="T13" fmla="*/ 156 h 156"/>
                <a:gd name="T14" fmla="*/ 28 w 158"/>
                <a:gd name="T15" fmla="*/ 139 h 156"/>
                <a:gd name="T16" fmla="*/ 38 w 158"/>
                <a:gd name="T17" fmla="*/ 118 h 156"/>
                <a:gd name="T18" fmla="*/ 61 w 158"/>
                <a:gd name="T19" fmla="*/ 88 h 156"/>
                <a:gd name="T20" fmla="*/ 80 w 158"/>
                <a:gd name="T21" fmla="*/ 81 h 156"/>
                <a:gd name="T22" fmla="*/ 84 w 158"/>
                <a:gd name="T23" fmla="*/ 81 h 156"/>
                <a:gd name="T24" fmla="*/ 84 w 158"/>
                <a:gd name="T25" fmla="*/ 81 h 156"/>
                <a:gd name="T26" fmla="*/ 103 w 158"/>
                <a:gd name="T27" fmla="*/ 88 h 156"/>
                <a:gd name="T28" fmla="*/ 126 w 158"/>
                <a:gd name="T29" fmla="*/ 118 h 156"/>
                <a:gd name="T30" fmla="*/ 54 w 158"/>
                <a:gd name="T31" fmla="*/ 67 h 156"/>
                <a:gd name="T32" fmla="*/ 76 w 158"/>
                <a:gd name="T33" fmla="*/ 33 h 156"/>
                <a:gd name="T34" fmla="*/ 54 w 158"/>
                <a:gd name="T35" fmla="*/ 0 h 156"/>
                <a:gd name="T36" fmla="*/ 33 w 158"/>
                <a:gd name="T37" fmla="*/ 33 h 156"/>
                <a:gd name="T38" fmla="*/ 54 w 158"/>
                <a:gd name="T39" fmla="*/ 67 h 156"/>
                <a:gd name="T40" fmla="*/ 34 w 158"/>
                <a:gd name="T41" fmla="*/ 99 h 156"/>
                <a:gd name="T42" fmla="*/ 38 w 158"/>
                <a:gd name="T43" fmla="*/ 67 h 156"/>
                <a:gd name="T44" fmla="*/ 11 w 158"/>
                <a:gd name="T45" fmla="*/ 50 h 156"/>
                <a:gd name="T46" fmla="*/ 7 w 158"/>
                <a:gd name="T47" fmla="*/ 82 h 156"/>
                <a:gd name="T48" fmla="*/ 34 w 158"/>
                <a:gd name="T49" fmla="*/ 99 h 156"/>
                <a:gd name="T50" fmla="*/ 104 w 158"/>
                <a:gd name="T51" fmla="*/ 67 h 156"/>
                <a:gd name="T52" fmla="*/ 126 w 158"/>
                <a:gd name="T53" fmla="*/ 33 h 156"/>
                <a:gd name="T54" fmla="*/ 104 w 158"/>
                <a:gd name="T55" fmla="*/ 0 h 156"/>
                <a:gd name="T56" fmla="*/ 83 w 158"/>
                <a:gd name="T57" fmla="*/ 33 h 156"/>
                <a:gd name="T58" fmla="*/ 104 w 158"/>
                <a:gd name="T59" fmla="*/ 67 h 156"/>
                <a:gd name="T60" fmla="*/ 147 w 158"/>
                <a:gd name="T61" fmla="*/ 50 h 156"/>
                <a:gd name="T62" fmla="*/ 120 w 158"/>
                <a:gd name="T63" fmla="*/ 67 h 156"/>
                <a:gd name="T64" fmla="*/ 125 w 158"/>
                <a:gd name="T65" fmla="*/ 99 h 156"/>
                <a:gd name="T66" fmla="*/ 152 w 158"/>
                <a:gd name="T67" fmla="*/ 82 h 156"/>
                <a:gd name="T68" fmla="*/ 147 w 158"/>
                <a:gd name="T69" fmla="*/ 50 h 156"/>
                <a:gd name="T70" fmla="*/ 147 w 158"/>
                <a:gd name="T71" fmla="*/ 50 h 156"/>
                <a:gd name="T72" fmla="*/ 147 w 158"/>
                <a:gd name="T73" fmla="*/ 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56">
                  <a:moveTo>
                    <a:pt x="126" y="118"/>
                  </a:moveTo>
                  <a:cubicBezTo>
                    <a:pt x="133" y="128"/>
                    <a:pt x="136" y="134"/>
                    <a:pt x="136" y="139"/>
                  </a:cubicBezTo>
                  <a:cubicBezTo>
                    <a:pt x="136" y="151"/>
                    <a:pt x="127" y="156"/>
                    <a:pt x="116" y="156"/>
                  </a:cubicBezTo>
                  <a:cubicBezTo>
                    <a:pt x="111" y="156"/>
                    <a:pt x="108" y="156"/>
                    <a:pt x="100" y="152"/>
                  </a:cubicBezTo>
                  <a:cubicBezTo>
                    <a:pt x="100" y="152"/>
                    <a:pt x="94" y="147"/>
                    <a:pt x="82" y="148"/>
                  </a:cubicBezTo>
                  <a:cubicBezTo>
                    <a:pt x="70" y="147"/>
                    <a:pt x="64" y="152"/>
                    <a:pt x="64" y="152"/>
                  </a:cubicBezTo>
                  <a:cubicBezTo>
                    <a:pt x="56" y="156"/>
                    <a:pt x="53" y="156"/>
                    <a:pt x="48" y="156"/>
                  </a:cubicBezTo>
                  <a:cubicBezTo>
                    <a:pt x="37" y="156"/>
                    <a:pt x="28" y="151"/>
                    <a:pt x="28" y="139"/>
                  </a:cubicBezTo>
                  <a:cubicBezTo>
                    <a:pt x="28" y="134"/>
                    <a:pt x="31" y="128"/>
                    <a:pt x="38" y="118"/>
                  </a:cubicBezTo>
                  <a:cubicBezTo>
                    <a:pt x="38" y="118"/>
                    <a:pt x="50" y="97"/>
                    <a:pt x="61" y="88"/>
                  </a:cubicBezTo>
                  <a:cubicBezTo>
                    <a:pt x="69" y="81"/>
                    <a:pt x="80" y="81"/>
                    <a:pt x="80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96" y="81"/>
                    <a:pt x="103" y="88"/>
                  </a:cubicBezTo>
                  <a:cubicBezTo>
                    <a:pt x="113" y="98"/>
                    <a:pt x="126" y="118"/>
                    <a:pt x="126" y="118"/>
                  </a:cubicBezTo>
                  <a:close/>
                  <a:moveTo>
                    <a:pt x="54" y="67"/>
                  </a:moveTo>
                  <a:cubicBezTo>
                    <a:pt x="66" y="67"/>
                    <a:pt x="76" y="52"/>
                    <a:pt x="76" y="33"/>
                  </a:cubicBezTo>
                  <a:cubicBezTo>
                    <a:pt x="76" y="15"/>
                    <a:pt x="66" y="0"/>
                    <a:pt x="54" y="0"/>
                  </a:cubicBezTo>
                  <a:cubicBezTo>
                    <a:pt x="43" y="0"/>
                    <a:pt x="33" y="15"/>
                    <a:pt x="33" y="33"/>
                  </a:cubicBezTo>
                  <a:cubicBezTo>
                    <a:pt x="33" y="52"/>
                    <a:pt x="43" y="67"/>
                    <a:pt x="54" y="67"/>
                  </a:cubicBezTo>
                  <a:close/>
                  <a:moveTo>
                    <a:pt x="34" y="99"/>
                  </a:moveTo>
                  <a:cubicBezTo>
                    <a:pt x="43" y="95"/>
                    <a:pt x="45" y="81"/>
                    <a:pt x="38" y="67"/>
                  </a:cubicBezTo>
                  <a:cubicBezTo>
                    <a:pt x="32" y="54"/>
                    <a:pt x="20" y="46"/>
                    <a:pt x="11" y="50"/>
                  </a:cubicBezTo>
                  <a:cubicBezTo>
                    <a:pt x="2" y="54"/>
                    <a:pt x="0" y="68"/>
                    <a:pt x="7" y="82"/>
                  </a:cubicBezTo>
                  <a:cubicBezTo>
                    <a:pt x="13" y="95"/>
                    <a:pt x="25" y="103"/>
                    <a:pt x="34" y="99"/>
                  </a:cubicBezTo>
                  <a:close/>
                  <a:moveTo>
                    <a:pt x="104" y="67"/>
                  </a:moveTo>
                  <a:cubicBezTo>
                    <a:pt x="116" y="67"/>
                    <a:pt x="126" y="52"/>
                    <a:pt x="126" y="33"/>
                  </a:cubicBezTo>
                  <a:cubicBezTo>
                    <a:pt x="126" y="15"/>
                    <a:pt x="116" y="0"/>
                    <a:pt x="104" y="0"/>
                  </a:cubicBezTo>
                  <a:cubicBezTo>
                    <a:pt x="92" y="0"/>
                    <a:pt x="83" y="15"/>
                    <a:pt x="83" y="33"/>
                  </a:cubicBezTo>
                  <a:cubicBezTo>
                    <a:pt x="83" y="52"/>
                    <a:pt x="92" y="67"/>
                    <a:pt x="104" y="67"/>
                  </a:cubicBezTo>
                  <a:close/>
                  <a:moveTo>
                    <a:pt x="147" y="50"/>
                  </a:moveTo>
                  <a:cubicBezTo>
                    <a:pt x="139" y="46"/>
                    <a:pt x="127" y="54"/>
                    <a:pt x="120" y="67"/>
                  </a:cubicBezTo>
                  <a:cubicBezTo>
                    <a:pt x="114" y="81"/>
                    <a:pt x="116" y="95"/>
                    <a:pt x="125" y="99"/>
                  </a:cubicBezTo>
                  <a:cubicBezTo>
                    <a:pt x="133" y="103"/>
                    <a:pt x="146" y="95"/>
                    <a:pt x="152" y="82"/>
                  </a:cubicBezTo>
                  <a:cubicBezTo>
                    <a:pt x="158" y="68"/>
                    <a:pt x="156" y="54"/>
                    <a:pt x="147" y="50"/>
                  </a:cubicBezTo>
                  <a:close/>
                  <a:moveTo>
                    <a:pt x="147" y="50"/>
                  </a:moveTo>
                  <a:cubicBezTo>
                    <a:pt x="147" y="50"/>
                    <a:pt x="147" y="50"/>
                    <a:pt x="147" y="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9" name="Freeform 29"/>
            <p:cNvSpPr>
              <a:spLocks noEditPoints="1"/>
            </p:cNvSpPr>
            <p:nvPr/>
          </p:nvSpPr>
          <p:spPr bwMode="auto">
            <a:xfrm>
              <a:off x="9243382" y="1962151"/>
              <a:ext cx="909675" cy="895349"/>
            </a:xfrm>
            <a:custGeom>
              <a:avLst/>
              <a:gdLst>
                <a:gd name="T0" fmla="*/ 126 w 158"/>
                <a:gd name="T1" fmla="*/ 118 h 156"/>
                <a:gd name="T2" fmla="*/ 136 w 158"/>
                <a:gd name="T3" fmla="*/ 139 h 156"/>
                <a:gd name="T4" fmla="*/ 116 w 158"/>
                <a:gd name="T5" fmla="*/ 156 h 156"/>
                <a:gd name="T6" fmla="*/ 100 w 158"/>
                <a:gd name="T7" fmla="*/ 152 h 156"/>
                <a:gd name="T8" fmla="*/ 82 w 158"/>
                <a:gd name="T9" fmla="*/ 148 h 156"/>
                <a:gd name="T10" fmla="*/ 64 w 158"/>
                <a:gd name="T11" fmla="*/ 152 h 156"/>
                <a:gd name="T12" fmla="*/ 48 w 158"/>
                <a:gd name="T13" fmla="*/ 156 h 156"/>
                <a:gd name="T14" fmla="*/ 28 w 158"/>
                <a:gd name="T15" fmla="*/ 139 h 156"/>
                <a:gd name="T16" fmla="*/ 38 w 158"/>
                <a:gd name="T17" fmla="*/ 118 h 156"/>
                <a:gd name="T18" fmla="*/ 61 w 158"/>
                <a:gd name="T19" fmla="*/ 88 h 156"/>
                <a:gd name="T20" fmla="*/ 80 w 158"/>
                <a:gd name="T21" fmla="*/ 81 h 156"/>
                <a:gd name="T22" fmla="*/ 84 w 158"/>
                <a:gd name="T23" fmla="*/ 81 h 156"/>
                <a:gd name="T24" fmla="*/ 84 w 158"/>
                <a:gd name="T25" fmla="*/ 81 h 156"/>
                <a:gd name="T26" fmla="*/ 103 w 158"/>
                <a:gd name="T27" fmla="*/ 88 h 156"/>
                <a:gd name="T28" fmla="*/ 126 w 158"/>
                <a:gd name="T29" fmla="*/ 118 h 156"/>
                <a:gd name="T30" fmla="*/ 54 w 158"/>
                <a:gd name="T31" fmla="*/ 67 h 156"/>
                <a:gd name="T32" fmla="*/ 76 w 158"/>
                <a:gd name="T33" fmla="*/ 33 h 156"/>
                <a:gd name="T34" fmla="*/ 54 w 158"/>
                <a:gd name="T35" fmla="*/ 0 h 156"/>
                <a:gd name="T36" fmla="*/ 33 w 158"/>
                <a:gd name="T37" fmla="*/ 33 h 156"/>
                <a:gd name="T38" fmla="*/ 54 w 158"/>
                <a:gd name="T39" fmla="*/ 67 h 156"/>
                <a:gd name="T40" fmla="*/ 34 w 158"/>
                <a:gd name="T41" fmla="*/ 99 h 156"/>
                <a:gd name="T42" fmla="*/ 38 w 158"/>
                <a:gd name="T43" fmla="*/ 67 h 156"/>
                <a:gd name="T44" fmla="*/ 11 w 158"/>
                <a:gd name="T45" fmla="*/ 50 h 156"/>
                <a:gd name="T46" fmla="*/ 7 w 158"/>
                <a:gd name="T47" fmla="*/ 82 h 156"/>
                <a:gd name="T48" fmla="*/ 34 w 158"/>
                <a:gd name="T49" fmla="*/ 99 h 156"/>
                <a:gd name="T50" fmla="*/ 104 w 158"/>
                <a:gd name="T51" fmla="*/ 67 h 156"/>
                <a:gd name="T52" fmla="*/ 126 w 158"/>
                <a:gd name="T53" fmla="*/ 33 h 156"/>
                <a:gd name="T54" fmla="*/ 104 w 158"/>
                <a:gd name="T55" fmla="*/ 0 h 156"/>
                <a:gd name="T56" fmla="*/ 83 w 158"/>
                <a:gd name="T57" fmla="*/ 33 h 156"/>
                <a:gd name="T58" fmla="*/ 104 w 158"/>
                <a:gd name="T59" fmla="*/ 67 h 156"/>
                <a:gd name="T60" fmla="*/ 147 w 158"/>
                <a:gd name="T61" fmla="*/ 50 h 156"/>
                <a:gd name="T62" fmla="*/ 120 w 158"/>
                <a:gd name="T63" fmla="*/ 67 h 156"/>
                <a:gd name="T64" fmla="*/ 125 w 158"/>
                <a:gd name="T65" fmla="*/ 99 h 156"/>
                <a:gd name="T66" fmla="*/ 152 w 158"/>
                <a:gd name="T67" fmla="*/ 82 h 156"/>
                <a:gd name="T68" fmla="*/ 147 w 158"/>
                <a:gd name="T69" fmla="*/ 50 h 156"/>
                <a:gd name="T70" fmla="*/ 147 w 158"/>
                <a:gd name="T71" fmla="*/ 50 h 156"/>
                <a:gd name="T72" fmla="*/ 147 w 158"/>
                <a:gd name="T73" fmla="*/ 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56">
                  <a:moveTo>
                    <a:pt x="126" y="118"/>
                  </a:moveTo>
                  <a:cubicBezTo>
                    <a:pt x="133" y="128"/>
                    <a:pt x="136" y="134"/>
                    <a:pt x="136" y="139"/>
                  </a:cubicBezTo>
                  <a:cubicBezTo>
                    <a:pt x="136" y="151"/>
                    <a:pt x="127" y="156"/>
                    <a:pt x="116" y="156"/>
                  </a:cubicBezTo>
                  <a:cubicBezTo>
                    <a:pt x="111" y="156"/>
                    <a:pt x="108" y="156"/>
                    <a:pt x="100" y="152"/>
                  </a:cubicBezTo>
                  <a:cubicBezTo>
                    <a:pt x="100" y="152"/>
                    <a:pt x="94" y="147"/>
                    <a:pt x="82" y="148"/>
                  </a:cubicBezTo>
                  <a:cubicBezTo>
                    <a:pt x="70" y="147"/>
                    <a:pt x="64" y="152"/>
                    <a:pt x="64" y="152"/>
                  </a:cubicBezTo>
                  <a:cubicBezTo>
                    <a:pt x="56" y="156"/>
                    <a:pt x="53" y="156"/>
                    <a:pt x="48" y="156"/>
                  </a:cubicBezTo>
                  <a:cubicBezTo>
                    <a:pt x="37" y="156"/>
                    <a:pt x="28" y="151"/>
                    <a:pt x="28" y="139"/>
                  </a:cubicBezTo>
                  <a:cubicBezTo>
                    <a:pt x="28" y="134"/>
                    <a:pt x="31" y="128"/>
                    <a:pt x="38" y="118"/>
                  </a:cubicBezTo>
                  <a:cubicBezTo>
                    <a:pt x="38" y="118"/>
                    <a:pt x="50" y="97"/>
                    <a:pt x="61" y="88"/>
                  </a:cubicBezTo>
                  <a:cubicBezTo>
                    <a:pt x="69" y="81"/>
                    <a:pt x="80" y="81"/>
                    <a:pt x="80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96" y="81"/>
                    <a:pt x="103" y="88"/>
                  </a:cubicBezTo>
                  <a:cubicBezTo>
                    <a:pt x="113" y="98"/>
                    <a:pt x="126" y="118"/>
                    <a:pt x="126" y="118"/>
                  </a:cubicBezTo>
                  <a:close/>
                  <a:moveTo>
                    <a:pt x="54" y="67"/>
                  </a:moveTo>
                  <a:cubicBezTo>
                    <a:pt x="66" y="67"/>
                    <a:pt x="76" y="52"/>
                    <a:pt x="76" y="33"/>
                  </a:cubicBezTo>
                  <a:cubicBezTo>
                    <a:pt x="76" y="15"/>
                    <a:pt x="66" y="0"/>
                    <a:pt x="54" y="0"/>
                  </a:cubicBezTo>
                  <a:cubicBezTo>
                    <a:pt x="43" y="0"/>
                    <a:pt x="33" y="15"/>
                    <a:pt x="33" y="33"/>
                  </a:cubicBezTo>
                  <a:cubicBezTo>
                    <a:pt x="33" y="52"/>
                    <a:pt x="43" y="67"/>
                    <a:pt x="54" y="67"/>
                  </a:cubicBezTo>
                  <a:close/>
                  <a:moveTo>
                    <a:pt x="34" y="99"/>
                  </a:moveTo>
                  <a:cubicBezTo>
                    <a:pt x="43" y="95"/>
                    <a:pt x="45" y="81"/>
                    <a:pt x="38" y="67"/>
                  </a:cubicBezTo>
                  <a:cubicBezTo>
                    <a:pt x="32" y="54"/>
                    <a:pt x="20" y="46"/>
                    <a:pt x="11" y="50"/>
                  </a:cubicBezTo>
                  <a:cubicBezTo>
                    <a:pt x="2" y="54"/>
                    <a:pt x="0" y="68"/>
                    <a:pt x="7" y="82"/>
                  </a:cubicBezTo>
                  <a:cubicBezTo>
                    <a:pt x="13" y="95"/>
                    <a:pt x="25" y="103"/>
                    <a:pt x="34" y="99"/>
                  </a:cubicBezTo>
                  <a:close/>
                  <a:moveTo>
                    <a:pt x="104" y="67"/>
                  </a:moveTo>
                  <a:cubicBezTo>
                    <a:pt x="116" y="67"/>
                    <a:pt x="126" y="52"/>
                    <a:pt x="126" y="33"/>
                  </a:cubicBezTo>
                  <a:cubicBezTo>
                    <a:pt x="126" y="15"/>
                    <a:pt x="116" y="0"/>
                    <a:pt x="104" y="0"/>
                  </a:cubicBezTo>
                  <a:cubicBezTo>
                    <a:pt x="92" y="0"/>
                    <a:pt x="83" y="15"/>
                    <a:pt x="83" y="33"/>
                  </a:cubicBezTo>
                  <a:cubicBezTo>
                    <a:pt x="83" y="52"/>
                    <a:pt x="92" y="67"/>
                    <a:pt x="104" y="67"/>
                  </a:cubicBezTo>
                  <a:close/>
                  <a:moveTo>
                    <a:pt x="147" y="50"/>
                  </a:moveTo>
                  <a:cubicBezTo>
                    <a:pt x="139" y="46"/>
                    <a:pt x="127" y="54"/>
                    <a:pt x="120" y="67"/>
                  </a:cubicBezTo>
                  <a:cubicBezTo>
                    <a:pt x="114" y="81"/>
                    <a:pt x="116" y="95"/>
                    <a:pt x="125" y="99"/>
                  </a:cubicBezTo>
                  <a:cubicBezTo>
                    <a:pt x="133" y="103"/>
                    <a:pt x="146" y="95"/>
                    <a:pt x="152" y="82"/>
                  </a:cubicBezTo>
                  <a:cubicBezTo>
                    <a:pt x="158" y="68"/>
                    <a:pt x="156" y="54"/>
                    <a:pt x="147" y="50"/>
                  </a:cubicBezTo>
                  <a:close/>
                  <a:moveTo>
                    <a:pt x="147" y="50"/>
                  </a:moveTo>
                  <a:cubicBezTo>
                    <a:pt x="147" y="50"/>
                    <a:pt x="147" y="50"/>
                    <a:pt x="147" y="50"/>
                  </a:cubicBezTo>
                </a:path>
              </a:pathLst>
            </a:custGeom>
            <a:solidFill>
              <a:srgbClr val="2AA3A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92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1" animBg="1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858159" y="651328"/>
            <a:ext cx="2844799" cy="5588000"/>
            <a:chOff x="1074059" y="740229"/>
            <a:chExt cx="2844799" cy="5588000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1074059" y="740229"/>
              <a:ext cx="2844799" cy="5588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  <a:lumOff val="35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4" name="타원 3"/>
            <p:cNvSpPr/>
            <p:nvPr/>
          </p:nvSpPr>
          <p:spPr>
            <a:xfrm>
              <a:off x="1286330" y="965201"/>
              <a:ext cx="2420257" cy="2420257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5" name="타원 4"/>
            <p:cNvSpPr/>
            <p:nvPr/>
          </p:nvSpPr>
          <p:spPr>
            <a:xfrm>
              <a:off x="1286330" y="3690257"/>
              <a:ext cx="2420257" cy="2420257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477" y="1611087"/>
              <a:ext cx="2011118" cy="1166370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69143" y="4089402"/>
              <a:ext cx="1728395" cy="1533564"/>
            </a:xfrm>
            <a:prstGeom prst="rect">
              <a:avLst/>
            </a:prstGeom>
          </p:spPr>
        </p:pic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2174195" y="3206594"/>
              <a:ext cx="644525" cy="647700"/>
            </a:xfrm>
            <a:custGeom>
              <a:avLst/>
              <a:gdLst>
                <a:gd name="T0" fmla="*/ 570 w 604"/>
                <a:gd name="T1" fmla="*/ 186 h 605"/>
                <a:gd name="T2" fmla="*/ 416 w 604"/>
                <a:gd name="T3" fmla="*/ 186 h 605"/>
                <a:gd name="T4" fmla="*/ 416 w 604"/>
                <a:gd name="T5" fmla="*/ 34 h 605"/>
                <a:gd name="T6" fmla="*/ 381 w 604"/>
                <a:gd name="T7" fmla="*/ 0 h 605"/>
                <a:gd name="T8" fmla="*/ 218 w 604"/>
                <a:gd name="T9" fmla="*/ 0 h 605"/>
                <a:gd name="T10" fmla="*/ 184 w 604"/>
                <a:gd name="T11" fmla="*/ 34 h 605"/>
                <a:gd name="T12" fmla="*/ 184 w 604"/>
                <a:gd name="T13" fmla="*/ 186 h 605"/>
                <a:gd name="T14" fmla="*/ 34 w 604"/>
                <a:gd name="T15" fmla="*/ 186 h 605"/>
                <a:gd name="T16" fmla="*/ 0 w 604"/>
                <a:gd name="T17" fmla="*/ 221 h 605"/>
                <a:gd name="T18" fmla="*/ 0 w 604"/>
                <a:gd name="T19" fmla="*/ 384 h 605"/>
                <a:gd name="T20" fmla="*/ 34 w 604"/>
                <a:gd name="T21" fmla="*/ 418 h 605"/>
                <a:gd name="T22" fmla="*/ 184 w 604"/>
                <a:gd name="T23" fmla="*/ 418 h 605"/>
                <a:gd name="T24" fmla="*/ 184 w 604"/>
                <a:gd name="T25" fmla="*/ 570 h 605"/>
                <a:gd name="T26" fmla="*/ 218 w 604"/>
                <a:gd name="T27" fmla="*/ 605 h 605"/>
                <a:gd name="T28" fmla="*/ 381 w 604"/>
                <a:gd name="T29" fmla="*/ 605 h 605"/>
                <a:gd name="T30" fmla="*/ 416 w 604"/>
                <a:gd name="T31" fmla="*/ 570 h 605"/>
                <a:gd name="T32" fmla="*/ 416 w 604"/>
                <a:gd name="T33" fmla="*/ 418 h 605"/>
                <a:gd name="T34" fmla="*/ 570 w 604"/>
                <a:gd name="T35" fmla="*/ 418 h 605"/>
                <a:gd name="T36" fmla="*/ 604 w 604"/>
                <a:gd name="T37" fmla="*/ 384 h 605"/>
                <a:gd name="T38" fmla="*/ 604 w 604"/>
                <a:gd name="T39" fmla="*/ 221 h 605"/>
                <a:gd name="T40" fmla="*/ 570 w 604"/>
                <a:gd name="T41" fmla="*/ 186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4" h="605">
                  <a:moveTo>
                    <a:pt x="570" y="186"/>
                  </a:moveTo>
                  <a:cubicBezTo>
                    <a:pt x="416" y="186"/>
                    <a:pt x="416" y="186"/>
                    <a:pt x="416" y="186"/>
                  </a:cubicBezTo>
                  <a:cubicBezTo>
                    <a:pt x="416" y="34"/>
                    <a:pt x="416" y="34"/>
                    <a:pt x="416" y="34"/>
                  </a:cubicBezTo>
                  <a:cubicBezTo>
                    <a:pt x="416" y="16"/>
                    <a:pt x="400" y="0"/>
                    <a:pt x="381" y="0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199" y="0"/>
                    <a:pt x="184" y="16"/>
                    <a:pt x="184" y="34"/>
                  </a:cubicBezTo>
                  <a:cubicBezTo>
                    <a:pt x="184" y="186"/>
                    <a:pt x="184" y="186"/>
                    <a:pt x="184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15" y="186"/>
                    <a:pt x="0" y="202"/>
                    <a:pt x="0" y="221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03"/>
                    <a:pt x="15" y="418"/>
                    <a:pt x="34" y="418"/>
                  </a:cubicBezTo>
                  <a:cubicBezTo>
                    <a:pt x="184" y="418"/>
                    <a:pt x="184" y="418"/>
                    <a:pt x="184" y="418"/>
                  </a:cubicBezTo>
                  <a:cubicBezTo>
                    <a:pt x="184" y="570"/>
                    <a:pt x="184" y="570"/>
                    <a:pt x="184" y="570"/>
                  </a:cubicBezTo>
                  <a:cubicBezTo>
                    <a:pt x="184" y="589"/>
                    <a:pt x="199" y="605"/>
                    <a:pt x="218" y="605"/>
                  </a:cubicBezTo>
                  <a:cubicBezTo>
                    <a:pt x="381" y="605"/>
                    <a:pt x="381" y="605"/>
                    <a:pt x="381" y="605"/>
                  </a:cubicBezTo>
                  <a:cubicBezTo>
                    <a:pt x="400" y="605"/>
                    <a:pt x="416" y="589"/>
                    <a:pt x="416" y="570"/>
                  </a:cubicBezTo>
                  <a:cubicBezTo>
                    <a:pt x="416" y="418"/>
                    <a:pt x="416" y="418"/>
                    <a:pt x="416" y="418"/>
                  </a:cubicBezTo>
                  <a:cubicBezTo>
                    <a:pt x="570" y="418"/>
                    <a:pt x="570" y="418"/>
                    <a:pt x="570" y="418"/>
                  </a:cubicBezTo>
                  <a:cubicBezTo>
                    <a:pt x="589" y="418"/>
                    <a:pt x="604" y="403"/>
                    <a:pt x="604" y="384"/>
                  </a:cubicBezTo>
                  <a:cubicBezTo>
                    <a:pt x="604" y="221"/>
                    <a:pt x="604" y="221"/>
                    <a:pt x="604" y="221"/>
                  </a:cubicBezTo>
                  <a:cubicBezTo>
                    <a:pt x="604" y="202"/>
                    <a:pt x="589" y="186"/>
                    <a:pt x="570" y="186"/>
                  </a:cubicBezTo>
                  <a:close/>
                </a:path>
              </a:pathLst>
            </a:custGeom>
            <a:solidFill>
              <a:srgbClr val="2AA3A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7995558" y="1502381"/>
            <a:ext cx="3428694" cy="3428694"/>
            <a:chOff x="7982858" y="1845281"/>
            <a:chExt cx="3428694" cy="3428694"/>
          </a:xfrm>
        </p:grpSpPr>
        <p:grpSp>
          <p:nvGrpSpPr>
            <p:cNvPr id="10" name="그룹 9"/>
            <p:cNvGrpSpPr/>
            <p:nvPr/>
          </p:nvGrpSpPr>
          <p:grpSpPr>
            <a:xfrm>
              <a:off x="7982858" y="1845281"/>
              <a:ext cx="3428694" cy="3428694"/>
              <a:chOff x="7982858" y="1845281"/>
              <a:chExt cx="3428694" cy="3428694"/>
            </a:xfrm>
          </p:grpSpPr>
          <p:sp>
            <p:nvSpPr>
              <p:cNvPr id="17" name="타원 16"/>
              <p:cNvSpPr/>
              <p:nvPr/>
            </p:nvSpPr>
            <p:spPr>
              <a:xfrm>
                <a:off x="7982858" y="1845281"/>
                <a:ext cx="3428694" cy="3428694"/>
              </a:xfrm>
              <a:prstGeom prst="ellipse">
                <a:avLst/>
              </a:prstGeom>
              <a:solidFill>
                <a:schemeClr val="bg1">
                  <a:lumMod val="65000"/>
                  <a:lumOff val="35000"/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18" name="타원 17"/>
              <p:cNvSpPr/>
              <p:nvPr/>
            </p:nvSpPr>
            <p:spPr>
              <a:xfrm>
                <a:off x="8129663" y="1992086"/>
                <a:ext cx="3135085" cy="3135085"/>
              </a:xfrm>
              <a:prstGeom prst="ellipse">
                <a:avLst/>
              </a:prstGeom>
              <a:solidFill>
                <a:srgbClr val="86D2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9372600" y="2740025"/>
              <a:ext cx="649288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9269158" y="2309143"/>
              <a:ext cx="881493" cy="885825"/>
            </a:xfrm>
            <a:custGeom>
              <a:avLst/>
              <a:gdLst>
                <a:gd name="T0" fmla="*/ 570 w 604"/>
                <a:gd name="T1" fmla="*/ 186 h 605"/>
                <a:gd name="T2" fmla="*/ 416 w 604"/>
                <a:gd name="T3" fmla="*/ 186 h 605"/>
                <a:gd name="T4" fmla="*/ 416 w 604"/>
                <a:gd name="T5" fmla="*/ 34 h 605"/>
                <a:gd name="T6" fmla="*/ 381 w 604"/>
                <a:gd name="T7" fmla="*/ 0 h 605"/>
                <a:gd name="T8" fmla="*/ 218 w 604"/>
                <a:gd name="T9" fmla="*/ 0 h 605"/>
                <a:gd name="T10" fmla="*/ 184 w 604"/>
                <a:gd name="T11" fmla="*/ 34 h 605"/>
                <a:gd name="T12" fmla="*/ 184 w 604"/>
                <a:gd name="T13" fmla="*/ 186 h 605"/>
                <a:gd name="T14" fmla="*/ 34 w 604"/>
                <a:gd name="T15" fmla="*/ 186 h 605"/>
                <a:gd name="T16" fmla="*/ 0 w 604"/>
                <a:gd name="T17" fmla="*/ 221 h 605"/>
                <a:gd name="T18" fmla="*/ 0 w 604"/>
                <a:gd name="T19" fmla="*/ 384 h 605"/>
                <a:gd name="T20" fmla="*/ 34 w 604"/>
                <a:gd name="T21" fmla="*/ 418 h 605"/>
                <a:gd name="T22" fmla="*/ 184 w 604"/>
                <a:gd name="T23" fmla="*/ 418 h 605"/>
                <a:gd name="T24" fmla="*/ 184 w 604"/>
                <a:gd name="T25" fmla="*/ 570 h 605"/>
                <a:gd name="T26" fmla="*/ 218 w 604"/>
                <a:gd name="T27" fmla="*/ 605 h 605"/>
                <a:gd name="T28" fmla="*/ 381 w 604"/>
                <a:gd name="T29" fmla="*/ 605 h 605"/>
                <a:gd name="T30" fmla="*/ 416 w 604"/>
                <a:gd name="T31" fmla="*/ 570 h 605"/>
                <a:gd name="T32" fmla="*/ 416 w 604"/>
                <a:gd name="T33" fmla="*/ 418 h 605"/>
                <a:gd name="T34" fmla="*/ 570 w 604"/>
                <a:gd name="T35" fmla="*/ 418 h 605"/>
                <a:gd name="T36" fmla="*/ 604 w 604"/>
                <a:gd name="T37" fmla="*/ 384 h 605"/>
                <a:gd name="T38" fmla="*/ 604 w 604"/>
                <a:gd name="T39" fmla="*/ 221 h 605"/>
                <a:gd name="T40" fmla="*/ 570 w 604"/>
                <a:gd name="T41" fmla="*/ 186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4" h="605">
                  <a:moveTo>
                    <a:pt x="570" y="186"/>
                  </a:moveTo>
                  <a:cubicBezTo>
                    <a:pt x="416" y="186"/>
                    <a:pt x="416" y="186"/>
                    <a:pt x="416" y="186"/>
                  </a:cubicBezTo>
                  <a:cubicBezTo>
                    <a:pt x="416" y="34"/>
                    <a:pt x="416" y="34"/>
                    <a:pt x="416" y="34"/>
                  </a:cubicBezTo>
                  <a:cubicBezTo>
                    <a:pt x="416" y="16"/>
                    <a:pt x="400" y="0"/>
                    <a:pt x="381" y="0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199" y="0"/>
                    <a:pt x="184" y="16"/>
                    <a:pt x="184" y="34"/>
                  </a:cubicBezTo>
                  <a:cubicBezTo>
                    <a:pt x="184" y="186"/>
                    <a:pt x="184" y="186"/>
                    <a:pt x="184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15" y="186"/>
                    <a:pt x="0" y="202"/>
                    <a:pt x="0" y="221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03"/>
                    <a:pt x="15" y="418"/>
                    <a:pt x="34" y="418"/>
                  </a:cubicBezTo>
                  <a:cubicBezTo>
                    <a:pt x="184" y="418"/>
                    <a:pt x="184" y="418"/>
                    <a:pt x="184" y="418"/>
                  </a:cubicBezTo>
                  <a:cubicBezTo>
                    <a:pt x="184" y="570"/>
                    <a:pt x="184" y="570"/>
                    <a:pt x="184" y="570"/>
                  </a:cubicBezTo>
                  <a:cubicBezTo>
                    <a:pt x="184" y="589"/>
                    <a:pt x="199" y="605"/>
                    <a:pt x="218" y="605"/>
                  </a:cubicBezTo>
                  <a:cubicBezTo>
                    <a:pt x="381" y="605"/>
                    <a:pt x="381" y="605"/>
                    <a:pt x="381" y="605"/>
                  </a:cubicBezTo>
                  <a:cubicBezTo>
                    <a:pt x="400" y="605"/>
                    <a:pt x="416" y="589"/>
                    <a:pt x="416" y="570"/>
                  </a:cubicBezTo>
                  <a:cubicBezTo>
                    <a:pt x="416" y="418"/>
                    <a:pt x="416" y="418"/>
                    <a:pt x="416" y="418"/>
                  </a:cubicBezTo>
                  <a:cubicBezTo>
                    <a:pt x="570" y="418"/>
                    <a:pt x="570" y="418"/>
                    <a:pt x="570" y="418"/>
                  </a:cubicBezTo>
                  <a:cubicBezTo>
                    <a:pt x="589" y="418"/>
                    <a:pt x="604" y="403"/>
                    <a:pt x="604" y="384"/>
                  </a:cubicBezTo>
                  <a:cubicBezTo>
                    <a:pt x="604" y="221"/>
                    <a:pt x="604" y="221"/>
                    <a:pt x="604" y="221"/>
                  </a:cubicBezTo>
                  <a:cubicBezTo>
                    <a:pt x="604" y="202"/>
                    <a:pt x="589" y="186"/>
                    <a:pt x="570" y="186"/>
                  </a:cubicBezTo>
                  <a:close/>
                </a:path>
              </a:pathLst>
            </a:custGeom>
            <a:solidFill>
              <a:srgbClr val="EB7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8836476" y="3353975"/>
              <a:ext cx="1704314" cy="461178"/>
              <a:chOff x="4874039" y="2038359"/>
              <a:chExt cx="1704314" cy="461178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874039" y="2099427"/>
                <a:ext cx="17043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KBIZ한마음고딕 H" panose="02020503020101020101" pitchFamily="18" charset="-127"/>
                    <a:ea typeface="KBIZ한마음고딕 H" panose="02020503020101020101" pitchFamily="18" charset="-127"/>
                    <a:cs typeface="조선일보명조" panose="02030304000000000000" pitchFamily="18" charset="-127"/>
                  </a:rPr>
                  <a:t>텍스트</a:t>
                </a:r>
                <a:r>
                  <a:rPr kumimoji="0" lang="en-US" altLang="ko-KR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(Text)</a:t>
                </a:r>
                <a:endParaRPr kumimoji="0" lang="ko-KR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cxnSp>
            <p:nvCxnSpPr>
              <p:cNvPr id="16" name="직선 연결선 15"/>
              <p:cNvCxnSpPr/>
              <p:nvPr/>
            </p:nvCxnSpPr>
            <p:spPr>
              <a:xfrm>
                <a:off x="4934219" y="2038359"/>
                <a:ext cx="15839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2AA3AE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4" name="TextBox 13"/>
            <p:cNvSpPr txBox="1"/>
            <p:nvPr/>
          </p:nvSpPr>
          <p:spPr>
            <a:xfrm>
              <a:off x="8825563" y="3853253"/>
              <a:ext cx="162576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텍스트를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endParaRP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텍스트를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z="1200" kern="0" dirty="0" smtClean="0">
                  <a:solidFill>
                    <a:schemeClr val="bg1">
                      <a:lumMod val="75000"/>
                      <a:lumOff val="2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텍스트를 </a:t>
              </a:r>
              <a:r>
                <a:rPr lang="ko-KR" altLang="en-US" sz="1200" kern="0" dirty="0" smtClean="0">
                  <a:solidFill>
                    <a:schemeClr val="bg1">
                      <a:lumMod val="75000"/>
                      <a:lumOff val="2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조선일보명조" panose="02030304000000000000" pitchFamily="18" charset="-127"/>
                </a:rPr>
                <a:t>입력하세요</a:t>
              </a:r>
              <a:endParaRPr lang="en-US" altLang="ko-KR" sz="1200" kern="0" dirty="0">
                <a:solidFill>
                  <a:schemeClr val="bg1">
                    <a:lumMod val="75000"/>
                    <a:lumOff val="25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  <a:cs typeface="조선일보명조" panose="02030304000000000000" pitchFamily="18" charset="-127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7386588" y="5283548"/>
            <a:ext cx="4954640" cy="666746"/>
            <a:chOff x="5442060" y="5860256"/>
            <a:chExt cx="7524378" cy="666746"/>
          </a:xfrm>
        </p:grpSpPr>
        <p:sp>
          <p:nvSpPr>
            <p:cNvPr id="22" name="직사각형 21"/>
            <p:cNvSpPr/>
            <p:nvPr/>
          </p:nvSpPr>
          <p:spPr>
            <a:xfrm>
              <a:off x="5724525" y="5860256"/>
              <a:ext cx="7015291" cy="633413"/>
            </a:xfrm>
            <a:prstGeom prst="rect">
              <a:avLst/>
            </a:prstGeom>
            <a:solidFill>
              <a:srgbClr val="E9E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51146" y="5993755"/>
              <a:ext cx="7015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>
                      <a:lumMod val="75000"/>
                      <a:lumOff val="2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텍스트를 입력하십시오</a:t>
              </a:r>
              <a:endParaRPr lang="ko-KR" alt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1" name="이등변 삼각형 20"/>
            <p:cNvSpPr/>
            <p:nvPr/>
          </p:nvSpPr>
          <p:spPr>
            <a:xfrm rot="9941427">
              <a:off x="5442060" y="5903774"/>
              <a:ext cx="411485" cy="623228"/>
            </a:xfrm>
            <a:prstGeom prst="triangle">
              <a:avLst>
                <a:gd name="adj" fmla="val 58304"/>
              </a:avLst>
            </a:prstGeom>
            <a:solidFill>
              <a:srgbClr val="EB7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sp>
        <p:nvSpPr>
          <p:cNvPr id="24" name="제목 1"/>
          <p:cNvSpPr txBox="1">
            <a:spLocks/>
          </p:cNvSpPr>
          <p:nvPr/>
        </p:nvSpPr>
        <p:spPr>
          <a:xfrm>
            <a:off x="73555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제목을</a:t>
            </a:r>
            <a:r>
              <a:rPr lang="ko-KR" altLang="en-US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 입력하세요</a:t>
            </a:r>
            <a:endParaRPr lang="ko-KR" altLang="en-US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cxnSp>
        <p:nvCxnSpPr>
          <p:cNvPr id="25" name="직선 연결선 24"/>
          <p:cNvCxnSpPr/>
          <p:nvPr/>
        </p:nvCxnSpPr>
        <p:spPr>
          <a:xfrm flipH="1">
            <a:off x="7392625" y="653728"/>
            <a:ext cx="4356776" cy="0"/>
          </a:xfrm>
          <a:prstGeom prst="line">
            <a:avLst/>
          </a:prstGeom>
          <a:ln w="38100">
            <a:solidFill>
              <a:schemeClr val="bg1">
                <a:lumMod val="50000"/>
                <a:lumOff val="50000"/>
                <a:alpha val="61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그룹 25"/>
          <p:cNvGrpSpPr/>
          <p:nvPr/>
        </p:nvGrpSpPr>
        <p:grpSpPr>
          <a:xfrm flipH="1">
            <a:off x="6722703" y="197411"/>
            <a:ext cx="772846" cy="535773"/>
            <a:chOff x="9243382" y="1371601"/>
            <a:chExt cx="1819350" cy="1485899"/>
          </a:xfrm>
          <a:solidFill>
            <a:srgbClr val="2AA3AE"/>
          </a:solidFill>
        </p:grpSpPr>
        <p:sp>
          <p:nvSpPr>
            <p:cNvPr id="27" name="Freeform 29"/>
            <p:cNvSpPr>
              <a:spLocks noEditPoints="1"/>
            </p:cNvSpPr>
            <p:nvPr/>
          </p:nvSpPr>
          <p:spPr bwMode="auto">
            <a:xfrm>
              <a:off x="10153057" y="1371601"/>
              <a:ext cx="909675" cy="895349"/>
            </a:xfrm>
            <a:custGeom>
              <a:avLst/>
              <a:gdLst>
                <a:gd name="T0" fmla="*/ 126 w 158"/>
                <a:gd name="T1" fmla="*/ 118 h 156"/>
                <a:gd name="T2" fmla="*/ 136 w 158"/>
                <a:gd name="T3" fmla="*/ 139 h 156"/>
                <a:gd name="T4" fmla="*/ 116 w 158"/>
                <a:gd name="T5" fmla="*/ 156 h 156"/>
                <a:gd name="T6" fmla="*/ 100 w 158"/>
                <a:gd name="T7" fmla="*/ 152 h 156"/>
                <a:gd name="T8" fmla="*/ 82 w 158"/>
                <a:gd name="T9" fmla="*/ 148 h 156"/>
                <a:gd name="T10" fmla="*/ 64 w 158"/>
                <a:gd name="T11" fmla="*/ 152 h 156"/>
                <a:gd name="T12" fmla="*/ 48 w 158"/>
                <a:gd name="T13" fmla="*/ 156 h 156"/>
                <a:gd name="T14" fmla="*/ 28 w 158"/>
                <a:gd name="T15" fmla="*/ 139 h 156"/>
                <a:gd name="T16" fmla="*/ 38 w 158"/>
                <a:gd name="T17" fmla="*/ 118 h 156"/>
                <a:gd name="T18" fmla="*/ 61 w 158"/>
                <a:gd name="T19" fmla="*/ 88 h 156"/>
                <a:gd name="T20" fmla="*/ 80 w 158"/>
                <a:gd name="T21" fmla="*/ 81 h 156"/>
                <a:gd name="T22" fmla="*/ 84 w 158"/>
                <a:gd name="T23" fmla="*/ 81 h 156"/>
                <a:gd name="T24" fmla="*/ 84 w 158"/>
                <a:gd name="T25" fmla="*/ 81 h 156"/>
                <a:gd name="T26" fmla="*/ 103 w 158"/>
                <a:gd name="T27" fmla="*/ 88 h 156"/>
                <a:gd name="T28" fmla="*/ 126 w 158"/>
                <a:gd name="T29" fmla="*/ 118 h 156"/>
                <a:gd name="T30" fmla="*/ 54 w 158"/>
                <a:gd name="T31" fmla="*/ 67 h 156"/>
                <a:gd name="T32" fmla="*/ 76 w 158"/>
                <a:gd name="T33" fmla="*/ 33 h 156"/>
                <a:gd name="T34" fmla="*/ 54 w 158"/>
                <a:gd name="T35" fmla="*/ 0 h 156"/>
                <a:gd name="T36" fmla="*/ 33 w 158"/>
                <a:gd name="T37" fmla="*/ 33 h 156"/>
                <a:gd name="T38" fmla="*/ 54 w 158"/>
                <a:gd name="T39" fmla="*/ 67 h 156"/>
                <a:gd name="T40" fmla="*/ 34 w 158"/>
                <a:gd name="T41" fmla="*/ 99 h 156"/>
                <a:gd name="T42" fmla="*/ 38 w 158"/>
                <a:gd name="T43" fmla="*/ 67 h 156"/>
                <a:gd name="T44" fmla="*/ 11 w 158"/>
                <a:gd name="T45" fmla="*/ 50 h 156"/>
                <a:gd name="T46" fmla="*/ 7 w 158"/>
                <a:gd name="T47" fmla="*/ 82 h 156"/>
                <a:gd name="T48" fmla="*/ 34 w 158"/>
                <a:gd name="T49" fmla="*/ 99 h 156"/>
                <a:gd name="T50" fmla="*/ 104 w 158"/>
                <a:gd name="T51" fmla="*/ 67 h 156"/>
                <a:gd name="T52" fmla="*/ 126 w 158"/>
                <a:gd name="T53" fmla="*/ 33 h 156"/>
                <a:gd name="T54" fmla="*/ 104 w 158"/>
                <a:gd name="T55" fmla="*/ 0 h 156"/>
                <a:gd name="T56" fmla="*/ 83 w 158"/>
                <a:gd name="T57" fmla="*/ 33 h 156"/>
                <a:gd name="T58" fmla="*/ 104 w 158"/>
                <a:gd name="T59" fmla="*/ 67 h 156"/>
                <a:gd name="T60" fmla="*/ 147 w 158"/>
                <a:gd name="T61" fmla="*/ 50 h 156"/>
                <a:gd name="T62" fmla="*/ 120 w 158"/>
                <a:gd name="T63" fmla="*/ 67 h 156"/>
                <a:gd name="T64" fmla="*/ 125 w 158"/>
                <a:gd name="T65" fmla="*/ 99 h 156"/>
                <a:gd name="T66" fmla="*/ 152 w 158"/>
                <a:gd name="T67" fmla="*/ 82 h 156"/>
                <a:gd name="T68" fmla="*/ 147 w 158"/>
                <a:gd name="T69" fmla="*/ 50 h 156"/>
                <a:gd name="T70" fmla="*/ 147 w 158"/>
                <a:gd name="T71" fmla="*/ 50 h 156"/>
                <a:gd name="T72" fmla="*/ 147 w 158"/>
                <a:gd name="T73" fmla="*/ 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56">
                  <a:moveTo>
                    <a:pt x="126" y="118"/>
                  </a:moveTo>
                  <a:cubicBezTo>
                    <a:pt x="133" y="128"/>
                    <a:pt x="136" y="134"/>
                    <a:pt x="136" y="139"/>
                  </a:cubicBezTo>
                  <a:cubicBezTo>
                    <a:pt x="136" y="151"/>
                    <a:pt x="127" y="156"/>
                    <a:pt x="116" y="156"/>
                  </a:cubicBezTo>
                  <a:cubicBezTo>
                    <a:pt x="111" y="156"/>
                    <a:pt x="108" y="156"/>
                    <a:pt x="100" y="152"/>
                  </a:cubicBezTo>
                  <a:cubicBezTo>
                    <a:pt x="100" y="152"/>
                    <a:pt x="94" y="147"/>
                    <a:pt x="82" y="148"/>
                  </a:cubicBezTo>
                  <a:cubicBezTo>
                    <a:pt x="70" y="147"/>
                    <a:pt x="64" y="152"/>
                    <a:pt x="64" y="152"/>
                  </a:cubicBezTo>
                  <a:cubicBezTo>
                    <a:pt x="56" y="156"/>
                    <a:pt x="53" y="156"/>
                    <a:pt x="48" y="156"/>
                  </a:cubicBezTo>
                  <a:cubicBezTo>
                    <a:pt x="37" y="156"/>
                    <a:pt x="28" y="151"/>
                    <a:pt x="28" y="139"/>
                  </a:cubicBezTo>
                  <a:cubicBezTo>
                    <a:pt x="28" y="134"/>
                    <a:pt x="31" y="128"/>
                    <a:pt x="38" y="118"/>
                  </a:cubicBezTo>
                  <a:cubicBezTo>
                    <a:pt x="38" y="118"/>
                    <a:pt x="50" y="97"/>
                    <a:pt x="61" y="88"/>
                  </a:cubicBezTo>
                  <a:cubicBezTo>
                    <a:pt x="69" y="81"/>
                    <a:pt x="80" y="81"/>
                    <a:pt x="80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96" y="81"/>
                    <a:pt x="103" y="88"/>
                  </a:cubicBezTo>
                  <a:cubicBezTo>
                    <a:pt x="113" y="98"/>
                    <a:pt x="126" y="118"/>
                    <a:pt x="126" y="118"/>
                  </a:cubicBezTo>
                  <a:close/>
                  <a:moveTo>
                    <a:pt x="54" y="67"/>
                  </a:moveTo>
                  <a:cubicBezTo>
                    <a:pt x="66" y="67"/>
                    <a:pt x="76" y="52"/>
                    <a:pt x="76" y="33"/>
                  </a:cubicBezTo>
                  <a:cubicBezTo>
                    <a:pt x="76" y="15"/>
                    <a:pt x="66" y="0"/>
                    <a:pt x="54" y="0"/>
                  </a:cubicBezTo>
                  <a:cubicBezTo>
                    <a:pt x="43" y="0"/>
                    <a:pt x="33" y="15"/>
                    <a:pt x="33" y="33"/>
                  </a:cubicBezTo>
                  <a:cubicBezTo>
                    <a:pt x="33" y="52"/>
                    <a:pt x="43" y="67"/>
                    <a:pt x="54" y="67"/>
                  </a:cubicBezTo>
                  <a:close/>
                  <a:moveTo>
                    <a:pt x="34" y="99"/>
                  </a:moveTo>
                  <a:cubicBezTo>
                    <a:pt x="43" y="95"/>
                    <a:pt x="45" y="81"/>
                    <a:pt x="38" y="67"/>
                  </a:cubicBezTo>
                  <a:cubicBezTo>
                    <a:pt x="32" y="54"/>
                    <a:pt x="20" y="46"/>
                    <a:pt x="11" y="50"/>
                  </a:cubicBezTo>
                  <a:cubicBezTo>
                    <a:pt x="2" y="54"/>
                    <a:pt x="0" y="68"/>
                    <a:pt x="7" y="82"/>
                  </a:cubicBezTo>
                  <a:cubicBezTo>
                    <a:pt x="13" y="95"/>
                    <a:pt x="25" y="103"/>
                    <a:pt x="34" y="99"/>
                  </a:cubicBezTo>
                  <a:close/>
                  <a:moveTo>
                    <a:pt x="104" y="67"/>
                  </a:moveTo>
                  <a:cubicBezTo>
                    <a:pt x="116" y="67"/>
                    <a:pt x="126" y="52"/>
                    <a:pt x="126" y="33"/>
                  </a:cubicBezTo>
                  <a:cubicBezTo>
                    <a:pt x="126" y="15"/>
                    <a:pt x="116" y="0"/>
                    <a:pt x="104" y="0"/>
                  </a:cubicBezTo>
                  <a:cubicBezTo>
                    <a:pt x="92" y="0"/>
                    <a:pt x="83" y="15"/>
                    <a:pt x="83" y="33"/>
                  </a:cubicBezTo>
                  <a:cubicBezTo>
                    <a:pt x="83" y="52"/>
                    <a:pt x="92" y="67"/>
                    <a:pt x="104" y="67"/>
                  </a:cubicBezTo>
                  <a:close/>
                  <a:moveTo>
                    <a:pt x="147" y="50"/>
                  </a:moveTo>
                  <a:cubicBezTo>
                    <a:pt x="139" y="46"/>
                    <a:pt x="127" y="54"/>
                    <a:pt x="120" y="67"/>
                  </a:cubicBezTo>
                  <a:cubicBezTo>
                    <a:pt x="114" y="81"/>
                    <a:pt x="116" y="95"/>
                    <a:pt x="125" y="99"/>
                  </a:cubicBezTo>
                  <a:cubicBezTo>
                    <a:pt x="133" y="103"/>
                    <a:pt x="146" y="95"/>
                    <a:pt x="152" y="82"/>
                  </a:cubicBezTo>
                  <a:cubicBezTo>
                    <a:pt x="158" y="68"/>
                    <a:pt x="156" y="54"/>
                    <a:pt x="147" y="50"/>
                  </a:cubicBezTo>
                  <a:close/>
                  <a:moveTo>
                    <a:pt x="147" y="50"/>
                  </a:moveTo>
                  <a:cubicBezTo>
                    <a:pt x="147" y="50"/>
                    <a:pt x="147" y="50"/>
                    <a:pt x="147" y="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8" name="Freeform 29"/>
            <p:cNvSpPr>
              <a:spLocks noEditPoints="1"/>
            </p:cNvSpPr>
            <p:nvPr/>
          </p:nvSpPr>
          <p:spPr bwMode="auto">
            <a:xfrm>
              <a:off x="9243382" y="1962151"/>
              <a:ext cx="909675" cy="895349"/>
            </a:xfrm>
            <a:custGeom>
              <a:avLst/>
              <a:gdLst>
                <a:gd name="T0" fmla="*/ 126 w 158"/>
                <a:gd name="T1" fmla="*/ 118 h 156"/>
                <a:gd name="T2" fmla="*/ 136 w 158"/>
                <a:gd name="T3" fmla="*/ 139 h 156"/>
                <a:gd name="T4" fmla="*/ 116 w 158"/>
                <a:gd name="T5" fmla="*/ 156 h 156"/>
                <a:gd name="T6" fmla="*/ 100 w 158"/>
                <a:gd name="T7" fmla="*/ 152 h 156"/>
                <a:gd name="T8" fmla="*/ 82 w 158"/>
                <a:gd name="T9" fmla="*/ 148 h 156"/>
                <a:gd name="T10" fmla="*/ 64 w 158"/>
                <a:gd name="T11" fmla="*/ 152 h 156"/>
                <a:gd name="T12" fmla="*/ 48 w 158"/>
                <a:gd name="T13" fmla="*/ 156 h 156"/>
                <a:gd name="T14" fmla="*/ 28 w 158"/>
                <a:gd name="T15" fmla="*/ 139 h 156"/>
                <a:gd name="T16" fmla="*/ 38 w 158"/>
                <a:gd name="T17" fmla="*/ 118 h 156"/>
                <a:gd name="T18" fmla="*/ 61 w 158"/>
                <a:gd name="T19" fmla="*/ 88 h 156"/>
                <a:gd name="T20" fmla="*/ 80 w 158"/>
                <a:gd name="T21" fmla="*/ 81 h 156"/>
                <a:gd name="T22" fmla="*/ 84 w 158"/>
                <a:gd name="T23" fmla="*/ 81 h 156"/>
                <a:gd name="T24" fmla="*/ 84 w 158"/>
                <a:gd name="T25" fmla="*/ 81 h 156"/>
                <a:gd name="T26" fmla="*/ 103 w 158"/>
                <a:gd name="T27" fmla="*/ 88 h 156"/>
                <a:gd name="T28" fmla="*/ 126 w 158"/>
                <a:gd name="T29" fmla="*/ 118 h 156"/>
                <a:gd name="T30" fmla="*/ 54 w 158"/>
                <a:gd name="T31" fmla="*/ 67 h 156"/>
                <a:gd name="T32" fmla="*/ 76 w 158"/>
                <a:gd name="T33" fmla="*/ 33 h 156"/>
                <a:gd name="T34" fmla="*/ 54 w 158"/>
                <a:gd name="T35" fmla="*/ 0 h 156"/>
                <a:gd name="T36" fmla="*/ 33 w 158"/>
                <a:gd name="T37" fmla="*/ 33 h 156"/>
                <a:gd name="T38" fmla="*/ 54 w 158"/>
                <a:gd name="T39" fmla="*/ 67 h 156"/>
                <a:gd name="T40" fmla="*/ 34 w 158"/>
                <a:gd name="T41" fmla="*/ 99 h 156"/>
                <a:gd name="T42" fmla="*/ 38 w 158"/>
                <a:gd name="T43" fmla="*/ 67 h 156"/>
                <a:gd name="T44" fmla="*/ 11 w 158"/>
                <a:gd name="T45" fmla="*/ 50 h 156"/>
                <a:gd name="T46" fmla="*/ 7 w 158"/>
                <a:gd name="T47" fmla="*/ 82 h 156"/>
                <a:gd name="T48" fmla="*/ 34 w 158"/>
                <a:gd name="T49" fmla="*/ 99 h 156"/>
                <a:gd name="T50" fmla="*/ 104 w 158"/>
                <a:gd name="T51" fmla="*/ 67 h 156"/>
                <a:gd name="T52" fmla="*/ 126 w 158"/>
                <a:gd name="T53" fmla="*/ 33 h 156"/>
                <a:gd name="T54" fmla="*/ 104 w 158"/>
                <a:gd name="T55" fmla="*/ 0 h 156"/>
                <a:gd name="T56" fmla="*/ 83 w 158"/>
                <a:gd name="T57" fmla="*/ 33 h 156"/>
                <a:gd name="T58" fmla="*/ 104 w 158"/>
                <a:gd name="T59" fmla="*/ 67 h 156"/>
                <a:gd name="T60" fmla="*/ 147 w 158"/>
                <a:gd name="T61" fmla="*/ 50 h 156"/>
                <a:gd name="T62" fmla="*/ 120 w 158"/>
                <a:gd name="T63" fmla="*/ 67 h 156"/>
                <a:gd name="T64" fmla="*/ 125 w 158"/>
                <a:gd name="T65" fmla="*/ 99 h 156"/>
                <a:gd name="T66" fmla="*/ 152 w 158"/>
                <a:gd name="T67" fmla="*/ 82 h 156"/>
                <a:gd name="T68" fmla="*/ 147 w 158"/>
                <a:gd name="T69" fmla="*/ 50 h 156"/>
                <a:gd name="T70" fmla="*/ 147 w 158"/>
                <a:gd name="T71" fmla="*/ 50 h 156"/>
                <a:gd name="T72" fmla="*/ 147 w 158"/>
                <a:gd name="T73" fmla="*/ 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56">
                  <a:moveTo>
                    <a:pt x="126" y="118"/>
                  </a:moveTo>
                  <a:cubicBezTo>
                    <a:pt x="133" y="128"/>
                    <a:pt x="136" y="134"/>
                    <a:pt x="136" y="139"/>
                  </a:cubicBezTo>
                  <a:cubicBezTo>
                    <a:pt x="136" y="151"/>
                    <a:pt x="127" y="156"/>
                    <a:pt x="116" y="156"/>
                  </a:cubicBezTo>
                  <a:cubicBezTo>
                    <a:pt x="111" y="156"/>
                    <a:pt x="108" y="156"/>
                    <a:pt x="100" y="152"/>
                  </a:cubicBezTo>
                  <a:cubicBezTo>
                    <a:pt x="100" y="152"/>
                    <a:pt x="94" y="147"/>
                    <a:pt x="82" y="148"/>
                  </a:cubicBezTo>
                  <a:cubicBezTo>
                    <a:pt x="70" y="147"/>
                    <a:pt x="64" y="152"/>
                    <a:pt x="64" y="152"/>
                  </a:cubicBezTo>
                  <a:cubicBezTo>
                    <a:pt x="56" y="156"/>
                    <a:pt x="53" y="156"/>
                    <a:pt x="48" y="156"/>
                  </a:cubicBezTo>
                  <a:cubicBezTo>
                    <a:pt x="37" y="156"/>
                    <a:pt x="28" y="151"/>
                    <a:pt x="28" y="139"/>
                  </a:cubicBezTo>
                  <a:cubicBezTo>
                    <a:pt x="28" y="134"/>
                    <a:pt x="31" y="128"/>
                    <a:pt x="38" y="118"/>
                  </a:cubicBezTo>
                  <a:cubicBezTo>
                    <a:pt x="38" y="118"/>
                    <a:pt x="50" y="97"/>
                    <a:pt x="61" y="88"/>
                  </a:cubicBezTo>
                  <a:cubicBezTo>
                    <a:pt x="69" y="81"/>
                    <a:pt x="80" y="81"/>
                    <a:pt x="80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96" y="81"/>
                    <a:pt x="103" y="88"/>
                  </a:cubicBezTo>
                  <a:cubicBezTo>
                    <a:pt x="113" y="98"/>
                    <a:pt x="126" y="118"/>
                    <a:pt x="126" y="118"/>
                  </a:cubicBezTo>
                  <a:close/>
                  <a:moveTo>
                    <a:pt x="54" y="67"/>
                  </a:moveTo>
                  <a:cubicBezTo>
                    <a:pt x="66" y="67"/>
                    <a:pt x="76" y="52"/>
                    <a:pt x="76" y="33"/>
                  </a:cubicBezTo>
                  <a:cubicBezTo>
                    <a:pt x="76" y="15"/>
                    <a:pt x="66" y="0"/>
                    <a:pt x="54" y="0"/>
                  </a:cubicBezTo>
                  <a:cubicBezTo>
                    <a:pt x="43" y="0"/>
                    <a:pt x="33" y="15"/>
                    <a:pt x="33" y="33"/>
                  </a:cubicBezTo>
                  <a:cubicBezTo>
                    <a:pt x="33" y="52"/>
                    <a:pt x="43" y="67"/>
                    <a:pt x="54" y="67"/>
                  </a:cubicBezTo>
                  <a:close/>
                  <a:moveTo>
                    <a:pt x="34" y="99"/>
                  </a:moveTo>
                  <a:cubicBezTo>
                    <a:pt x="43" y="95"/>
                    <a:pt x="45" y="81"/>
                    <a:pt x="38" y="67"/>
                  </a:cubicBezTo>
                  <a:cubicBezTo>
                    <a:pt x="32" y="54"/>
                    <a:pt x="20" y="46"/>
                    <a:pt x="11" y="50"/>
                  </a:cubicBezTo>
                  <a:cubicBezTo>
                    <a:pt x="2" y="54"/>
                    <a:pt x="0" y="68"/>
                    <a:pt x="7" y="82"/>
                  </a:cubicBezTo>
                  <a:cubicBezTo>
                    <a:pt x="13" y="95"/>
                    <a:pt x="25" y="103"/>
                    <a:pt x="34" y="99"/>
                  </a:cubicBezTo>
                  <a:close/>
                  <a:moveTo>
                    <a:pt x="104" y="67"/>
                  </a:moveTo>
                  <a:cubicBezTo>
                    <a:pt x="116" y="67"/>
                    <a:pt x="126" y="52"/>
                    <a:pt x="126" y="33"/>
                  </a:cubicBezTo>
                  <a:cubicBezTo>
                    <a:pt x="126" y="15"/>
                    <a:pt x="116" y="0"/>
                    <a:pt x="104" y="0"/>
                  </a:cubicBezTo>
                  <a:cubicBezTo>
                    <a:pt x="92" y="0"/>
                    <a:pt x="83" y="15"/>
                    <a:pt x="83" y="33"/>
                  </a:cubicBezTo>
                  <a:cubicBezTo>
                    <a:pt x="83" y="52"/>
                    <a:pt x="92" y="67"/>
                    <a:pt x="104" y="67"/>
                  </a:cubicBezTo>
                  <a:close/>
                  <a:moveTo>
                    <a:pt x="147" y="50"/>
                  </a:moveTo>
                  <a:cubicBezTo>
                    <a:pt x="139" y="46"/>
                    <a:pt x="127" y="54"/>
                    <a:pt x="120" y="67"/>
                  </a:cubicBezTo>
                  <a:cubicBezTo>
                    <a:pt x="114" y="81"/>
                    <a:pt x="116" y="95"/>
                    <a:pt x="125" y="99"/>
                  </a:cubicBezTo>
                  <a:cubicBezTo>
                    <a:pt x="133" y="103"/>
                    <a:pt x="146" y="95"/>
                    <a:pt x="152" y="82"/>
                  </a:cubicBezTo>
                  <a:cubicBezTo>
                    <a:pt x="158" y="68"/>
                    <a:pt x="156" y="54"/>
                    <a:pt x="147" y="50"/>
                  </a:cubicBezTo>
                  <a:close/>
                  <a:moveTo>
                    <a:pt x="147" y="50"/>
                  </a:moveTo>
                  <a:cubicBezTo>
                    <a:pt x="147" y="50"/>
                    <a:pt x="147" y="50"/>
                    <a:pt x="147" y="50"/>
                  </a:cubicBezTo>
                </a:path>
              </a:pathLst>
            </a:custGeom>
            <a:solidFill>
              <a:srgbClr val="2AA3A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67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/>
          <p:cNvGrpSpPr/>
          <p:nvPr/>
        </p:nvGrpSpPr>
        <p:grpSpPr>
          <a:xfrm>
            <a:off x="5943601" y="1355726"/>
            <a:ext cx="5562600" cy="4778374"/>
            <a:chOff x="5943601" y="1355726"/>
            <a:chExt cx="5562600" cy="4778374"/>
          </a:xfrm>
        </p:grpSpPr>
        <p:grpSp>
          <p:nvGrpSpPr>
            <p:cNvPr id="30" name="그룹 29"/>
            <p:cNvGrpSpPr/>
            <p:nvPr/>
          </p:nvGrpSpPr>
          <p:grpSpPr>
            <a:xfrm>
              <a:off x="5943601" y="1355726"/>
              <a:ext cx="5562600" cy="4778374"/>
              <a:chOff x="1928794" y="1595420"/>
              <a:chExt cx="5616575" cy="1690704"/>
            </a:xfrm>
          </p:grpSpPr>
          <p:sp>
            <p:nvSpPr>
              <p:cNvPr id="32" name="AutoShape 5"/>
              <p:cNvSpPr>
                <a:spLocks noChangeArrowheads="1"/>
              </p:cNvSpPr>
              <p:nvPr/>
            </p:nvSpPr>
            <p:spPr bwMode="auto">
              <a:xfrm>
                <a:off x="1928794" y="1595420"/>
                <a:ext cx="5616575" cy="1690704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65000"/>
                  <a:lumOff val="35000"/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>
                  <a:solidFill>
                    <a:schemeClr val="lt1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33" name="AutoShape 6"/>
              <p:cNvSpPr>
                <a:spLocks noChangeArrowheads="1"/>
              </p:cNvSpPr>
              <p:nvPr/>
            </p:nvSpPr>
            <p:spPr bwMode="auto">
              <a:xfrm>
                <a:off x="2026672" y="1627998"/>
                <a:ext cx="5428934" cy="1617684"/>
              </a:xfrm>
              <a:prstGeom prst="roundRect">
                <a:avLst>
                  <a:gd name="adj" fmla="val 16667"/>
                </a:avLst>
              </a:prstGeom>
              <a:noFill/>
              <a:ln w="15875">
                <a:solidFill>
                  <a:srgbClr val="D299C6"/>
                </a:solidFill>
                <a:prstDash val="dash"/>
                <a:round/>
                <a:headEnd/>
                <a:tailEnd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ko-K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7585600" y="2558127"/>
              <a:ext cx="3685649" cy="2962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r>
                <a:rPr lang="ko-KR" altLang="en-US" sz="1300" dirty="0" smtClean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이곳에 </a:t>
              </a:r>
              <a:r>
                <a:rPr lang="ko-KR" altLang="en-US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학습 정리를 적어 주십시오</a:t>
              </a:r>
              <a:r>
                <a:rPr lang="en-US" altLang="ko-KR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.</a:t>
              </a:r>
            </a:p>
            <a:p>
              <a:pPr marL="285750" indent="-285750">
                <a:lnSpc>
                  <a:spcPct val="15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r>
                <a:rPr lang="ko-KR" altLang="en-US" sz="1300" dirty="0" smtClean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이곳에 </a:t>
              </a:r>
              <a:r>
                <a:rPr lang="ko-KR" altLang="en-US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학습 정리를 적어 주십시오</a:t>
              </a:r>
              <a:r>
                <a:rPr lang="en-US" altLang="ko-KR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.</a:t>
              </a:r>
            </a:p>
            <a:p>
              <a:pPr marL="285750" indent="-285750">
                <a:lnSpc>
                  <a:spcPct val="15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r>
                <a:rPr lang="ko-KR" altLang="en-US" sz="1300" dirty="0" smtClean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이곳에 </a:t>
              </a:r>
              <a:r>
                <a:rPr lang="ko-KR" altLang="en-US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학습 정리를 적어 주십시오</a:t>
              </a:r>
              <a:r>
                <a:rPr lang="en-US" altLang="ko-KR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.</a:t>
              </a:r>
            </a:p>
            <a:p>
              <a:pPr marL="285750" indent="-285750">
                <a:lnSpc>
                  <a:spcPct val="15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r>
                <a:rPr lang="ko-KR" altLang="en-US" sz="1300" dirty="0" smtClean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이곳에 </a:t>
              </a:r>
              <a:r>
                <a:rPr lang="ko-KR" altLang="en-US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학습 정리를 적어 주십시오</a:t>
              </a:r>
              <a:r>
                <a:rPr lang="en-US" altLang="ko-KR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.</a:t>
              </a:r>
            </a:p>
            <a:p>
              <a:pPr marL="285750" indent="-285750">
                <a:lnSpc>
                  <a:spcPct val="15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r>
                <a:rPr lang="ko-KR" altLang="en-US" sz="1300" dirty="0" smtClean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이곳에 </a:t>
              </a:r>
              <a:r>
                <a:rPr lang="ko-KR" altLang="en-US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학습 정리를 적어 주십시오</a:t>
              </a:r>
              <a:r>
                <a:rPr lang="en-US" altLang="ko-KR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.</a:t>
              </a:r>
            </a:p>
            <a:p>
              <a:pPr marL="285750" indent="-285750">
                <a:lnSpc>
                  <a:spcPct val="15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r>
                <a:rPr lang="ko-KR" altLang="en-US" sz="1300" dirty="0" smtClean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이곳에 </a:t>
              </a:r>
              <a:r>
                <a:rPr lang="ko-KR" altLang="en-US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학습 정리를 적어 주십시오</a:t>
              </a:r>
              <a:r>
                <a:rPr lang="en-US" altLang="ko-KR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.</a:t>
              </a:r>
            </a:p>
            <a:p>
              <a:pPr marL="285750" indent="-285750">
                <a:lnSpc>
                  <a:spcPct val="15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r>
                <a:rPr lang="ko-KR" altLang="en-US" sz="1300" dirty="0" smtClean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이곳에 </a:t>
              </a:r>
              <a:r>
                <a:rPr lang="ko-KR" altLang="en-US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학습 정리를 적어 주십시오</a:t>
              </a:r>
              <a:r>
                <a:rPr lang="en-US" altLang="ko-KR" sz="1300" dirty="0">
                  <a:solidFill>
                    <a:schemeClr val="tx1">
                      <a:lumMod val="95000"/>
                    </a:schemeClr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.</a:t>
              </a:r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6319149" y="1670184"/>
              <a:ext cx="1196601" cy="1196601"/>
              <a:chOff x="5587750" y="3803784"/>
              <a:chExt cx="1196601" cy="1196601"/>
            </a:xfrm>
          </p:grpSpPr>
          <p:sp>
            <p:nvSpPr>
              <p:cNvPr id="35" name="타원 34"/>
              <p:cNvSpPr>
                <a:spLocks noChangeAspect="1"/>
              </p:cNvSpPr>
              <p:nvPr/>
            </p:nvSpPr>
            <p:spPr>
              <a:xfrm>
                <a:off x="5587750" y="3803784"/>
                <a:ext cx="1196601" cy="1196601"/>
              </a:xfrm>
              <a:prstGeom prst="ellipse">
                <a:avLst/>
              </a:prstGeom>
              <a:solidFill>
                <a:schemeClr val="bg1">
                  <a:lumMod val="65000"/>
                  <a:lumOff val="35000"/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lt1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grpSp>
            <p:nvGrpSpPr>
              <p:cNvPr id="36" name="그룹 31"/>
              <p:cNvGrpSpPr/>
              <p:nvPr/>
            </p:nvGrpSpPr>
            <p:grpSpPr>
              <a:xfrm>
                <a:off x="5646050" y="3862084"/>
                <a:ext cx="1080000" cy="1080000"/>
                <a:chOff x="1429200" y="3744561"/>
                <a:chExt cx="1080000" cy="1080000"/>
              </a:xfrm>
            </p:grpSpPr>
            <p:sp>
              <p:nvSpPr>
                <p:cNvPr id="37" name="타원 36"/>
                <p:cNvSpPr>
                  <a:spLocks noChangeAspect="1"/>
                </p:cNvSpPr>
                <p:nvPr/>
              </p:nvSpPr>
              <p:spPr>
                <a:xfrm>
                  <a:off x="1429200" y="3744561"/>
                  <a:ext cx="1080000" cy="1080000"/>
                </a:xfrm>
                <a:prstGeom prst="ellipse">
                  <a:avLst/>
                </a:prstGeom>
                <a:solidFill>
                  <a:srgbClr val="D299C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BIZ한마음고딕 H" panose="02020503020101020101" pitchFamily="18" charset="-127"/>
                    <a:ea typeface="KBIZ한마음고딕 H" panose="02020503020101020101" pitchFamily="18" charset="-127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1461205" y="4102876"/>
                  <a:ext cx="985867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ko-KR"/>
                  </a:defPPr>
                  <a:lvl1pPr marR="0" lvl="0" indent="0" fontAlgn="auto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700" i="0" u="none" strike="noStrike" kern="0" cap="none" spc="-150" normalizeH="0" baseline="0">
                      <a:ln>
                        <a:noFill/>
                      </a:ln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  <a:reflection blurRad="6350" stA="50000" endA="300" endPos="50000" dist="29997" dir="5400000" sy="-100000" algn="bl" rotWithShape="0"/>
                      </a:effectLst>
                      <a:uLnTx/>
                      <a:uFillTx/>
                      <a:latin typeface="HY울릉도M" pitchFamily="18" charset="-127"/>
                      <a:ea typeface="HY울릉도M" pitchFamily="18" charset="-127"/>
                    </a:defRPr>
                  </a:lvl1pPr>
                </a:lstStyle>
                <a:p>
                  <a:pPr algn="ctr"/>
                  <a:r>
                    <a:rPr lang="ko-KR" altLang="en-US" dirty="0" smtClean="0">
                      <a:latin typeface="KBIZ한마음고딕 H" panose="02020503020101020101" pitchFamily="18" charset="-127"/>
                      <a:ea typeface="KBIZ한마음고딕 H" panose="02020503020101020101" pitchFamily="18" charset="-127"/>
                    </a:rPr>
                    <a:t>학습정리</a:t>
                  </a:r>
                  <a:endParaRPr lang="ko-KR" altLang="en-US" dirty="0">
                    <a:latin typeface="KBIZ한마음고딕 H" panose="02020503020101020101" pitchFamily="18" charset="-127"/>
                    <a:ea typeface="KBIZ한마음고딕 H" panose="02020503020101020101" pitchFamily="18" charset="-127"/>
                  </a:endParaRPr>
                </a:p>
              </p:txBody>
            </p:sp>
          </p:grpSp>
        </p:grpSp>
      </p:grpSp>
      <p:sp>
        <p:nvSpPr>
          <p:cNvPr id="40" name="제목 1"/>
          <p:cNvSpPr txBox="1">
            <a:spLocks/>
          </p:cNvSpPr>
          <p:nvPr/>
        </p:nvSpPr>
        <p:spPr>
          <a:xfrm>
            <a:off x="73555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학습정리</a:t>
            </a:r>
          </a:p>
        </p:txBody>
      </p:sp>
      <p:cxnSp>
        <p:nvCxnSpPr>
          <p:cNvPr id="42" name="직선 연결선 41"/>
          <p:cNvCxnSpPr/>
          <p:nvPr/>
        </p:nvCxnSpPr>
        <p:spPr>
          <a:xfrm flipH="1">
            <a:off x="7392625" y="653728"/>
            <a:ext cx="4356776" cy="0"/>
          </a:xfrm>
          <a:prstGeom prst="line">
            <a:avLst/>
          </a:prstGeom>
          <a:ln w="38100">
            <a:solidFill>
              <a:schemeClr val="bg1">
                <a:lumMod val="50000"/>
                <a:lumOff val="50000"/>
                <a:alpha val="61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그룹 48"/>
          <p:cNvGrpSpPr/>
          <p:nvPr/>
        </p:nvGrpSpPr>
        <p:grpSpPr>
          <a:xfrm flipH="1">
            <a:off x="6722703" y="197411"/>
            <a:ext cx="772846" cy="535773"/>
            <a:chOff x="9243382" y="1371601"/>
            <a:chExt cx="1819350" cy="1485899"/>
          </a:xfrm>
          <a:solidFill>
            <a:srgbClr val="2AA3AE"/>
          </a:solidFill>
        </p:grpSpPr>
        <p:sp>
          <p:nvSpPr>
            <p:cNvPr id="50" name="Freeform 29"/>
            <p:cNvSpPr>
              <a:spLocks noEditPoints="1"/>
            </p:cNvSpPr>
            <p:nvPr/>
          </p:nvSpPr>
          <p:spPr bwMode="auto">
            <a:xfrm>
              <a:off x="10153057" y="1371601"/>
              <a:ext cx="909675" cy="895349"/>
            </a:xfrm>
            <a:custGeom>
              <a:avLst/>
              <a:gdLst>
                <a:gd name="T0" fmla="*/ 126 w 158"/>
                <a:gd name="T1" fmla="*/ 118 h 156"/>
                <a:gd name="T2" fmla="*/ 136 w 158"/>
                <a:gd name="T3" fmla="*/ 139 h 156"/>
                <a:gd name="T4" fmla="*/ 116 w 158"/>
                <a:gd name="T5" fmla="*/ 156 h 156"/>
                <a:gd name="T6" fmla="*/ 100 w 158"/>
                <a:gd name="T7" fmla="*/ 152 h 156"/>
                <a:gd name="T8" fmla="*/ 82 w 158"/>
                <a:gd name="T9" fmla="*/ 148 h 156"/>
                <a:gd name="T10" fmla="*/ 64 w 158"/>
                <a:gd name="T11" fmla="*/ 152 h 156"/>
                <a:gd name="T12" fmla="*/ 48 w 158"/>
                <a:gd name="T13" fmla="*/ 156 h 156"/>
                <a:gd name="T14" fmla="*/ 28 w 158"/>
                <a:gd name="T15" fmla="*/ 139 h 156"/>
                <a:gd name="T16" fmla="*/ 38 w 158"/>
                <a:gd name="T17" fmla="*/ 118 h 156"/>
                <a:gd name="T18" fmla="*/ 61 w 158"/>
                <a:gd name="T19" fmla="*/ 88 h 156"/>
                <a:gd name="T20" fmla="*/ 80 w 158"/>
                <a:gd name="T21" fmla="*/ 81 h 156"/>
                <a:gd name="T22" fmla="*/ 84 w 158"/>
                <a:gd name="T23" fmla="*/ 81 h 156"/>
                <a:gd name="T24" fmla="*/ 84 w 158"/>
                <a:gd name="T25" fmla="*/ 81 h 156"/>
                <a:gd name="T26" fmla="*/ 103 w 158"/>
                <a:gd name="T27" fmla="*/ 88 h 156"/>
                <a:gd name="T28" fmla="*/ 126 w 158"/>
                <a:gd name="T29" fmla="*/ 118 h 156"/>
                <a:gd name="T30" fmla="*/ 54 w 158"/>
                <a:gd name="T31" fmla="*/ 67 h 156"/>
                <a:gd name="T32" fmla="*/ 76 w 158"/>
                <a:gd name="T33" fmla="*/ 33 h 156"/>
                <a:gd name="T34" fmla="*/ 54 w 158"/>
                <a:gd name="T35" fmla="*/ 0 h 156"/>
                <a:gd name="T36" fmla="*/ 33 w 158"/>
                <a:gd name="T37" fmla="*/ 33 h 156"/>
                <a:gd name="T38" fmla="*/ 54 w 158"/>
                <a:gd name="T39" fmla="*/ 67 h 156"/>
                <a:gd name="T40" fmla="*/ 34 w 158"/>
                <a:gd name="T41" fmla="*/ 99 h 156"/>
                <a:gd name="T42" fmla="*/ 38 w 158"/>
                <a:gd name="T43" fmla="*/ 67 h 156"/>
                <a:gd name="T44" fmla="*/ 11 w 158"/>
                <a:gd name="T45" fmla="*/ 50 h 156"/>
                <a:gd name="T46" fmla="*/ 7 w 158"/>
                <a:gd name="T47" fmla="*/ 82 h 156"/>
                <a:gd name="T48" fmla="*/ 34 w 158"/>
                <a:gd name="T49" fmla="*/ 99 h 156"/>
                <a:gd name="T50" fmla="*/ 104 w 158"/>
                <a:gd name="T51" fmla="*/ 67 h 156"/>
                <a:gd name="T52" fmla="*/ 126 w 158"/>
                <a:gd name="T53" fmla="*/ 33 h 156"/>
                <a:gd name="T54" fmla="*/ 104 w 158"/>
                <a:gd name="T55" fmla="*/ 0 h 156"/>
                <a:gd name="T56" fmla="*/ 83 w 158"/>
                <a:gd name="T57" fmla="*/ 33 h 156"/>
                <a:gd name="T58" fmla="*/ 104 w 158"/>
                <a:gd name="T59" fmla="*/ 67 h 156"/>
                <a:gd name="T60" fmla="*/ 147 w 158"/>
                <a:gd name="T61" fmla="*/ 50 h 156"/>
                <a:gd name="T62" fmla="*/ 120 w 158"/>
                <a:gd name="T63" fmla="*/ 67 h 156"/>
                <a:gd name="T64" fmla="*/ 125 w 158"/>
                <a:gd name="T65" fmla="*/ 99 h 156"/>
                <a:gd name="T66" fmla="*/ 152 w 158"/>
                <a:gd name="T67" fmla="*/ 82 h 156"/>
                <a:gd name="T68" fmla="*/ 147 w 158"/>
                <a:gd name="T69" fmla="*/ 50 h 156"/>
                <a:gd name="T70" fmla="*/ 147 w 158"/>
                <a:gd name="T71" fmla="*/ 50 h 156"/>
                <a:gd name="T72" fmla="*/ 147 w 158"/>
                <a:gd name="T73" fmla="*/ 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56">
                  <a:moveTo>
                    <a:pt x="126" y="118"/>
                  </a:moveTo>
                  <a:cubicBezTo>
                    <a:pt x="133" y="128"/>
                    <a:pt x="136" y="134"/>
                    <a:pt x="136" y="139"/>
                  </a:cubicBezTo>
                  <a:cubicBezTo>
                    <a:pt x="136" y="151"/>
                    <a:pt x="127" y="156"/>
                    <a:pt x="116" y="156"/>
                  </a:cubicBezTo>
                  <a:cubicBezTo>
                    <a:pt x="111" y="156"/>
                    <a:pt x="108" y="156"/>
                    <a:pt x="100" y="152"/>
                  </a:cubicBezTo>
                  <a:cubicBezTo>
                    <a:pt x="100" y="152"/>
                    <a:pt x="94" y="147"/>
                    <a:pt x="82" y="148"/>
                  </a:cubicBezTo>
                  <a:cubicBezTo>
                    <a:pt x="70" y="147"/>
                    <a:pt x="64" y="152"/>
                    <a:pt x="64" y="152"/>
                  </a:cubicBezTo>
                  <a:cubicBezTo>
                    <a:pt x="56" y="156"/>
                    <a:pt x="53" y="156"/>
                    <a:pt x="48" y="156"/>
                  </a:cubicBezTo>
                  <a:cubicBezTo>
                    <a:pt x="37" y="156"/>
                    <a:pt x="28" y="151"/>
                    <a:pt x="28" y="139"/>
                  </a:cubicBezTo>
                  <a:cubicBezTo>
                    <a:pt x="28" y="134"/>
                    <a:pt x="31" y="128"/>
                    <a:pt x="38" y="118"/>
                  </a:cubicBezTo>
                  <a:cubicBezTo>
                    <a:pt x="38" y="118"/>
                    <a:pt x="50" y="97"/>
                    <a:pt x="61" y="88"/>
                  </a:cubicBezTo>
                  <a:cubicBezTo>
                    <a:pt x="69" y="81"/>
                    <a:pt x="80" y="81"/>
                    <a:pt x="80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96" y="81"/>
                    <a:pt x="103" y="88"/>
                  </a:cubicBezTo>
                  <a:cubicBezTo>
                    <a:pt x="113" y="98"/>
                    <a:pt x="126" y="118"/>
                    <a:pt x="126" y="118"/>
                  </a:cubicBezTo>
                  <a:close/>
                  <a:moveTo>
                    <a:pt x="54" y="67"/>
                  </a:moveTo>
                  <a:cubicBezTo>
                    <a:pt x="66" y="67"/>
                    <a:pt x="76" y="52"/>
                    <a:pt x="76" y="33"/>
                  </a:cubicBezTo>
                  <a:cubicBezTo>
                    <a:pt x="76" y="15"/>
                    <a:pt x="66" y="0"/>
                    <a:pt x="54" y="0"/>
                  </a:cubicBezTo>
                  <a:cubicBezTo>
                    <a:pt x="43" y="0"/>
                    <a:pt x="33" y="15"/>
                    <a:pt x="33" y="33"/>
                  </a:cubicBezTo>
                  <a:cubicBezTo>
                    <a:pt x="33" y="52"/>
                    <a:pt x="43" y="67"/>
                    <a:pt x="54" y="67"/>
                  </a:cubicBezTo>
                  <a:close/>
                  <a:moveTo>
                    <a:pt x="34" y="99"/>
                  </a:moveTo>
                  <a:cubicBezTo>
                    <a:pt x="43" y="95"/>
                    <a:pt x="45" y="81"/>
                    <a:pt x="38" y="67"/>
                  </a:cubicBezTo>
                  <a:cubicBezTo>
                    <a:pt x="32" y="54"/>
                    <a:pt x="20" y="46"/>
                    <a:pt x="11" y="50"/>
                  </a:cubicBezTo>
                  <a:cubicBezTo>
                    <a:pt x="2" y="54"/>
                    <a:pt x="0" y="68"/>
                    <a:pt x="7" y="82"/>
                  </a:cubicBezTo>
                  <a:cubicBezTo>
                    <a:pt x="13" y="95"/>
                    <a:pt x="25" y="103"/>
                    <a:pt x="34" y="99"/>
                  </a:cubicBezTo>
                  <a:close/>
                  <a:moveTo>
                    <a:pt x="104" y="67"/>
                  </a:moveTo>
                  <a:cubicBezTo>
                    <a:pt x="116" y="67"/>
                    <a:pt x="126" y="52"/>
                    <a:pt x="126" y="33"/>
                  </a:cubicBezTo>
                  <a:cubicBezTo>
                    <a:pt x="126" y="15"/>
                    <a:pt x="116" y="0"/>
                    <a:pt x="104" y="0"/>
                  </a:cubicBezTo>
                  <a:cubicBezTo>
                    <a:pt x="92" y="0"/>
                    <a:pt x="83" y="15"/>
                    <a:pt x="83" y="33"/>
                  </a:cubicBezTo>
                  <a:cubicBezTo>
                    <a:pt x="83" y="52"/>
                    <a:pt x="92" y="67"/>
                    <a:pt x="104" y="67"/>
                  </a:cubicBezTo>
                  <a:close/>
                  <a:moveTo>
                    <a:pt x="147" y="50"/>
                  </a:moveTo>
                  <a:cubicBezTo>
                    <a:pt x="139" y="46"/>
                    <a:pt x="127" y="54"/>
                    <a:pt x="120" y="67"/>
                  </a:cubicBezTo>
                  <a:cubicBezTo>
                    <a:pt x="114" y="81"/>
                    <a:pt x="116" y="95"/>
                    <a:pt x="125" y="99"/>
                  </a:cubicBezTo>
                  <a:cubicBezTo>
                    <a:pt x="133" y="103"/>
                    <a:pt x="146" y="95"/>
                    <a:pt x="152" y="82"/>
                  </a:cubicBezTo>
                  <a:cubicBezTo>
                    <a:pt x="158" y="68"/>
                    <a:pt x="156" y="54"/>
                    <a:pt x="147" y="50"/>
                  </a:cubicBezTo>
                  <a:close/>
                  <a:moveTo>
                    <a:pt x="147" y="50"/>
                  </a:moveTo>
                  <a:cubicBezTo>
                    <a:pt x="147" y="50"/>
                    <a:pt x="147" y="50"/>
                    <a:pt x="147" y="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51" name="Freeform 29"/>
            <p:cNvSpPr>
              <a:spLocks noEditPoints="1"/>
            </p:cNvSpPr>
            <p:nvPr/>
          </p:nvSpPr>
          <p:spPr bwMode="auto">
            <a:xfrm>
              <a:off x="9243382" y="1962151"/>
              <a:ext cx="909675" cy="895349"/>
            </a:xfrm>
            <a:custGeom>
              <a:avLst/>
              <a:gdLst>
                <a:gd name="T0" fmla="*/ 126 w 158"/>
                <a:gd name="T1" fmla="*/ 118 h 156"/>
                <a:gd name="T2" fmla="*/ 136 w 158"/>
                <a:gd name="T3" fmla="*/ 139 h 156"/>
                <a:gd name="T4" fmla="*/ 116 w 158"/>
                <a:gd name="T5" fmla="*/ 156 h 156"/>
                <a:gd name="T6" fmla="*/ 100 w 158"/>
                <a:gd name="T7" fmla="*/ 152 h 156"/>
                <a:gd name="T8" fmla="*/ 82 w 158"/>
                <a:gd name="T9" fmla="*/ 148 h 156"/>
                <a:gd name="T10" fmla="*/ 64 w 158"/>
                <a:gd name="T11" fmla="*/ 152 h 156"/>
                <a:gd name="T12" fmla="*/ 48 w 158"/>
                <a:gd name="T13" fmla="*/ 156 h 156"/>
                <a:gd name="T14" fmla="*/ 28 w 158"/>
                <a:gd name="T15" fmla="*/ 139 h 156"/>
                <a:gd name="T16" fmla="*/ 38 w 158"/>
                <a:gd name="T17" fmla="*/ 118 h 156"/>
                <a:gd name="T18" fmla="*/ 61 w 158"/>
                <a:gd name="T19" fmla="*/ 88 h 156"/>
                <a:gd name="T20" fmla="*/ 80 w 158"/>
                <a:gd name="T21" fmla="*/ 81 h 156"/>
                <a:gd name="T22" fmla="*/ 84 w 158"/>
                <a:gd name="T23" fmla="*/ 81 h 156"/>
                <a:gd name="T24" fmla="*/ 84 w 158"/>
                <a:gd name="T25" fmla="*/ 81 h 156"/>
                <a:gd name="T26" fmla="*/ 103 w 158"/>
                <a:gd name="T27" fmla="*/ 88 h 156"/>
                <a:gd name="T28" fmla="*/ 126 w 158"/>
                <a:gd name="T29" fmla="*/ 118 h 156"/>
                <a:gd name="T30" fmla="*/ 54 w 158"/>
                <a:gd name="T31" fmla="*/ 67 h 156"/>
                <a:gd name="T32" fmla="*/ 76 w 158"/>
                <a:gd name="T33" fmla="*/ 33 h 156"/>
                <a:gd name="T34" fmla="*/ 54 w 158"/>
                <a:gd name="T35" fmla="*/ 0 h 156"/>
                <a:gd name="T36" fmla="*/ 33 w 158"/>
                <a:gd name="T37" fmla="*/ 33 h 156"/>
                <a:gd name="T38" fmla="*/ 54 w 158"/>
                <a:gd name="T39" fmla="*/ 67 h 156"/>
                <a:gd name="T40" fmla="*/ 34 w 158"/>
                <a:gd name="T41" fmla="*/ 99 h 156"/>
                <a:gd name="T42" fmla="*/ 38 w 158"/>
                <a:gd name="T43" fmla="*/ 67 h 156"/>
                <a:gd name="T44" fmla="*/ 11 w 158"/>
                <a:gd name="T45" fmla="*/ 50 h 156"/>
                <a:gd name="T46" fmla="*/ 7 w 158"/>
                <a:gd name="T47" fmla="*/ 82 h 156"/>
                <a:gd name="T48" fmla="*/ 34 w 158"/>
                <a:gd name="T49" fmla="*/ 99 h 156"/>
                <a:gd name="T50" fmla="*/ 104 w 158"/>
                <a:gd name="T51" fmla="*/ 67 h 156"/>
                <a:gd name="T52" fmla="*/ 126 w 158"/>
                <a:gd name="T53" fmla="*/ 33 h 156"/>
                <a:gd name="T54" fmla="*/ 104 w 158"/>
                <a:gd name="T55" fmla="*/ 0 h 156"/>
                <a:gd name="T56" fmla="*/ 83 w 158"/>
                <a:gd name="T57" fmla="*/ 33 h 156"/>
                <a:gd name="T58" fmla="*/ 104 w 158"/>
                <a:gd name="T59" fmla="*/ 67 h 156"/>
                <a:gd name="T60" fmla="*/ 147 w 158"/>
                <a:gd name="T61" fmla="*/ 50 h 156"/>
                <a:gd name="T62" fmla="*/ 120 w 158"/>
                <a:gd name="T63" fmla="*/ 67 h 156"/>
                <a:gd name="T64" fmla="*/ 125 w 158"/>
                <a:gd name="T65" fmla="*/ 99 h 156"/>
                <a:gd name="T66" fmla="*/ 152 w 158"/>
                <a:gd name="T67" fmla="*/ 82 h 156"/>
                <a:gd name="T68" fmla="*/ 147 w 158"/>
                <a:gd name="T69" fmla="*/ 50 h 156"/>
                <a:gd name="T70" fmla="*/ 147 w 158"/>
                <a:gd name="T71" fmla="*/ 50 h 156"/>
                <a:gd name="T72" fmla="*/ 147 w 158"/>
                <a:gd name="T73" fmla="*/ 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56">
                  <a:moveTo>
                    <a:pt x="126" y="118"/>
                  </a:moveTo>
                  <a:cubicBezTo>
                    <a:pt x="133" y="128"/>
                    <a:pt x="136" y="134"/>
                    <a:pt x="136" y="139"/>
                  </a:cubicBezTo>
                  <a:cubicBezTo>
                    <a:pt x="136" y="151"/>
                    <a:pt x="127" y="156"/>
                    <a:pt x="116" y="156"/>
                  </a:cubicBezTo>
                  <a:cubicBezTo>
                    <a:pt x="111" y="156"/>
                    <a:pt x="108" y="156"/>
                    <a:pt x="100" y="152"/>
                  </a:cubicBezTo>
                  <a:cubicBezTo>
                    <a:pt x="100" y="152"/>
                    <a:pt x="94" y="147"/>
                    <a:pt x="82" y="148"/>
                  </a:cubicBezTo>
                  <a:cubicBezTo>
                    <a:pt x="70" y="147"/>
                    <a:pt x="64" y="152"/>
                    <a:pt x="64" y="152"/>
                  </a:cubicBezTo>
                  <a:cubicBezTo>
                    <a:pt x="56" y="156"/>
                    <a:pt x="53" y="156"/>
                    <a:pt x="48" y="156"/>
                  </a:cubicBezTo>
                  <a:cubicBezTo>
                    <a:pt x="37" y="156"/>
                    <a:pt x="28" y="151"/>
                    <a:pt x="28" y="139"/>
                  </a:cubicBezTo>
                  <a:cubicBezTo>
                    <a:pt x="28" y="134"/>
                    <a:pt x="31" y="128"/>
                    <a:pt x="38" y="118"/>
                  </a:cubicBezTo>
                  <a:cubicBezTo>
                    <a:pt x="38" y="118"/>
                    <a:pt x="50" y="97"/>
                    <a:pt x="61" y="88"/>
                  </a:cubicBezTo>
                  <a:cubicBezTo>
                    <a:pt x="69" y="81"/>
                    <a:pt x="80" y="81"/>
                    <a:pt x="80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96" y="81"/>
                    <a:pt x="103" y="88"/>
                  </a:cubicBezTo>
                  <a:cubicBezTo>
                    <a:pt x="113" y="98"/>
                    <a:pt x="126" y="118"/>
                    <a:pt x="126" y="118"/>
                  </a:cubicBezTo>
                  <a:close/>
                  <a:moveTo>
                    <a:pt x="54" y="67"/>
                  </a:moveTo>
                  <a:cubicBezTo>
                    <a:pt x="66" y="67"/>
                    <a:pt x="76" y="52"/>
                    <a:pt x="76" y="33"/>
                  </a:cubicBezTo>
                  <a:cubicBezTo>
                    <a:pt x="76" y="15"/>
                    <a:pt x="66" y="0"/>
                    <a:pt x="54" y="0"/>
                  </a:cubicBezTo>
                  <a:cubicBezTo>
                    <a:pt x="43" y="0"/>
                    <a:pt x="33" y="15"/>
                    <a:pt x="33" y="33"/>
                  </a:cubicBezTo>
                  <a:cubicBezTo>
                    <a:pt x="33" y="52"/>
                    <a:pt x="43" y="67"/>
                    <a:pt x="54" y="67"/>
                  </a:cubicBezTo>
                  <a:close/>
                  <a:moveTo>
                    <a:pt x="34" y="99"/>
                  </a:moveTo>
                  <a:cubicBezTo>
                    <a:pt x="43" y="95"/>
                    <a:pt x="45" y="81"/>
                    <a:pt x="38" y="67"/>
                  </a:cubicBezTo>
                  <a:cubicBezTo>
                    <a:pt x="32" y="54"/>
                    <a:pt x="20" y="46"/>
                    <a:pt x="11" y="50"/>
                  </a:cubicBezTo>
                  <a:cubicBezTo>
                    <a:pt x="2" y="54"/>
                    <a:pt x="0" y="68"/>
                    <a:pt x="7" y="82"/>
                  </a:cubicBezTo>
                  <a:cubicBezTo>
                    <a:pt x="13" y="95"/>
                    <a:pt x="25" y="103"/>
                    <a:pt x="34" y="99"/>
                  </a:cubicBezTo>
                  <a:close/>
                  <a:moveTo>
                    <a:pt x="104" y="67"/>
                  </a:moveTo>
                  <a:cubicBezTo>
                    <a:pt x="116" y="67"/>
                    <a:pt x="126" y="52"/>
                    <a:pt x="126" y="33"/>
                  </a:cubicBezTo>
                  <a:cubicBezTo>
                    <a:pt x="126" y="15"/>
                    <a:pt x="116" y="0"/>
                    <a:pt x="104" y="0"/>
                  </a:cubicBezTo>
                  <a:cubicBezTo>
                    <a:pt x="92" y="0"/>
                    <a:pt x="83" y="15"/>
                    <a:pt x="83" y="33"/>
                  </a:cubicBezTo>
                  <a:cubicBezTo>
                    <a:pt x="83" y="52"/>
                    <a:pt x="92" y="67"/>
                    <a:pt x="104" y="67"/>
                  </a:cubicBezTo>
                  <a:close/>
                  <a:moveTo>
                    <a:pt x="147" y="50"/>
                  </a:moveTo>
                  <a:cubicBezTo>
                    <a:pt x="139" y="46"/>
                    <a:pt x="127" y="54"/>
                    <a:pt x="120" y="67"/>
                  </a:cubicBezTo>
                  <a:cubicBezTo>
                    <a:pt x="114" y="81"/>
                    <a:pt x="116" y="95"/>
                    <a:pt x="125" y="99"/>
                  </a:cubicBezTo>
                  <a:cubicBezTo>
                    <a:pt x="133" y="103"/>
                    <a:pt x="146" y="95"/>
                    <a:pt x="152" y="82"/>
                  </a:cubicBezTo>
                  <a:cubicBezTo>
                    <a:pt x="158" y="68"/>
                    <a:pt x="156" y="54"/>
                    <a:pt x="147" y="50"/>
                  </a:cubicBezTo>
                  <a:close/>
                  <a:moveTo>
                    <a:pt x="147" y="50"/>
                  </a:moveTo>
                  <a:cubicBezTo>
                    <a:pt x="147" y="50"/>
                    <a:pt x="147" y="50"/>
                    <a:pt x="147" y="50"/>
                  </a:cubicBezTo>
                </a:path>
              </a:pathLst>
            </a:custGeom>
            <a:solidFill>
              <a:srgbClr val="2AA3A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433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3183" y="5820286"/>
            <a:ext cx="6364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본 </a:t>
            </a:r>
            <a:r>
              <a:rPr lang="en-US" altLang="ko-KR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PPT </a:t>
            </a:r>
            <a:r>
              <a:rPr lang="ko-KR" altLang="en-US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템플릿의 </a:t>
            </a:r>
            <a:r>
              <a:rPr lang="ko-KR" altLang="en-US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저작권은 </a:t>
            </a:r>
            <a:r>
              <a:rPr lang="en-US" altLang="ko-KR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(</a:t>
            </a:r>
            <a:r>
              <a:rPr lang="ko-KR" altLang="en-US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주</a:t>
            </a:r>
            <a:r>
              <a:rPr lang="en-US" altLang="ko-KR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) </a:t>
            </a:r>
            <a:r>
              <a:rPr lang="ko-KR" altLang="en-US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재미에 </a:t>
            </a:r>
            <a:r>
              <a:rPr lang="ko-KR" altLang="en-US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있으며 </a:t>
            </a:r>
            <a:r>
              <a:rPr lang="ko-KR" altLang="en-US" dirty="0" err="1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재배포를</a:t>
            </a:r>
            <a:r>
              <a:rPr lang="ko-KR" altLang="en-US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 금합니다</a:t>
            </a:r>
            <a:r>
              <a:rPr lang="en-US" altLang="ko-KR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  <a:endParaRPr lang="en-US" altLang="ko-KR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  <a:p>
            <a:pPr algn="ctr"/>
            <a:r>
              <a:rPr lang="en-US" altLang="ko-KR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ⓒ Copyright 2016 XEMI all right reserved</a:t>
            </a:r>
            <a:endParaRPr lang="ko-KR" altLang="ko-KR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886" y="297545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사용소스</a:t>
            </a:r>
          </a:p>
        </p:txBody>
      </p:sp>
      <p:grpSp>
        <p:nvGrpSpPr>
          <p:cNvPr id="65" name="그룹 64"/>
          <p:cNvGrpSpPr/>
          <p:nvPr/>
        </p:nvGrpSpPr>
        <p:grpSpPr>
          <a:xfrm>
            <a:off x="5797176" y="4272471"/>
            <a:ext cx="5543658" cy="1195945"/>
            <a:chOff x="6313470" y="4110270"/>
            <a:chExt cx="5543658" cy="1195945"/>
          </a:xfrm>
        </p:grpSpPr>
        <p:sp>
          <p:nvSpPr>
            <p:cNvPr id="66" name="타원 65"/>
            <p:cNvSpPr/>
            <p:nvPr/>
          </p:nvSpPr>
          <p:spPr>
            <a:xfrm>
              <a:off x="6408292" y="4577576"/>
              <a:ext cx="728638" cy="728639"/>
            </a:xfrm>
            <a:prstGeom prst="ellipse">
              <a:avLst/>
            </a:prstGeom>
            <a:solidFill>
              <a:srgbClr val="2A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67" name="타원 66"/>
            <p:cNvSpPr/>
            <p:nvPr/>
          </p:nvSpPr>
          <p:spPr>
            <a:xfrm>
              <a:off x="11128490" y="4577576"/>
              <a:ext cx="728638" cy="728639"/>
            </a:xfrm>
            <a:prstGeom prst="ellipse">
              <a:avLst/>
            </a:prstGeom>
            <a:solidFill>
              <a:srgbClr val="86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68" name="타원 67"/>
            <p:cNvSpPr/>
            <p:nvPr/>
          </p:nvSpPr>
          <p:spPr>
            <a:xfrm>
              <a:off x="8296372" y="4577576"/>
              <a:ext cx="728638" cy="728639"/>
            </a:xfrm>
            <a:prstGeom prst="ellipse">
              <a:avLst/>
            </a:prstGeom>
            <a:solidFill>
              <a:srgbClr val="D299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69" name="타원 68"/>
            <p:cNvSpPr/>
            <p:nvPr/>
          </p:nvSpPr>
          <p:spPr>
            <a:xfrm>
              <a:off x="7352332" y="4577576"/>
              <a:ext cx="728638" cy="728639"/>
            </a:xfrm>
            <a:prstGeom prst="ellipse">
              <a:avLst/>
            </a:prstGeom>
            <a:solidFill>
              <a:srgbClr val="EB7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70" name="타원 69"/>
            <p:cNvSpPr/>
            <p:nvPr/>
          </p:nvSpPr>
          <p:spPr>
            <a:xfrm>
              <a:off x="10184452" y="4577576"/>
              <a:ext cx="728638" cy="72863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71" name="타원 70"/>
            <p:cNvSpPr/>
            <p:nvPr/>
          </p:nvSpPr>
          <p:spPr>
            <a:xfrm>
              <a:off x="9240412" y="4577576"/>
              <a:ext cx="728638" cy="728639"/>
            </a:xfrm>
            <a:prstGeom prst="ellipse">
              <a:avLst/>
            </a:prstGeom>
            <a:solidFill>
              <a:srgbClr val="FFC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6313470" y="4110270"/>
              <a:ext cx="10038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사용색상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sp>
        <p:nvSpPr>
          <p:cNvPr id="63" name="Freeform 29"/>
          <p:cNvSpPr>
            <a:spLocks noEditPoints="1"/>
          </p:cNvSpPr>
          <p:nvPr/>
        </p:nvSpPr>
        <p:spPr bwMode="auto">
          <a:xfrm>
            <a:off x="3131988" y="976515"/>
            <a:ext cx="1075804" cy="1058862"/>
          </a:xfrm>
          <a:custGeom>
            <a:avLst/>
            <a:gdLst>
              <a:gd name="T0" fmla="*/ 126 w 158"/>
              <a:gd name="T1" fmla="*/ 118 h 156"/>
              <a:gd name="T2" fmla="*/ 136 w 158"/>
              <a:gd name="T3" fmla="*/ 139 h 156"/>
              <a:gd name="T4" fmla="*/ 116 w 158"/>
              <a:gd name="T5" fmla="*/ 156 h 156"/>
              <a:gd name="T6" fmla="*/ 100 w 158"/>
              <a:gd name="T7" fmla="*/ 152 h 156"/>
              <a:gd name="T8" fmla="*/ 82 w 158"/>
              <a:gd name="T9" fmla="*/ 148 h 156"/>
              <a:gd name="T10" fmla="*/ 64 w 158"/>
              <a:gd name="T11" fmla="*/ 152 h 156"/>
              <a:gd name="T12" fmla="*/ 48 w 158"/>
              <a:gd name="T13" fmla="*/ 156 h 156"/>
              <a:gd name="T14" fmla="*/ 28 w 158"/>
              <a:gd name="T15" fmla="*/ 139 h 156"/>
              <a:gd name="T16" fmla="*/ 38 w 158"/>
              <a:gd name="T17" fmla="*/ 118 h 156"/>
              <a:gd name="T18" fmla="*/ 61 w 158"/>
              <a:gd name="T19" fmla="*/ 88 h 156"/>
              <a:gd name="T20" fmla="*/ 80 w 158"/>
              <a:gd name="T21" fmla="*/ 81 h 156"/>
              <a:gd name="T22" fmla="*/ 84 w 158"/>
              <a:gd name="T23" fmla="*/ 81 h 156"/>
              <a:gd name="T24" fmla="*/ 84 w 158"/>
              <a:gd name="T25" fmla="*/ 81 h 156"/>
              <a:gd name="T26" fmla="*/ 103 w 158"/>
              <a:gd name="T27" fmla="*/ 88 h 156"/>
              <a:gd name="T28" fmla="*/ 126 w 158"/>
              <a:gd name="T29" fmla="*/ 118 h 156"/>
              <a:gd name="T30" fmla="*/ 54 w 158"/>
              <a:gd name="T31" fmla="*/ 67 h 156"/>
              <a:gd name="T32" fmla="*/ 76 w 158"/>
              <a:gd name="T33" fmla="*/ 33 h 156"/>
              <a:gd name="T34" fmla="*/ 54 w 158"/>
              <a:gd name="T35" fmla="*/ 0 h 156"/>
              <a:gd name="T36" fmla="*/ 33 w 158"/>
              <a:gd name="T37" fmla="*/ 33 h 156"/>
              <a:gd name="T38" fmla="*/ 54 w 158"/>
              <a:gd name="T39" fmla="*/ 67 h 156"/>
              <a:gd name="T40" fmla="*/ 34 w 158"/>
              <a:gd name="T41" fmla="*/ 99 h 156"/>
              <a:gd name="T42" fmla="*/ 38 w 158"/>
              <a:gd name="T43" fmla="*/ 67 h 156"/>
              <a:gd name="T44" fmla="*/ 11 w 158"/>
              <a:gd name="T45" fmla="*/ 50 h 156"/>
              <a:gd name="T46" fmla="*/ 7 w 158"/>
              <a:gd name="T47" fmla="*/ 82 h 156"/>
              <a:gd name="T48" fmla="*/ 34 w 158"/>
              <a:gd name="T49" fmla="*/ 99 h 156"/>
              <a:gd name="T50" fmla="*/ 104 w 158"/>
              <a:gd name="T51" fmla="*/ 67 h 156"/>
              <a:gd name="T52" fmla="*/ 126 w 158"/>
              <a:gd name="T53" fmla="*/ 33 h 156"/>
              <a:gd name="T54" fmla="*/ 104 w 158"/>
              <a:gd name="T55" fmla="*/ 0 h 156"/>
              <a:gd name="T56" fmla="*/ 83 w 158"/>
              <a:gd name="T57" fmla="*/ 33 h 156"/>
              <a:gd name="T58" fmla="*/ 104 w 158"/>
              <a:gd name="T59" fmla="*/ 67 h 156"/>
              <a:gd name="T60" fmla="*/ 147 w 158"/>
              <a:gd name="T61" fmla="*/ 50 h 156"/>
              <a:gd name="T62" fmla="*/ 120 w 158"/>
              <a:gd name="T63" fmla="*/ 67 h 156"/>
              <a:gd name="T64" fmla="*/ 125 w 158"/>
              <a:gd name="T65" fmla="*/ 99 h 156"/>
              <a:gd name="T66" fmla="*/ 152 w 158"/>
              <a:gd name="T67" fmla="*/ 82 h 156"/>
              <a:gd name="T68" fmla="*/ 147 w 158"/>
              <a:gd name="T69" fmla="*/ 50 h 156"/>
              <a:gd name="T70" fmla="*/ 147 w 158"/>
              <a:gd name="T71" fmla="*/ 50 h 156"/>
              <a:gd name="T72" fmla="*/ 147 w 158"/>
              <a:gd name="T73" fmla="*/ 5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8" h="156">
                <a:moveTo>
                  <a:pt x="126" y="118"/>
                </a:moveTo>
                <a:cubicBezTo>
                  <a:pt x="133" y="128"/>
                  <a:pt x="136" y="134"/>
                  <a:pt x="136" y="139"/>
                </a:cubicBezTo>
                <a:cubicBezTo>
                  <a:pt x="136" y="151"/>
                  <a:pt x="127" y="156"/>
                  <a:pt x="116" y="156"/>
                </a:cubicBezTo>
                <a:cubicBezTo>
                  <a:pt x="111" y="156"/>
                  <a:pt x="108" y="156"/>
                  <a:pt x="100" y="152"/>
                </a:cubicBezTo>
                <a:cubicBezTo>
                  <a:pt x="100" y="152"/>
                  <a:pt x="94" y="147"/>
                  <a:pt x="82" y="148"/>
                </a:cubicBezTo>
                <a:cubicBezTo>
                  <a:pt x="70" y="147"/>
                  <a:pt x="64" y="152"/>
                  <a:pt x="64" y="152"/>
                </a:cubicBezTo>
                <a:cubicBezTo>
                  <a:pt x="56" y="156"/>
                  <a:pt x="53" y="156"/>
                  <a:pt x="48" y="156"/>
                </a:cubicBezTo>
                <a:cubicBezTo>
                  <a:pt x="37" y="156"/>
                  <a:pt x="28" y="151"/>
                  <a:pt x="28" y="139"/>
                </a:cubicBezTo>
                <a:cubicBezTo>
                  <a:pt x="28" y="134"/>
                  <a:pt x="31" y="128"/>
                  <a:pt x="38" y="118"/>
                </a:cubicBezTo>
                <a:cubicBezTo>
                  <a:pt x="38" y="118"/>
                  <a:pt x="50" y="97"/>
                  <a:pt x="61" y="88"/>
                </a:cubicBezTo>
                <a:cubicBezTo>
                  <a:pt x="69" y="81"/>
                  <a:pt x="80" y="81"/>
                  <a:pt x="80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96" y="81"/>
                  <a:pt x="103" y="88"/>
                </a:cubicBezTo>
                <a:cubicBezTo>
                  <a:pt x="113" y="98"/>
                  <a:pt x="126" y="118"/>
                  <a:pt x="126" y="118"/>
                </a:cubicBezTo>
                <a:close/>
                <a:moveTo>
                  <a:pt x="54" y="67"/>
                </a:moveTo>
                <a:cubicBezTo>
                  <a:pt x="66" y="67"/>
                  <a:pt x="76" y="52"/>
                  <a:pt x="76" y="33"/>
                </a:cubicBezTo>
                <a:cubicBezTo>
                  <a:pt x="76" y="15"/>
                  <a:pt x="66" y="0"/>
                  <a:pt x="54" y="0"/>
                </a:cubicBezTo>
                <a:cubicBezTo>
                  <a:pt x="43" y="0"/>
                  <a:pt x="33" y="15"/>
                  <a:pt x="33" y="33"/>
                </a:cubicBezTo>
                <a:cubicBezTo>
                  <a:pt x="33" y="52"/>
                  <a:pt x="43" y="67"/>
                  <a:pt x="54" y="67"/>
                </a:cubicBezTo>
                <a:close/>
                <a:moveTo>
                  <a:pt x="34" y="99"/>
                </a:moveTo>
                <a:cubicBezTo>
                  <a:pt x="43" y="95"/>
                  <a:pt x="45" y="81"/>
                  <a:pt x="38" y="67"/>
                </a:cubicBezTo>
                <a:cubicBezTo>
                  <a:pt x="32" y="54"/>
                  <a:pt x="20" y="46"/>
                  <a:pt x="11" y="50"/>
                </a:cubicBezTo>
                <a:cubicBezTo>
                  <a:pt x="2" y="54"/>
                  <a:pt x="0" y="68"/>
                  <a:pt x="7" y="82"/>
                </a:cubicBezTo>
                <a:cubicBezTo>
                  <a:pt x="13" y="95"/>
                  <a:pt x="25" y="103"/>
                  <a:pt x="34" y="99"/>
                </a:cubicBezTo>
                <a:close/>
                <a:moveTo>
                  <a:pt x="104" y="67"/>
                </a:moveTo>
                <a:cubicBezTo>
                  <a:pt x="116" y="67"/>
                  <a:pt x="126" y="52"/>
                  <a:pt x="126" y="33"/>
                </a:cubicBezTo>
                <a:cubicBezTo>
                  <a:pt x="126" y="15"/>
                  <a:pt x="116" y="0"/>
                  <a:pt x="104" y="0"/>
                </a:cubicBezTo>
                <a:cubicBezTo>
                  <a:pt x="92" y="0"/>
                  <a:pt x="83" y="15"/>
                  <a:pt x="83" y="33"/>
                </a:cubicBezTo>
                <a:cubicBezTo>
                  <a:pt x="83" y="52"/>
                  <a:pt x="92" y="67"/>
                  <a:pt x="104" y="67"/>
                </a:cubicBezTo>
                <a:close/>
                <a:moveTo>
                  <a:pt x="147" y="50"/>
                </a:moveTo>
                <a:cubicBezTo>
                  <a:pt x="139" y="46"/>
                  <a:pt x="127" y="54"/>
                  <a:pt x="120" y="67"/>
                </a:cubicBezTo>
                <a:cubicBezTo>
                  <a:pt x="114" y="81"/>
                  <a:pt x="116" y="95"/>
                  <a:pt x="125" y="99"/>
                </a:cubicBezTo>
                <a:cubicBezTo>
                  <a:pt x="133" y="103"/>
                  <a:pt x="146" y="95"/>
                  <a:pt x="152" y="82"/>
                </a:cubicBezTo>
                <a:cubicBezTo>
                  <a:pt x="158" y="68"/>
                  <a:pt x="156" y="54"/>
                  <a:pt x="147" y="50"/>
                </a:cubicBezTo>
                <a:close/>
                <a:moveTo>
                  <a:pt x="147" y="50"/>
                </a:moveTo>
                <a:cubicBezTo>
                  <a:pt x="147" y="50"/>
                  <a:pt x="147" y="50"/>
                  <a:pt x="147" y="5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3" name="그룹 12"/>
          <p:cNvGrpSpPr/>
          <p:nvPr/>
        </p:nvGrpSpPr>
        <p:grpSpPr>
          <a:xfrm>
            <a:off x="572886" y="997834"/>
            <a:ext cx="2357824" cy="4631442"/>
            <a:chOff x="1074059" y="740229"/>
            <a:chExt cx="2844799" cy="5588000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1074059" y="740229"/>
              <a:ext cx="2844799" cy="5588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  <a:lumOff val="35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5" name="타원 14"/>
            <p:cNvSpPr/>
            <p:nvPr/>
          </p:nvSpPr>
          <p:spPr>
            <a:xfrm>
              <a:off x="1286330" y="965201"/>
              <a:ext cx="2420257" cy="2420257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1286330" y="3690257"/>
              <a:ext cx="2420257" cy="2420257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477" y="1611087"/>
              <a:ext cx="2011118" cy="1166370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69143" y="4089402"/>
              <a:ext cx="1728395" cy="1533564"/>
            </a:xfrm>
            <a:prstGeom prst="rect">
              <a:avLst/>
            </a:prstGeom>
          </p:spPr>
        </p:pic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2174195" y="3206594"/>
              <a:ext cx="644525" cy="647700"/>
            </a:xfrm>
            <a:custGeom>
              <a:avLst/>
              <a:gdLst>
                <a:gd name="T0" fmla="*/ 570 w 604"/>
                <a:gd name="T1" fmla="*/ 186 h 605"/>
                <a:gd name="T2" fmla="*/ 416 w 604"/>
                <a:gd name="T3" fmla="*/ 186 h 605"/>
                <a:gd name="T4" fmla="*/ 416 w 604"/>
                <a:gd name="T5" fmla="*/ 34 h 605"/>
                <a:gd name="T6" fmla="*/ 381 w 604"/>
                <a:gd name="T7" fmla="*/ 0 h 605"/>
                <a:gd name="T8" fmla="*/ 218 w 604"/>
                <a:gd name="T9" fmla="*/ 0 h 605"/>
                <a:gd name="T10" fmla="*/ 184 w 604"/>
                <a:gd name="T11" fmla="*/ 34 h 605"/>
                <a:gd name="T12" fmla="*/ 184 w 604"/>
                <a:gd name="T13" fmla="*/ 186 h 605"/>
                <a:gd name="T14" fmla="*/ 34 w 604"/>
                <a:gd name="T15" fmla="*/ 186 h 605"/>
                <a:gd name="T16" fmla="*/ 0 w 604"/>
                <a:gd name="T17" fmla="*/ 221 h 605"/>
                <a:gd name="T18" fmla="*/ 0 w 604"/>
                <a:gd name="T19" fmla="*/ 384 h 605"/>
                <a:gd name="T20" fmla="*/ 34 w 604"/>
                <a:gd name="T21" fmla="*/ 418 h 605"/>
                <a:gd name="T22" fmla="*/ 184 w 604"/>
                <a:gd name="T23" fmla="*/ 418 h 605"/>
                <a:gd name="T24" fmla="*/ 184 w 604"/>
                <a:gd name="T25" fmla="*/ 570 h 605"/>
                <a:gd name="T26" fmla="*/ 218 w 604"/>
                <a:gd name="T27" fmla="*/ 605 h 605"/>
                <a:gd name="T28" fmla="*/ 381 w 604"/>
                <a:gd name="T29" fmla="*/ 605 h 605"/>
                <a:gd name="T30" fmla="*/ 416 w 604"/>
                <a:gd name="T31" fmla="*/ 570 h 605"/>
                <a:gd name="T32" fmla="*/ 416 w 604"/>
                <a:gd name="T33" fmla="*/ 418 h 605"/>
                <a:gd name="T34" fmla="*/ 570 w 604"/>
                <a:gd name="T35" fmla="*/ 418 h 605"/>
                <a:gd name="T36" fmla="*/ 604 w 604"/>
                <a:gd name="T37" fmla="*/ 384 h 605"/>
                <a:gd name="T38" fmla="*/ 604 w 604"/>
                <a:gd name="T39" fmla="*/ 221 h 605"/>
                <a:gd name="T40" fmla="*/ 570 w 604"/>
                <a:gd name="T41" fmla="*/ 186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4" h="605">
                  <a:moveTo>
                    <a:pt x="570" y="186"/>
                  </a:moveTo>
                  <a:cubicBezTo>
                    <a:pt x="416" y="186"/>
                    <a:pt x="416" y="186"/>
                    <a:pt x="416" y="186"/>
                  </a:cubicBezTo>
                  <a:cubicBezTo>
                    <a:pt x="416" y="34"/>
                    <a:pt x="416" y="34"/>
                    <a:pt x="416" y="34"/>
                  </a:cubicBezTo>
                  <a:cubicBezTo>
                    <a:pt x="416" y="16"/>
                    <a:pt x="400" y="0"/>
                    <a:pt x="381" y="0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199" y="0"/>
                    <a:pt x="184" y="16"/>
                    <a:pt x="184" y="34"/>
                  </a:cubicBezTo>
                  <a:cubicBezTo>
                    <a:pt x="184" y="186"/>
                    <a:pt x="184" y="186"/>
                    <a:pt x="184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15" y="186"/>
                    <a:pt x="0" y="202"/>
                    <a:pt x="0" y="221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03"/>
                    <a:pt x="15" y="418"/>
                    <a:pt x="34" y="418"/>
                  </a:cubicBezTo>
                  <a:cubicBezTo>
                    <a:pt x="184" y="418"/>
                    <a:pt x="184" y="418"/>
                    <a:pt x="184" y="418"/>
                  </a:cubicBezTo>
                  <a:cubicBezTo>
                    <a:pt x="184" y="570"/>
                    <a:pt x="184" y="570"/>
                    <a:pt x="184" y="570"/>
                  </a:cubicBezTo>
                  <a:cubicBezTo>
                    <a:pt x="184" y="589"/>
                    <a:pt x="199" y="605"/>
                    <a:pt x="218" y="605"/>
                  </a:cubicBezTo>
                  <a:cubicBezTo>
                    <a:pt x="381" y="605"/>
                    <a:pt x="381" y="605"/>
                    <a:pt x="381" y="605"/>
                  </a:cubicBezTo>
                  <a:cubicBezTo>
                    <a:pt x="400" y="605"/>
                    <a:pt x="416" y="589"/>
                    <a:pt x="416" y="570"/>
                  </a:cubicBezTo>
                  <a:cubicBezTo>
                    <a:pt x="416" y="418"/>
                    <a:pt x="416" y="418"/>
                    <a:pt x="416" y="418"/>
                  </a:cubicBezTo>
                  <a:cubicBezTo>
                    <a:pt x="570" y="418"/>
                    <a:pt x="570" y="418"/>
                    <a:pt x="570" y="418"/>
                  </a:cubicBezTo>
                  <a:cubicBezTo>
                    <a:pt x="589" y="418"/>
                    <a:pt x="604" y="403"/>
                    <a:pt x="604" y="384"/>
                  </a:cubicBezTo>
                  <a:cubicBezTo>
                    <a:pt x="604" y="221"/>
                    <a:pt x="604" y="221"/>
                    <a:pt x="604" y="221"/>
                  </a:cubicBezTo>
                  <a:cubicBezTo>
                    <a:pt x="604" y="202"/>
                    <a:pt x="589" y="186"/>
                    <a:pt x="570" y="186"/>
                  </a:cubicBezTo>
                  <a:close/>
                </a:path>
              </a:pathLst>
            </a:custGeom>
            <a:solidFill>
              <a:srgbClr val="2AA3A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 flipH="1">
            <a:off x="3282629" y="2425257"/>
            <a:ext cx="1006499" cy="1153574"/>
            <a:chOff x="0" y="5676900"/>
            <a:chExt cx="5494338" cy="6516688"/>
          </a:xfrm>
          <a:solidFill>
            <a:schemeClr val="tx1"/>
          </a:solidFill>
        </p:grpSpPr>
        <p:sp>
          <p:nvSpPr>
            <p:cNvPr id="23" name="Freeform 23"/>
            <p:cNvSpPr>
              <a:spLocks noEditPoints="1"/>
            </p:cNvSpPr>
            <p:nvPr/>
          </p:nvSpPr>
          <p:spPr bwMode="auto">
            <a:xfrm>
              <a:off x="1173163" y="5861050"/>
              <a:ext cx="1790700" cy="2397125"/>
            </a:xfrm>
            <a:custGeom>
              <a:avLst/>
              <a:gdLst>
                <a:gd name="T0" fmla="*/ 28 w 29"/>
                <a:gd name="T1" fmla="*/ 35 h 39"/>
                <a:gd name="T2" fmla="*/ 29 w 29"/>
                <a:gd name="T3" fmla="*/ 34 h 39"/>
                <a:gd name="T4" fmla="*/ 16 w 29"/>
                <a:gd name="T5" fmla="*/ 0 h 39"/>
                <a:gd name="T6" fmla="*/ 7 w 29"/>
                <a:gd name="T7" fmla="*/ 6 h 39"/>
                <a:gd name="T8" fmla="*/ 0 w 29"/>
                <a:gd name="T9" fmla="*/ 26 h 39"/>
                <a:gd name="T10" fmla="*/ 28 w 29"/>
                <a:gd name="T11" fmla="*/ 35 h 39"/>
                <a:gd name="T12" fmla="*/ 28 w 29"/>
                <a:gd name="T13" fmla="*/ 35 h 39"/>
                <a:gd name="T14" fmla="*/ 28 w 29"/>
                <a:gd name="T15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9">
                  <a:moveTo>
                    <a:pt x="28" y="35"/>
                  </a:moveTo>
                  <a:cubicBezTo>
                    <a:pt x="28" y="35"/>
                    <a:pt x="29" y="34"/>
                    <a:pt x="29" y="34"/>
                  </a:cubicBezTo>
                  <a:cubicBezTo>
                    <a:pt x="29" y="22"/>
                    <a:pt x="19" y="5"/>
                    <a:pt x="16" y="0"/>
                  </a:cubicBezTo>
                  <a:cubicBezTo>
                    <a:pt x="13" y="1"/>
                    <a:pt x="10" y="3"/>
                    <a:pt x="7" y="6"/>
                  </a:cubicBezTo>
                  <a:cubicBezTo>
                    <a:pt x="7" y="6"/>
                    <a:pt x="2" y="9"/>
                    <a:pt x="0" y="26"/>
                  </a:cubicBezTo>
                  <a:cubicBezTo>
                    <a:pt x="10" y="39"/>
                    <a:pt x="22" y="37"/>
                    <a:pt x="28" y="35"/>
                  </a:cubicBezTo>
                  <a:close/>
                  <a:moveTo>
                    <a:pt x="28" y="35"/>
                  </a:moveTo>
                  <a:cubicBezTo>
                    <a:pt x="28" y="35"/>
                    <a:pt x="28" y="35"/>
                    <a:pt x="28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4" name="Freeform 24"/>
            <p:cNvSpPr>
              <a:spLocks noEditPoints="1"/>
            </p:cNvSpPr>
            <p:nvPr/>
          </p:nvSpPr>
          <p:spPr bwMode="auto">
            <a:xfrm>
              <a:off x="0" y="5676900"/>
              <a:ext cx="5494338" cy="5902325"/>
            </a:xfrm>
            <a:custGeom>
              <a:avLst/>
              <a:gdLst>
                <a:gd name="T0" fmla="*/ 85 w 89"/>
                <a:gd name="T1" fmla="*/ 17 h 96"/>
                <a:gd name="T2" fmla="*/ 69 w 89"/>
                <a:gd name="T3" fmla="*/ 13 h 96"/>
                <a:gd name="T4" fmla="*/ 64 w 89"/>
                <a:gd name="T5" fmla="*/ 7 h 96"/>
                <a:gd name="T6" fmla="*/ 38 w 89"/>
                <a:gd name="T7" fmla="*/ 2 h 96"/>
                <a:gd name="T8" fmla="*/ 51 w 89"/>
                <a:gd name="T9" fmla="*/ 37 h 96"/>
                <a:gd name="T10" fmla="*/ 48 w 89"/>
                <a:gd name="T11" fmla="*/ 42 h 96"/>
                <a:gd name="T12" fmla="*/ 39 w 89"/>
                <a:gd name="T13" fmla="*/ 43 h 96"/>
                <a:gd name="T14" fmla="*/ 19 w 89"/>
                <a:gd name="T15" fmla="*/ 34 h 96"/>
                <a:gd name="T16" fmla="*/ 19 w 89"/>
                <a:gd name="T17" fmla="*/ 41 h 96"/>
                <a:gd name="T18" fmla="*/ 2 w 89"/>
                <a:gd name="T19" fmla="*/ 67 h 96"/>
                <a:gd name="T20" fmla="*/ 0 w 89"/>
                <a:gd name="T21" fmla="*/ 72 h 96"/>
                <a:gd name="T22" fmla="*/ 20 w 89"/>
                <a:gd name="T23" fmla="*/ 96 h 96"/>
                <a:gd name="T24" fmla="*/ 24 w 89"/>
                <a:gd name="T25" fmla="*/ 81 h 96"/>
                <a:gd name="T26" fmla="*/ 35 w 89"/>
                <a:gd name="T27" fmla="*/ 68 h 96"/>
                <a:gd name="T28" fmla="*/ 44 w 89"/>
                <a:gd name="T29" fmla="*/ 49 h 96"/>
                <a:gd name="T30" fmla="*/ 47 w 89"/>
                <a:gd name="T31" fmla="*/ 50 h 96"/>
                <a:gd name="T32" fmla="*/ 49 w 89"/>
                <a:gd name="T33" fmla="*/ 53 h 96"/>
                <a:gd name="T34" fmla="*/ 53 w 89"/>
                <a:gd name="T35" fmla="*/ 61 h 96"/>
                <a:gd name="T36" fmla="*/ 58 w 89"/>
                <a:gd name="T37" fmla="*/ 62 h 96"/>
                <a:gd name="T38" fmla="*/ 59 w 89"/>
                <a:gd name="T39" fmla="*/ 49 h 96"/>
                <a:gd name="T40" fmla="*/ 63 w 89"/>
                <a:gd name="T41" fmla="*/ 45 h 96"/>
                <a:gd name="T42" fmla="*/ 89 w 89"/>
                <a:gd name="T43" fmla="*/ 21 h 96"/>
                <a:gd name="T44" fmla="*/ 85 w 89"/>
                <a:gd name="T45" fmla="*/ 17 h 96"/>
                <a:gd name="T46" fmla="*/ 60 w 89"/>
                <a:gd name="T47" fmla="*/ 21 h 96"/>
                <a:gd name="T48" fmla="*/ 58 w 89"/>
                <a:gd name="T49" fmla="*/ 19 h 96"/>
                <a:gd name="T50" fmla="*/ 60 w 89"/>
                <a:gd name="T51" fmla="*/ 17 h 96"/>
                <a:gd name="T52" fmla="*/ 62 w 89"/>
                <a:gd name="T53" fmla="*/ 19 h 96"/>
                <a:gd name="T54" fmla="*/ 60 w 89"/>
                <a:gd name="T55" fmla="*/ 21 h 96"/>
                <a:gd name="T56" fmla="*/ 60 w 89"/>
                <a:gd name="T57" fmla="*/ 21 h 96"/>
                <a:gd name="T58" fmla="*/ 60 w 89"/>
                <a:gd name="T59" fmla="*/ 2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96">
                  <a:moveTo>
                    <a:pt x="85" y="17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69" y="13"/>
                    <a:pt x="69" y="9"/>
                    <a:pt x="64" y="7"/>
                  </a:cubicBezTo>
                  <a:cubicBezTo>
                    <a:pt x="61" y="6"/>
                    <a:pt x="50" y="0"/>
                    <a:pt x="38" y="2"/>
                  </a:cubicBezTo>
                  <a:cubicBezTo>
                    <a:pt x="43" y="8"/>
                    <a:pt x="52" y="24"/>
                    <a:pt x="51" y="37"/>
                  </a:cubicBezTo>
                  <a:cubicBezTo>
                    <a:pt x="51" y="39"/>
                    <a:pt x="50" y="41"/>
                    <a:pt x="48" y="42"/>
                  </a:cubicBezTo>
                  <a:cubicBezTo>
                    <a:pt x="46" y="42"/>
                    <a:pt x="43" y="43"/>
                    <a:pt x="39" y="43"/>
                  </a:cubicBezTo>
                  <a:cubicBezTo>
                    <a:pt x="33" y="43"/>
                    <a:pt x="26" y="41"/>
                    <a:pt x="19" y="34"/>
                  </a:cubicBezTo>
                  <a:cubicBezTo>
                    <a:pt x="19" y="37"/>
                    <a:pt x="19" y="39"/>
                    <a:pt x="19" y="41"/>
                  </a:cubicBezTo>
                  <a:cubicBezTo>
                    <a:pt x="19" y="55"/>
                    <a:pt x="2" y="67"/>
                    <a:pt x="2" y="67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4" y="81"/>
                    <a:pt x="11" y="90"/>
                    <a:pt x="20" y="96"/>
                  </a:cubicBezTo>
                  <a:cubicBezTo>
                    <a:pt x="21" y="90"/>
                    <a:pt x="22" y="85"/>
                    <a:pt x="24" y="81"/>
                  </a:cubicBezTo>
                  <a:cubicBezTo>
                    <a:pt x="27" y="74"/>
                    <a:pt x="32" y="70"/>
                    <a:pt x="35" y="68"/>
                  </a:cubicBezTo>
                  <a:cubicBezTo>
                    <a:pt x="35" y="54"/>
                    <a:pt x="40" y="50"/>
                    <a:pt x="44" y="49"/>
                  </a:cubicBezTo>
                  <a:cubicBezTo>
                    <a:pt x="45" y="49"/>
                    <a:pt x="46" y="49"/>
                    <a:pt x="47" y="50"/>
                  </a:cubicBezTo>
                  <a:cubicBezTo>
                    <a:pt x="49" y="50"/>
                    <a:pt x="49" y="52"/>
                    <a:pt x="49" y="53"/>
                  </a:cubicBezTo>
                  <a:cubicBezTo>
                    <a:pt x="50" y="57"/>
                    <a:pt x="52" y="60"/>
                    <a:pt x="53" y="61"/>
                  </a:cubicBezTo>
                  <a:cubicBezTo>
                    <a:pt x="55" y="61"/>
                    <a:pt x="56" y="61"/>
                    <a:pt x="58" y="62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0" y="47"/>
                    <a:pt x="61" y="45"/>
                    <a:pt x="63" y="45"/>
                  </a:cubicBezTo>
                  <a:cubicBezTo>
                    <a:pt x="71" y="44"/>
                    <a:pt x="88" y="39"/>
                    <a:pt x="89" y="21"/>
                  </a:cubicBezTo>
                  <a:cubicBezTo>
                    <a:pt x="89" y="19"/>
                    <a:pt x="87" y="17"/>
                    <a:pt x="85" y="17"/>
                  </a:cubicBezTo>
                  <a:close/>
                  <a:moveTo>
                    <a:pt x="60" y="21"/>
                  </a:moveTo>
                  <a:cubicBezTo>
                    <a:pt x="59" y="21"/>
                    <a:pt x="58" y="20"/>
                    <a:pt x="58" y="19"/>
                  </a:cubicBezTo>
                  <a:cubicBezTo>
                    <a:pt x="58" y="18"/>
                    <a:pt x="59" y="17"/>
                    <a:pt x="60" y="17"/>
                  </a:cubicBezTo>
                  <a:cubicBezTo>
                    <a:pt x="61" y="17"/>
                    <a:pt x="62" y="18"/>
                    <a:pt x="62" y="19"/>
                  </a:cubicBezTo>
                  <a:cubicBezTo>
                    <a:pt x="62" y="20"/>
                    <a:pt x="61" y="21"/>
                    <a:pt x="60" y="21"/>
                  </a:cubicBezTo>
                  <a:close/>
                  <a:moveTo>
                    <a:pt x="60" y="21"/>
                  </a:moveTo>
                  <a:cubicBezTo>
                    <a:pt x="60" y="21"/>
                    <a:pt x="60" y="21"/>
                    <a:pt x="6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5" name="Freeform 25"/>
            <p:cNvSpPr>
              <a:spLocks noEditPoints="1"/>
            </p:cNvSpPr>
            <p:nvPr/>
          </p:nvSpPr>
          <p:spPr bwMode="auto">
            <a:xfrm>
              <a:off x="1420813" y="8874125"/>
              <a:ext cx="3333750" cy="3319463"/>
            </a:xfrm>
            <a:custGeom>
              <a:avLst/>
              <a:gdLst>
                <a:gd name="T0" fmla="*/ 46 w 54"/>
                <a:gd name="T1" fmla="*/ 23 h 54"/>
                <a:gd name="T2" fmla="*/ 29 w 54"/>
                <a:gd name="T3" fmla="*/ 13 h 54"/>
                <a:gd name="T4" fmla="*/ 24 w 54"/>
                <a:gd name="T5" fmla="*/ 2 h 54"/>
                <a:gd name="T6" fmla="*/ 22 w 54"/>
                <a:gd name="T7" fmla="*/ 1 h 54"/>
                <a:gd name="T8" fmla="*/ 15 w 54"/>
                <a:gd name="T9" fmla="*/ 19 h 54"/>
                <a:gd name="T10" fmla="*/ 0 w 54"/>
                <a:gd name="T11" fmla="*/ 46 h 54"/>
                <a:gd name="T12" fmla="*/ 30 w 54"/>
                <a:gd name="T13" fmla="*/ 54 h 54"/>
                <a:gd name="T14" fmla="*/ 30 w 54"/>
                <a:gd name="T15" fmla="*/ 51 h 54"/>
                <a:gd name="T16" fmla="*/ 32 w 54"/>
                <a:gd name="T17" fmla="*/ 49 h 54"/>
                <a:gd name="T18" fmla="*/ 43 w 54"/>
                <a:gd name="T19" fmla="*/ 45 h 54"/>
                <a:gd name="T20" fmla="*/ 51 w 54"/>
                <a:gd name="T21" fmla="*/ 41 h 54"/>
                <a:gd name="T22" fmla="*/ 54 w 54"/>
                <a:gd name="T23" fmla="*/ 36 h 54"/>
                <a:gd name="T24" fmla="*/ 54 w 54"/>
                <a:gd name="T25" fmla="*/ 34 h 54"/>
                <a:gd name="T26" fmla="*/ 46 w 54"/>
                <a:gd name="T27" fmla="*/ 23 h 54"/>
                <a:gd name="T28" fmla="*/ 39 w 54"/>
                <a:gd name="T29" fmla="*/ 28 h 54"/>
                <a:gd name="T30" fmla="*/ 37 w 54"/>
                <a:gd name="T31" fmla="*/ 26 h 54"/>
                <a:gd name="T32" fmla="*/ 39 w 54"/>
                <a:gd name="T33" fmla="*/ 24 h 54"/>
                <a:gd name="T34" fmla="*/ 41 w 54"/>
                <a:gd name="T35" fmla="*/ 26 h 54"/>
                <a:gd name="T36" fmla="*/ 39 w 54"/>
                <a:gd name="T37" fmla="*/ 28 h 54"/>
                <a:gd name="T38" fmla="*/ 39 w 54"/>
                <a:gd name="T39" fmla="*/ 28 h 54"/>
                <a:gd name="T40" fmla="*/ 39 w 54"/>
                <a:gd name="T41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54">
                  <a:moveTo>
                    <a:pt x="46" y="23"/>
                  </a:moveTo>
                  <a:cubicBezTo>
                    <a:pt x="46" y="18"/>
                    <a:pt x="38" y="13"/>
                    <a:pt x="29" y="13"/>
                  </a:cubicBezTo>
                  <a:cubicBezTo>
                    <a:pt x="29" y="13"/>
                    <a:pt x="24" y="9"/>
                    <a:pt x="24" y="2"/>
                  </a:cubicBezTo>
                  <a:cubicBezTo>
                    <a:pt x="24" y="1"/>
                    <a:pt x="23" y="0"/>
                    <a:pt x="22" y="1"/>
                  </a:cubicBezTo>
                  <a:cubicBezTo>
                    <a:pt x="19" y="1"/>
                    <a:pt x="15" y="4"/>
                    <a:pt x="15" y="19"/>
                  </a:cubicBezTo>
                  <a:cubicBezTo>
                    <a:pt x="15" y="19"/>
                    <a:pt x="1" y="26"/>
                    <a:pt x="0" y="46"/>
                  </a:cubicBezTo>
                  <a:cubicBezTo>
                    <a:pt x="9" y="51"/>
                    <a:pt x="19" y="54"/>
                    <a:pt x="30" y="54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0"/>
                    <a:pt x="31" y="49"/>
                    <a:pt x="32" y="49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9" y="45"/>
                    <a:pt x="51" y="41"/>
                  </a:cubicBezTo>
                  <a:cubicBezTo>
                    <a:pt x="52" y="39"/>
                    <a:pt x="53" y="37"/>
                    <a:pt x="54" y="36"/>
                  </a:cubicBezTo>
                  <a:cubicBezTo>
                    <a:pt x="54" y="36"/>
                    <a:pt x="54" y="34"/>
                    <a:pt x="54" y="34"/>
                  </a:cubicBezTo>
                  <a:cubicBezTo>
                    <a:pt x="51" y="32"/>
                    <a:pt x="47" y="27"/>
                    <a:pt x="46" y="23"/>
                  </a:cubicBezTo>
                  <a:close/>
                  <a:moveTo>
                    <a:pt x="39" y="28"/>
                  </a:moveTo>
                  <a:cubicBezTo>
                    <a:pt x="38" y="28"/>
                    <a:pt x="37" y="27"/>
                    <a:pt x="37" y="26"/>
                  </a:cubicBezTo>
                  <a:cubicBezTo>
                    <a:pt x="37" y="24"/>
                    <a:pt x="38" y="24"/>
                    <a:pt x="39" y="24"/>
                  </a:cubicBezTo>
                  <a:cubicBezTo>
                    <a:pt x="40" y="24"/>
                    <a:pt x="41" y="24"/>
                    <a:pt x="41" y="26"/>
                  </a:cubicBezTo>
                  <a:cubicBezTo>
                    <a:pt x="41" y="27"/>
                    <a:pt x="40" y="28"/>
                    <a:pt x="39" y="28"/>
                  </a:cubicBezTo>
                  <a:close/>
                  <a:moveTo>
                    <a:pt x="39" y="28"/>
                  </a:moveTo>
                  <a:cubicBezTo>
                    <a:pt x="39" y="28"/>
                    <a:pt x="39" y="28"/>
                    <a:pt x="39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 rot="10800000" flipH="1">
            <a:off x="3418147" y="3224931"/>
            <a:ext cx="3502851" cy="683663"/>
            <a:chOff x="1311206" y="2007289"/>
            <a:chExt cx="2966851" cy="574549"/>
          </a:xfrm>
        </p:grpSpPr>
        <p:cxnSp>
          <p:nvCxnSpPr>
            <p:cNvPr id="27" name="직선 연결선 26"/>
            <p:cNvCxnSpPr/>
            <p:nvPr/>
          </p:nvCxnSpPr>
          <p:spPr>
            <a:xfrm flipH="1" flipV="1">
              <a:off x="3575495" y="2007292"/>
              <a:ext cx="702562" cy="574546"/>
            </a:xfrm>
            <a:prstGeom prst="line">
              <a:avLst/>
            </a:prstGeom>
            <a:noFill/>
            <a:ln w="15875" cap="flat" cmpd="sng" algn="ctr">
              <a:solidFill>
                <a:srgbClr val="2AA3AE"/>
              </a:solidFill>
              <a:prstDash val="sysDash"/>
              <a:miter lim="800000"/>
              <a:headEnd type="oval" w="lg" len="lg"/>
            </a:ln>
            <a:effectLst/>
          </p:spPr>
        </p:cxnSp>
        <p:cxnSp>
          <p:nvCxnSpPr>
            <p:cNvPr id="28" name="직선 연결선 27"/>
            <p:cNvCxnSpPr/>
            <p:nvPr/>
          </p:nvCxnSpPr>
          <p:spPr>
            <a:xfrm flipH="1">
              <a:off x="1311206" y="2007289"/>
              <a:ext cx="2264286" cy="0"/>
            </a:xfrm>
            <a:prstGeom prst="line">
              <a:avLst/>
            </a:prstGeom>
            <a:noFill/>
            <a:ln w="15875" cap="flat" cmpd="sng" algn="ctr">
              <a:solidFill>
                <a:srgbClr val="2AA3AE"/>
              </a:solidFill>
              <a:prstDash val="sysDash"/>
              <a:miter lim="800000"/>
            </a:ln>
            <a:effectLst/>
          </p:spPr>
        </p:cxnSp>
      </p:grpSp>
      <p:grpSp>
        <p:nvGrpSpPr>
          <p:cNvPr id="29" name="그룹 28"/>
          <p:cNvGrpSpPr/>
          <p:nvPr/>
        </p:nvGrpSpPr>
        <p:grpSpPr>
          <a:xfrm>
            <a:off x="5004358" y="1213492"/>
            <a:ext cx="3574684" cy="655310"/>
            <a:chOff x="7011838" y="5625445"/>
            <a:chExt cx="3574684" cy="655310"/>
          </a:xfrm>
        </p:grpSpPr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7011838" y="5625445"/>
              <a:ext cx="420967" cy="387290"/>
            </a:xfrm>
            <a:custGeom>
              <a:avLst/>
              <a:gdLst>
                <a:gd name="T0" fmla="*/ 29 w 73"/>
                <a:gd name="T1" fmla="*/ 65 h 65"/>
                <a:gd name="T2" fmla="*/ 0 w 73"/>
                <a:gd name="T3" fmla="*/ 65 h 65"/>
                <a:gd name="T4" fmla="*/ 0 w 73"/>
                <a:gd name="T5" fmla="*/ 39 h 65"/>
                <a:gd name="T6" fmla="*/ 8 w 73"/>
                <a:gd name="T7" fmla="*/ 12 h 65"/>
                <a:gd name="T8" fmla="*/ 29 w 73"/>
                <a:gd name="T9" fmla="*/ 0 h 65"/>
                <a:gd name="T10" fmla="*/ 29 w 73"/>
                <a:gd name="T11" fmla="*/ 10 h 65"/>
                <a:gd name="T12" fmla="*/ 18 w 73"/>
                <a:gd name="T13" fmla="*/ 17 h 65"/>
                <a:gd name="T14" fmla="*/ 12 w 73"/>
                <a:gd name="T15" fmla="*/ 35 h 65"/>
                <a:gd name="T16" fmla="*/ 29 w 73"/>
                <a:gd name="T17" fmla="*/ 35 h 65"/>
                <a:gd name="T18" fmla="*/ 29 w 73"/>
                <a:gd name="T19" fmla="*/ 65 h 65"/>
                <a:gd name="T20" fmla="*/ 73 w 73"/>
                <a:gd name="T21" fmla="*/ 65 h 65"/>
                <a:gd name="T22" fmla="*/ 43 w 73"/>
                <a:gd name="T23" fmla="*/ 65 h 65"/>
                <a:gd name="T24" fmla="*/ 43 w 73"/>
                <a:gd name="T25" fmla="*/ 39 h 65"/>
                <a:gd name="T26" fmla="*/ 52 w 73"/>
                <a:gd name="T27" fmla="*/ 12 h 65"/>
                <a:gd name="T28" fmla="*/ 73 w 73"/>
                <a:gd name="T29" fmla="*/ 0 h 65"/>
                <a:gd name="T30" fmla="*/ 73 w 73"/>
                <a:gd name="T31" fmla="*/ 10 h 65"/>
                <a:gd name="T32" fmla="*/ 62 w 73"/>
                <a:gd name="T33" fmla="*/ 17 h 65"/>
                <a:gd name="T34" fmla="*/ 56 w 73"/>
                <a:gd name="T35" fmla="*/ 35 h 65"/>
                <a:gd name="T36" fmla="*/ 73 w 73"/>
                <a:gd name="T37" fmla="*/ 35 h 65"/>
                <a:gd name="T38" fmla="*/ 73 w 73"/>
                <a:gd name="T3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65">
                  <a:moveTo>
                    <a:pt x="29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8"/>
                    <a:pt x="2" y="18"/>
                    <a:pt x="8" y="12"/>
                  </a:cubicBezTo>
                  <a:cubicBezTo>
                    <a:pt x="13" y="6"/>
                    <a:pt x="20" y="2"/>
                    <a:pt x="29" y="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4" y="11"/>
                    <a:pt x="21" y="14"/>
                    <a:pt x="18" y="17"/>
                  </a:cubicBezTo>
                  <a:cubicBezTo>
                    <a:pt x="14" y="21"/>
                    <a:pt x="12" y="27"/>
                    <a:pt x="12" y="3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65"/>
                  </a:lnTo>
                  <a:close/>
                  <a:moveTo>
                    <a:pt x="7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28"/>
                    <a:pt x="46" y="18"/>
                    <a:pt x="52" y="12"/>
                  </a:cubicBezTo>
                  <a:cubicBezTo>
                    <a:pt x="57" y="6"/>
                    <a:pt x="64" y="2"/>
                    <a:pt x="73" y="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68" y="11"/>
                    <a:pt x="64" y="14"/>
                    <a:pt x="62" y="17"/>
                  </a:cubicBezTo>
                  <a:cubicBezTo>
                    <a:pt x="58" y="21"/>
                    <a:pt x="56" y="27"/>
                    <a:pt x="56" y="35"/>
                  </a:cubicBezTo>
                  <a:cubicBezTo>
                    <a:pt x="73" y="35"/>
                    <a:pt x="73" y="35"/>
                    <a:pt x="73" y="35"/>
                  </a:cubicBezTo>
                  <a:lnTo>
                    <a:pt x="73" y="65"/>
                  </a:lnTo>
                  <a:close/>
                </a:path>
              </a:pathLst>
            </a:custGeom>
            <a:solidFill>
              <a:srgbClr val="EB717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10185801" y="5647735"/>
              <a:ext cx="400721" cy="364084"/>
            </a:xfrm>
            <a:custGeom>
              <a:avLst/>
              <a:gdLst>
                <a:gd name="T0" fmla="*/ 29 w 73"/>
                <a:gd name="T1" fmla="*/ 25 h 64"/>
                <a:gd name="T2" fmla="*/ 21 w 73"/>
                <a:gd name="T3" fmla="*/ 52 h 64"/>
                <a:gd name="T4" fmla="*/ 0 w 73"/>
                <a:gd name="T5" fmla="*/ 64 h 64"/>
                <a:gd name="T6" fmla="*/ 0 w 73"/>
                <a:gd name="T7" fmla="*/ 64 h 64"/>
                <a:gd name="T8" fmla="*/ 0 w 73"/>
                <a:gd name="T9" fmla="*/ 53 h 64"/>
                <a:gd name="T10" fmla="*/ 10 w 73"/>
                <a:gd name="T11" fmla="*/ 46 h 64"/>
                <a:gd name="T12" fmla="*/ 16 w 73"/>
                <a:gd name="T13" fmla="*/ 29 h 64"/>
                <a:gd name="T14" fmla="*/ 0 w 73"/>
                <a:gd name="T15" fmla="*/ 29 h 64"/>
                <a:gd name="T16" fmla="*/ 0 w 73"/>
                <a:gd name="T17" fmla="*/ 0 h 64"/>
                <a:gd name="T18" fmla="*/ 29 w 73"/>
                <a:gd name="T19" fmla="*/ 0 h 64"/>
                <a:gd name="T20" fmla="*/ 29 w 73"/>
                <a:gd name="T21" fmla="*/ 25 h 64"/>
                <a:gd name="T22" fmla="*/ 73 w 73"/>
                <a:gd name="T23" fmla="*/ 25 h 64"/>
                <a:gd name="T24" fmla="*/ 65 w 73"/>
                <a:gd name="T25" fmla="*/ 52 h 64"/>
                <a:gd name="T26" fmla="*/ 44 w 73"/>
                <a:gd name="T27" fmla="*/ 64 h 64"/>
                <a:gd name="T28" fmla="*/ 43 w 73"/>
                <a:gd name="T29" fmla="*/ 64 h 64"/>
                <a:gd name="T30" fmla="*/ 43 w 73"/>
                <a:gd name="T31" fmla="*/ 53 h 64"/>
                <a:gd name="T32" fmla="*/ 54 w 73"/>
                <a:gd name="T33" fmla="*/ 46 h 64"/>
                <a:gd name="T34" fmla="*/ 60 w 73"/>
                <a:gd name="T35" fmla="*/ 29 h 64"/>
                <a:gd name="T36" fmla="*/ 43 w 73"/>
                <a:gd name="T37" fmla="*/ 29 h 64"/>
                <a:gd name="T38" fmla="*/ 43 w 73"/>
                <a:gd name="T39" fmla="*/ 0 h 64"/>
                <a:gd name="T40" fmla="*/ 73 w 73"/>
                <a:gd name="T41" fmla="*/ 0 h 64"/>
                <a:gd name="T42" fmla="*/ 73 w 73"/>
                <a:gd name="T43" fmla="*/ 2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4">
                  <a:moveTo>
                    <a:pt x="29" y="25"/>
                  </a:moveTo>
                  <a:cubicBezTo>
                    <a:pt x="29" y="37"/>
                    <a:pt x="26" y="46"/>
                    <a:pt x="21" y="52"/>
                  </a:cubicBezTo>
                  <a:cubicBezTo>
                    <a:pt x="16" y="57"/>
                    <a:pt x="9" y="61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5" y="51"/>
                    <a:pt x="8" y="49"/>
                    <a:pt x="10" y="46"/>
                  </a:cubicBezTo>
                  <a:cubicBezTo>
                    <a:pt x="14" y="43"/>
                    <a:pt x="16" y="37"/>
                    <a:pt x="16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29" y="25"/>
                  </a:lnTo>
                  <a:close/>
                  <a:moveTo>
                    <a:pt x="73" y="25"/>
                  </a:moveTo>
                  <a:cubicBezTo>
                    <a:pt x="73" y="37"/>
                    <a:pt x="70" y="46"/>
                    <a:pt x="65" y="52"/>
                  </a:cubicBezTo>
                  <a:cubicBezTo>
                    <a:pt x="60" y="57"/>
                    <a:pt x="53" y="61"/>
                    <a:pt x="44" y="64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8" y="51"/>
                    <a:pt x="52" y="49"/>
                    <a:pt x="54" y="46"/>
                  </a:cubicBezTo>
                  <a:cubicBezTo>
                    <a:pt x="57" y="43"/>
                    <a:pt x="59" y="37"/>
                    <a:pt x="60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25"/>
                  </a:lnTo>
                  <a:close/>
                </a:path>
              </a:pathLst>
            </a:custGeom>
            <a:solidFill>
              <a:srgbClr val="EB717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016911" y="5819090"/>
              <a:ext cx="3459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i="1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KBIZ</a:t>
              </a:r>
              <a:r>
                <a:rPr lang="ko-KR" altLang="en-US" sz="2400" b="1" i="1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한마음고딕 </a:t>
              </a:r>
              <a:r>
                <a:rPr lang="en-US" altLang="ko-KR" sz="2400" b="1" i="1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H</a:t>
              </a:r>
              <a:endParaRPr lang="ko-KR" altLang="en-US" sz="2400" b="1" i="1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sp>
        <p:nvSpPr>
          <p:cNvPr id="33" name="Freeform 5"/>
          <p:cNvSpPr>
            <a:spLocks/>
          </p:cNvSpPr>
          <p:nvPr/>
        </p:nvSpPr>
        <p:spPr bwMode="auto">
          <a:xfrm>
            <a:off x="5628123" y="2036534"/>
            <a:ext cx="1172854" cy="1236957"/>
          </a:xfrm>
          <a:custGeom>
            <a:avLst/>
            <a:gdLst>
              <a:gd name="T0" fmla="*/ 212 w 629"/>
              <a:gd name="T1" fmla="*/ 564 h 664"/>
              <a:gd name="T2" fmla="*/ 258 w 629"/>
              <a:gd name="T3" fmla="*/ 516 h 664"/>
              <a:gd name="T4" fmla="*/ 247 w 629"/>
              <a:gd name="T5" fmla="*/ 452 h 664"/>
              <a:gd name="T6" fmla="*/ 194 w 629"/>
              <a:gd name="T7" fmla="*/ 449 h 664"/>
              <a:gd name="T8" fmla="*/ 159 w 629"/>
              <a:gd name="T9" fmla="*/ 423 h 664"/>
              <a:gd name="T10" fmla="*/ 142 w 629"/>
              <a:gd name="T11" fmla="*/ 518 h 664"/>
              <a:gd name="T12" fmla="*/ 141 w 629"/>
              <a:gd name="T13" fmla="*/ 615 h 664"/>
              <a:gd name="T14" fmla="*/ 133 w 629"/>
              <a:gd name="T15" fmla="*/ 629 h 664"/>
              <a:gd name="T16" fmla="*/ 116 w 629"/>
              <a:gd name="T17" fmla="*/ 648 h 664"/>
              <a:gd name="T18" fmla="*/ 37 w 629"/>
              <a:gd name="T19" fmla="*/ 643 h 664"/>
              <a:gd name="T20" fmla="*/ 78 w 629"/>
              <a:gd name="T21" fmla="*/ 588 h 664"/>
              <a:gd name="T22" fmla="*/ 78 w 629"/>
              <a:gd name="T23" fmla="*/ 507 h 664"/>
              <a:gd name="T24" fmla="*/ 73 w 629"/>
              <a:gd name="T25" fmla="*/ 432 h 664"/>
              <a:gd name="T26" fmla="*/ 71 w 629"/>
              <a:gd name="T27" fmla="*/ 355 h 664"/>
              <a:gd name="T28" fmla="*/ 89 w 629"/>
              <a:gd name="T29" fmla="*/ 236 h 664"/>
              <a:gd name="T30" fmla="*/ 94 w 629"/>
              <a:gd name="T31" fmla="*/ 218 h 664"/>
              <a:gd name="T32" fmla="*/ 90 w 629"/>
              <a:gd name="T33" fmla="*/ 200 h 664"/>
              <a:gd name="T34" fmla="*/ 61 w 629"/>
              <a:gd name="T35" fmla="*/ 147 h 664"/>
              <a:gd name="T36" fmla="*/ 2 w 629"/>
              <a:gd name="T37" fmla="*/ 60 h 664"/>
              <a:gd name="T38" fmla="*/ 78 w 629"/>
              <a:gd name="T39" fmla="*/ 5 h 664"/>
              <a:gd name="T40" fmla="*/ 121 w 629"/>
              <a:gd name="T41" fmla="*/ 7 h 664"/>
              <a:gd name="T42" fmla="*/ 227 w 629"/>
              <a:gd name="T43" fmla="*/ 6 h 664"/>
              <a:gd name="T44" fmla="*/ 289 w 629"/>
              <a:gd name="T45" fmla="*/ 19 h 664"/>
              <a:gd name="T46" fmla="*/ 328 w 629"/>
              <a:gd name="T47" fmla="*/ 84 h 664"/>
              <a:gd name="T48" fmla="*/ 306 w 629"/>
              <a:gd name="T49" fmla="*/ 159 h 664"/>
              <a:gd name="T50" fmla="*/ 283 w 629"/>
              <a:gd name="T51" fmla="*/ 118 h 664"/>
              <a:gd name="T52" fmla="*/ 277 w 629"/>
              <a:gd name="T53" fmla="*/ 145 h 664"/>
              <a:gd name="T54" fmla="*/ 278 w 629"/>
              <a:gd name="T55" fmla="*/ 192 h 664"/>
              <a:gd name="T56" fmla="*/ 344 w 629"/>
              <a:gd name="T57" fmla="*/ 203 h 664"/>
              <a:gd name="T58" fmla="*/ 453 w 629"/>
              <a:gd name="T59" fmla="*/ 157 h 664"/>
              <a:gd name="T60" fmla="*/ 580 w 629"/>
              <a:gd name="T61" fmla="*/ 131 h 664"/>
              <a:gd name="T62" fmla="*/ 628 w 629"/>
              <a:gd name="T63" fmla="*/ 147 h 664"/>
              <a:gd name="T64" fmla="*/ 577 w 629"/>
              <a:gd name="T65" fmla="*/ 167 h 664"/>
              <a:gd name="T66" fmla="*/ 433 w 629"/>
              <a:gd name="T67" fmla="*/ 234 h 664"/>
              <a:gd name="T68" fmla="*/ 460 w 629"/>
              <a:gd name="T69" fmla="*/ 309 h 664"/>
              <a:gd name="T70" fmla="*/ 488 w 629"/>
              <a:gd name="T71" fmla="*/ 395 h 664"/>
              <a:gd name="T72" fmla="*/ 506 w 629"/>
              <a:gd name="T73" fmla="*/ 513 h 664"/>
              <a:gd name="T74" fmla="*/ 512 w 629"/>
              <a:gd name="T75" fmla="*/ 607 h 664"/>
              <a:gd name="T76" fmla="*/ 441 w 629"/>
              <a:gd name="T77" fmla="*/ 608 h 664"/>
              <a:gd name="T78" fmla="*/ 459 w 629"/>
              <a:gd name="T79" fmla="*/ 566 h 664"/>
              <a:gd name="T80" fmla="*/ 451 w 629"/>
              <a:gd name="T81" fmla="*/ 487 h 664"/>
              <a:gd name="T82" fmla="*/ 406 w 629"/>
              <a:gd name="T83" fmla="*/ 415 h 664"/>
              <a:gd name="T84" fmla="*/ 359 w 629"/>
              <a:gd name="T85" fmla="*/ 425 h 664"/>
              <a:gd name="T86" fmla="*/ 337 w 629"/>
              <a:gd name="T87" fmla="*/ 565 h 664"/>
              <a:gd name="T88" fmla="*/ 344 w 629"/>
              <a:gd name="T89" fmla="*/ 636 h 664"/>
              <a:gd name="T90" fmla="*/ 255 w 629"/>
              <a:gd name="T91" fmla="*/ 657 h 664"/>
              <a:gd name="T92" fmla="*/ 265 w 629"/>
              <a:gd name="T93" fmla="*/ 599 h 664"/>
              <a:gd name="T94" fmla="*/ 226 w 629"/>
              <a:gd name="T95" fmla="*/ 589 h 664"/>
              <a:gd name="T96" fmla="*/ 203 w 629"/>
              <a:gd name="T97" fmla="*/ 578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29" h="664">
                <a:moveTo>
                  <a:pt x="203" y="578"/>
                </a:moveTo>
                <a:cubicBezTo>
                  <a:pt x="203" y="578"/>
                  <a:pt x="202" y="578"/>
                  <a:pt x="202" y="578"/>
                </a:cubicBezTo>
                <a:cubicBezTo>
                  <a:pt x="202" y="577"/>
                  <a:pt x="207" y="570"/>
                  <a:pt x="212" y="564"/>
                </a:cubicBezTo>
                <a:cubicBezTo>
                  <a:pt x="217" y="557"/>
                  <a:pt x="240" y="546"/>
                  <a:pt x="242" y="544"/>
                </a:cubicBezTo>
                <a:cubicBezTo>
                  <a:pt x="242" y="544"/>
                  <a:pt x="242" y="544"/>
                  <a:pt x="243" y="543"/>
                </a:cubicBezTo>
                <a:cubicBezTo>
                  <a:pt x="256" y="526"/>
                  <a:pt x="258" y="516"/>
                  <a:pt x="258" y="516"/>
                </a:cubicBezTo>
                <a:cubicBezTo>
                  <a:pt x="263" y="500"/>
                  <a:pt x="265" y="482"/>
                  <a:pt x="264" y="476"/>
                </a:cubicBezTo>
                <a:cubicBezTo>
                  <a:pt x="263" y="470"/>
                  <a:pt x="253" y="454"/>
                  <a:pt x="250" y="453"/>
                </a:cubicBezTo>
                <a:cubicBezTo>
                  <a:pt x="250" y="453"/>
                  <a:pt x="250" y="453"/>
                  <a:pt x="247" y="452"/>
                </a:cubicBezTo>
                <a:cubicBezTo>
                  <a:pt x="239" y="452"/>
                  <a:pt x="239" y="452"/>
                  <a:pt x="239" y="452"/>
                </a:cubicBezTo>
                <a:cubicBezTo>
                  <a:pt x="232" y="452"/>
                  <a:pt x="222" y="452"/>
                  <a:pt x="219" y="451"/>
                </a:cubicBezTo>
                <a:cubicBezTo>
                  <a:pt x="216" y="451"/>
                  <a:pt x="201" y="451"/>
                  <a:pt x="194" y="449"/>
                </a:cubicBezTo>
                <a:cubicBezTo>
                  <a:pt x="187" y="448"/>
                  <a:pt x="168" y="434"/>
                  <a:pt x="164" y="429"/>
                </a:cubicBezTo>
                <a:cubicBezTo>
                  <a:pt x="164" y="429"/>
                  <a:pt x="164" y="429"/>
                  <a:pt x="161" y="425"/>
                </a:cubicBezTo>
                <a:cubicBezTo>
                  <a:pt x="159" y="423"/>
                  <a:pt x="159" y="423"/>
                  <a:pt x="159" y="423"/>
                </a:cubicBezTo>
                <a:cubicBezTo>
                  <a:pt x="155" y="420"/>
                  <a:pt x="151" y="422"/>
                  <a:pt x="150" y="427"/>
                </a:cubicBezTo>
                <a:cubicBezTo>
                  <a:pt x="149" y="432"/>
                  <a:pt x="148" y="458"/>
                  <a:pt x="147" y="474"/>
                </a:cubicBezTo>
                <a:cubicBezTo>
                  <a:pt x="147" y="474"/>
                  <a:pt x="146" y="494"/>
                  <a:pt x="142" y="518"/>
                </a:cubicBezTo>
                <a:cubicBezTo>
                  <a:pt x="140" y="527"/>
                  <a:pt x="140" y="527"/>
                  <a:pt x="140" y="527"/>
                </a:cubicBezTo>
                <a:cubicBezTo>
                  <a:pt x="142" y="538"/>
                  <a:pt x="142" y="556"/>
                  <a:pt x="142" y="566"/>
                </a:cubicBezTo>
                <a:cubicBezTo>
                  <a:pt x="142" y="576"/>
                  <a:pt x="142" y="608"/>
                  <a:pt x="141" y="615"/>
                </a:cubicBezTo>
                <a:cubicBezTo>
                  <a:pt x="141" y="615"/>
                  <a:pt x="141" y="615"/>
                  <a:pt x="141" y="621"/>
                </a:cubicBezTo>
                <a:cubicBezTo>
                  <a:pt x="140" y="624"/>
                  <a:pt x="140" y="624"/>
                  <a:pt x="140" y="624"/>
                </a:cubicBezTo>
                <a:cubicBezTo>
                  <a:pt x="138" y="626"/>
                  <a:pt x="134" y="628"/>
                  <a:pt x="133" y="629"/>
                </a:cubicBezTo>
                <a:cubicBezTo>
                  <a:pt x="133" y="629"/>
                  <a:pt x="133" y="629"/>
                  <a:pt x="132" y="630"/>
                </a:cubicBezTo>
                <a:cubicBezTo>
                  <a:pt x="130" y="633"/>
                  <a:pt x="128" y="637"/>
                  <a:pt x="126" y="641"/>
                </a:cubicBezTo>
                <a:cubicBezTo>
                  <a:pt x="124" y="646"/>
                  <a:pt x="121" y="648"/>
                  <a:pt x="116" y="648"/>
                </a:cubicBezTo>
                <a:cubicBezTo>
                  <a:pt x="96" y="647"/>
                  <a:pt x="87" y="647"/>
                  <a:pt x="87" y="647"/>
                </a:cubicBezTo>
                <a:cubicBezTo>
                  <a:pt x="70" y="646"/>
                  <a:pt x="51" y="645"/>
                  <a:pt x="44" y="644"/>
                </a:cubicBezTo>
                <a:cubicBezTo>
                  <a:pt x="44" y="644"/>
                  <a:pt x="44" y="644"/>
                  <a:pt x="37" y="643"/>
                </a:cubicBezTo>
                <a:cubicBezTo>
                  <a:pt x="31" y="642"/>
                  <a:pt x="29" y="638"/>
                  <a:pt x="33" y="634"/>
                </a:cubicBezTo>
                <a:cubicBezTo>
                  <a:pt x="41" y="624"/>
                  <a:pt x="41" y="624"/>
                  <a:pt x="41" y="624"/>
                </a:cubicBezTo>
                <a:cubicBezTo>
                  <a:pt x="51" y="613"/>
                  <a:pt x="68" y="597"/>
                  <a:pt x="78" y="588"/>
                </a:cubicBezTo>
                <a:cubicBezTo>
                  <a:pt x="78" y="588"/>
                  <a:pt x="78" y="588"/>
                  <a:pt x="80" y="574"/>
                </a:cubicBezTo>
                <a:cubicBezTo>
                  <a:pt x="82" y="556"/>
                  <a:pt x="80" y="538"/>
                  <a:pt x="78" y="520"/>
                </a:cubicBezTo>
                <a:cubicBezTo>
                  <a:pt x="78" y="516"/>
                  <a:pt x="78" y="512"/>
                  <a:pt x="78" y="507"/>
                </a:cubicBezTo>
                <a:cubicBezTo>
                  <a:pt x="77" y="495"/>
                  <a:pt x="77" y="495"/>
                  <a:pt x="77" y="495"/>
                </a:cubicBezTo>
                <a:cubicBezTo>
                  <a:pt x="76" y="481"/>
                  <a:pt x="74" y="459"/>
                  <a:pt x="73" y="445"/>
                </a:cubicBezTo>
                <a:cubicBezTo>
                  <a:pt x="73" y="445"/>
                  <a:pt x="73" y="445"/>
                  <a:pt x="73" y="432"/>
                </a:cubicBezTo>
                <a:cubicBezTo>
                  <a:pt x="73" y="421"/>
                  <a:pt x="76" y="410"/>
                  <a:pt x="77" y="400"/>
                </a:cubicBezTo>
                <a:cubicBezTo>
                  <a:pt x="78" y="391"/>
                  <a:pt x="76" y="383"/>
                  <a:pt x="75" y="375"/>
                </a:cubicBezTo>
                <a:cubicBezTo>
                  <a:pt x="74" y="368"/>
                  <a:pt x="73" y="361"/>
                  <a:pt x="71" y="355"/>
                </a:cubicBezTo>
                <a:cubicBezTo>
                  <a:pt x="64" y="332"/>
                  <a:pt x="71" y="310"/>
                  <a:pt x="77" y="287"/>
                </a:cubicBezTo>
                <a:cubicBezTo>
                  <a:pt x="79" y="280"/>
                  <a:pt x="81" y="273"/>
                  <a:pt x="82" y="265"/>
                </a:cubicBezTo>
                <a:cubicBezTo>
                  <a:pt x="82" y="255"/>
                  <a:pt x="83" y="245"/>
                  <a:pt x="89" y="236"/>
                </a:cubicBezTo>
                <a:cubicBezTo>
                  <a:pt x="90" y="234"/>
                  <a:pt x="91" y="231"/>
                  <a:pt x="90" y="230"/>
                </a:cubicBezTo>
                <a:cubicBezTo>
                  <a:pt x="88" y="225"/>
                  <a:pt x="89" y="223"/>
                  <a:pt x="92" y="219"/>
                </a:cubicBezTo>
                <a:cubicBezTo>
                  <a:pt x="94" y="218"/>
                  <a:pt x="94" y="218"/>
                  <a:pt x="94" y="218"/>
                </a:cubicBezTo>
                <a:cubicBezTo>
                  <a:pt x="93" y="215"/>
                  <a:pt x="89" y="213"/>
                  <a:pt x="84" y="213"/>
                </a:cubicBezTo>
                <a:cubicBezTo>
                  <a:pt x="84" y="213"/>
                  <a:pt x="84" y="213"/>
                  <a:pt x="88" y="205"/>
                </a:cubicBezTo>
                <a:cubicBezTo>
                  <a:pt x="90" y="200"/>
                  <a:pt x="90" y="200"/>
                  <a:pt x="90" y="200"/>
                </a:cubicBezTo>
                <a:cubicBezTo>
                  <a:pt x="87" y="191"/>
                  <a:pt x="81" y="176"/>
                  <a:pt x="76" y="166"/>
                </a:cubicBezTo>
                <a:cubicBezTo>
                  <a:pt x="76" y="166"/>
                  <a:pt x="76" y="166"/>
                  <a:pt x="73" y="156"/>
                </a:cubicBezTo>
                <a:cubicBezTo>
                  <a:pt x="70" y="147"/>
                  <a:pt x="70" y="147"/>
                  <a:pt x="61" y="147"/>
                </a:cubicBezTo>
                <a:cubicBezTo>
                  <a:pt x="56" y="147"/>
                  <a:pt x="49" y="146"/>
                  <a:pt x="46" y="142"/>
                </a:cubicBezTo>
                <a:cubicBezTo>
                  <a:pt x="32" y="128"/>
                  <a:pt x="18" y="113"/>
                  <a:pt x="12" y="94"/>
                </a:cubicBezTo>
                <a:cubicBezTo>
                  <a:pt x="8" y="82"/>
                  <a:pt x="0" y="73"/>
                  <a:pt x="2" y="60"/>
                </a:cubicBezTo>
                <a:cubicBezTo>
                  <a:pt x="3" y="44"/>
                  <a:pt x="14" y="37"/>
                  <a:pt x="25" y="31"/>
                </a:cubicBezTo>
                <a:cubicBezTo>
                  <a:pt x="34" y="26"/>
                  <a:pt x="43" y="22"/>
                  <a:pt x="53" y="17"/>
                </a:cubicBezTo>
                <a:cubicBezTo>
                  <a:pt x="61" y="13"/>
                  <a:pt x="70" y="9"/>
                  <a:pt x="78" y="5"/>
                </a:cubicBezTo>
                <a:cubicBezTo>
                  <a:pt x="83" y="3"/>
                  <a:pt x="88" y="0"/>
                  <a:pt x="92" y="0"/>
                </a:cubicBezTo>
                <a:cubicBezTo>
                  <a:pt x="98" y="0"/>
                  <a:pt x="103" y="3"/>
                  <a:pt x="109" y="5"/>
                </a:cubicBezTo>
                <a:cubicBezTo>
                  <a:pt x="113" y="6"/>
                  <a:pt x="118" y="8"/>
                  <a:pt x="121" y="7"/>
                </a:cubicBezTo>
                <a:cubicBezTo>
                  <a:pt x="145" y="3"/>
                  <a:pt x="169" y="0"/>
                  <a:pt x="193" y="1"/>
                </a:cubicBezTo>
                <a:cubicBezTo>
                  <a:pt x="204" y="1"/>
                  <a:pt x="213" y="1"/>
                  <a:pt x="222" y="7"/>
                </a:cubicBezTo>
                <a:cubicBezTo>
                  <a:pt x="223" y="7"/>
                  <a:pt x="226" y="7"/>
                  <a:pt x="227" y="6"/>
                </a:cubicBezTo>
                <a:cubicBezTo>
                  <a:pt x="236" y="0"/>
                  <a:pt x="236" y="0"/>
                  <a:pt x="236" y="0"/>
                </a:cubicBezTo>
                <a:cubicBezTo>
                  <a:pt x="248" y="3"/>
                  <a:pt x="267" y="11"/>
                  <a:pt x="278" y="16"/>
                </a:cubicBezTo>
                <a:cubicBezTo>
                  <a:pt x="278" y="16"/>
                  <a:pt x="278" y="16"/>
                  <a:pt x="289" y="19"/>
                </a:cubicBezTo>
                <a:cubicBezTo>
                  <a:pt x="299" y="21"/>
                  <a:pt x="299" y="21"/>
                  <a:pt x="299" y="21"/>
                </a:cubicBezTo>
                <a:cubicBezTo>
                  <a:pt x="311" y="27"/>
                  <a:pt x="322" y="36"/>
                  <a:pt x="325" y="42"/>
                </a:cubicBezTo>
                <a:cubicBezTo>
                  <a:pt x="328" y="48"/>
                  <a:pt x="329" y="73"/>
                  <a:pt x="328" y="84"/>
                </a:cubicBezTo>
                <a:cubicBezTo>
                  <a:pt x="328" y="95"/>
                  <a:pt x="323" y="128"/>
                  <a:pt x="322" y="134"/>
                </a:cubicBezTo>
                <a:cubicBezTo>
                  <a:pt x="321" y="140"/>
                  <a:pt x="315" y="159"/>
                  <a:pt x="310" y="164"/>
                </a:cubicBezTo>
                <a:cubicBezTo>
                  <a:pt x="310" y="164"/>
                  <a:pt x="310" y="164"/>
                  <a:pt x="306" y="159"/>
                </a:cubicBezTo>
                <a:cubicBezTo>
                  <a:pt x="300" y="153"/>
                  <a:pt x="296" y="145"/>
                  <a:pt x="292" y="138"/>
                </a:cubicBezTo>
                <a:cubicBezTo>
                  <a:pt x="288" y="132"/>
                  <a:pt x="288" y="132"/>
                  <a:pt x="288" y="132"/>
                </a:cubicBezTo>
                <a:cubicBezTo>
                  <a:pt x="286" y="124"/>
                  <a:pt x="283" y="118"/>
                  <a:pt x="283" y="118"/>
                </a:cubicBezTo>
                <a:cubicBezTo>
                  <a:pt x="283" y="118"/>
                  <a:pt x="280" y="123"/>
                  <a:pt x="279" y="129"/>
                </a:cubicBezTo>
                <a:cubicBezTo>
                  <a:pt x="279" y="129"/>
                  <a:pt x="279" y="129"/>
                  <a:pt x="278" y="134"/>
                </a:cubicBezTo>
                <a:cubicBezTo>
                  <a:pt x="277" y="145"/>
                  <a:pt x="277" y="145"/>
                  <a:pt x="277" y="145"/>
                </a:cubicBezTo>
                <a:cubicBezTo>
                  <a:pt x="275" y="158"/>
                  <a:pt x="273" y="170"/>
                  <a:pt x="272" y="172"/>
                </a:cubicBezTo>
                <a:cubicBezTo>
                  <a:pt x="272" y="172"/>
                  <a:pt x="272" y="172"/>
                  <a:pt x="271" y="175"/>
                </a:cubicBezTo>
                <a:cubicBezTo>
                  <a:pt x="265" y="183"/>
                  <a:pt x="268" y="191"/>
                  <a:pt x="278" y="192"/>
                </a:cubicBezTo>
                <a:cubicBezTo>
                  <a:pt x="297" y="195"/>
                  <a:pt x="305" y="196"/>
                  <a:pt x="305" y="196"/>
                </a:cubicBezTo>
                <a:cubicBezTo>
                  <a:pt x="321" y="198"/>
                  <a:pt x="337" y="201"/>
                  <a:pt x="341" y="202"/>
                </a:cubicBezTo>
                <a:cubicBezTo>
                  <a:pt x="341" y="202"/>
                  <a:pt x="341" y="202"/>
                  <a:pt x="344" y="203"/>
                </a:cubicBezTo>
                <a:cubicBezTo>
                  <a:pt x="357" y="206"/>
                  <a:pt x="357" y="206"/>
                  <a:pt x="357" y="206"/>
                </a:cubicBezTo>
                <a:cubicBezTo>
                  <a:pt x="370" y="201"/>
                  <a:pt x="389" y="193"/>
                  <a:pt x="398" y="187"/>
                </a:cubicBezTo>
                <a:cubicBezTo>
                  <a:pt x="408" y="181"/>
                  <a:pt x="443" y="163"/>
                  <a:pt x="453" y="157"/>
                </a:cubicBezTo>
                <a:cubicBezTo>
                  <a:pt x="463" y="152"/>
                  <a:pt x="495" y="138"/>
                  <a:pt x="501" y="137"/>
                </a:cubicBezTo>
                <a:cubicBezTo>
                  <a:pt x="507" y="135"/>
                  <a:pt x="535" y="133"/>
                  <a:pt x="552" y="132"/>
                </a:cubicBezTo>
                <a:cubicBezTo>
                  <a:pt x="552" y="132"/>
                  <a:pt x="561" y="131"/>
                  <a:pt x="580" y="131"/>
                </a:cubicBezTo>
                <a:cubicBezTo>
                  <a:pt x="584" y="130"/>
                  <a:pt x="587" y="132"/>
                  <a:pt x="590" y="132"/>
                </a:cubicBezTo>
                <a:cubicBezTo>
                  <a:pt x="595" y="133"/>
                  <a:pt x="600" y="135"/>
                  <a:pt x="605" y="136"/>
                </a:cubicBezTo>
                <a:cubicBezTo>
                  <a:pt x="615" y="136"/>
                  <a:pt x="621" y="143"/>
                  <a:pt x="628" y="147"/>
                </a:cubicBezTo>
                <a:cubicBezTo>
                  <a:pt x="629" y="147"/>
                  <a:pt x="629" y="153"/>
                  <a:pt x="628" y="153"/>
                </a:cubicBezTo>
                <a:cubicBezTo>
                  <a:pt x="619" y="157"/>
                  <a:pt x="619" y="157"/>
                  <a:pt x="619" y="157"/>
                </a:cubicBezTo>
                <a:cubicBezTo>
                  <a:pt x="609" y="160"/>
                  <a:pt x="590" y="164"/>
                  <a:pt x="577" y="167"/>
                </a:cubicBezTo>
                <a:cubicBezTo>
                  <a:pt x="564" y="169"/>
                  <a:pt x="520" y="177"/>
                  <a:pt x="508" y="181"/>
                </a:cubicBezTo>
                <a:cubicBezTo>
                  <a:pt x="496" y="185"/>
                  <a:pt x="458" y="212"/>
                  <a:pt x="446" y="222"/>
                </a:cubicBezTo>
                <a:cubicBezTo>
                  <a:pt x="446" y="222"/>
                  <a:pt x="445" y="223"/>
                  <a:pt x="433" y="234"/>
                </a:cubicBezTo>
                <a:cubicBezTo>
                  <a:pt x="428" y="238"/>
                  <a:pt x="428" y="242"/>
                  <a:pt x="431" y="248"/>
                </a:cubicBezTo>
                <a:cubicBezTo>
                  <a:pt x="438" y="260"/>
                  <a:pt x="438" y="260"/>
                  <a:pt x="438" y="260"/>
                </a:cubicBezTo>
                <a:cubicBezTo>
                  <a:pt x="445" y="273"/>
                  <a:pt x="455" y="295"/>
                  <a:pt x="460" y="309"/>
                </a:cubicBezTo>
                <a:cubicBezTo>
                  <a:pt x="460" y="309"/>
                  <a:pt x="460" y="309"/>
                  <a:pt x="462" y="322"/>
                </a:cubicBezTo>
                <a:cubicBezTo>
                  <a:pt x="465" y="336"/>
                  <a:pt x="467" y="348"/>
                  <a:pt x="474" y="360"/>
                </a:cubicBezTo>
                <a:cubicBezTo>
                  <a:pt x="486" y="380"/>
                  <a:pt x="488" y="395"/>
                  <a:pt x="488" y="395"/>
                </a:cubicBezTo>
                <a:cubicBezTo>
                  <a:pt x="490" y="411"/>
                  <a:pt x="493" y="429"/>
                  <a:pt x="494" y="435"/>
                </a:cubicBezTo>
                <a:cubicBezTo>
                  <a:pt x="495" y="441"/>
                  <a:pt x="501" y="461"/>
                  <a:pt x="502" y="465"/>
                </a:cubicBezTo>
                <a:cubicBezTo>
                  <a:pt x="504" y="470"/>
                  <a:pt x="506" y="497"/>
                  <a:pt x="506" y="513"/>
                </a:cubicBezTo>
                <a:cubicBezTo>
                  <a:pt x="507" y="544"/>
                  <a:pt x="507" y="544"/>
                  <a:pt x="507" y="544"/>
                </a:cubicBezTo>
                <a:cubicBezTo>
                  <a:pt x="508" y="560"/>
                  <a:pt x="509" y="584"/>
                  <a:pt x="511" y="596"/>
                </a:cubicBezTo>
                <a:cubicBezTo>
                  <a:pt x="511" y="596"/>
                  <a:pt x="511" y="596"/>
                  <a:pt x="512" y="607"/>
                </a:cubicBezTo>
                <a:cubicBezTo>
                  <a:pt x="512" y="617"/>
                  <a:pt x="509" y="621"/>
                  <a:pt x="499" y="621"/>
                </a:cubicBezTo>
                <a:cubicBezTo>
                  <a:pt x="484" y="622"/>
                  <a:pt x="482" y="621"/>
                  <a:pt x="482" y="621"/>
                </a:cubicBezTo>
                <a:cubicBezTo>
                  <a:pt x="466" y="620"/>
                  <a:pt x="447" y="614"/>
                  <a:pt x="441" y="608"/>
                </a:cubicBezTo>
                <a:cubicBezTo>
                  <a:pt x="441" y="608"/>
                  <a:pt x="441" y="608"/>
                  <a:pt x="445" y="597"/>
                </a:cubicBezTo>
                <a:cubicBezTo>
                  <a:pt x="448" y="591"/>
                  <a:pt x="448" y="591"/>
                  <a:pt x="448" y="591"/>
                </a:cubicBezTo>
                <a:cubicBezTo>
                  <a:pt x="452" y="584"/>
                  <a:pt x="457" y="573"/>
                  <a:pt x="459" y="566"/>
                </a:cubicBezTo>
                <a:cubicBezTo>
                  <a:pt x="461" y="559"/>
                  <a:pt x="461" y="535"/>
                  <a:pt x="460" y="530"/>
                </a:cubicBezTo>
                <a:cubicBezTo>
                  <a:pt x="460" y="525"/>
                  <a:pt x="457" y="508"/>
                  <a:pt x="456" y="504"/>
                </a:cubicBezTo>
                <a:cubicBezTo>
                  <a:pt x="455" y="501"/>
                  <a:pt x="452" y="489"/>
                  <a:pt x="451" y="487"/>
                </a:cubicBezTo>
                <a:cubicBezTo>
                  <a:pt x="450" y="485"/>
                  <a:pt x="448" y="473"/>
                  <a:pt x="446" y="464"/>
                </a:cubicBezTo>
                <a:cubicBezTo>
                  <a:pt x="445" y="455"/>
                  <a:pt x="420" y="433"/>
                  <a:pt x="411" y="425"/>
                </a:cubicBezTo>
                <a:cubicBezTo>
                  <a:pt x="411" y="425"/>
                  <a:pt x="411" y="425"/>
                  <a:pt x="406" y="415"/>
                </a:cubicBezTo>
                <a:cubicBezTo>
                  <a:pt x="401" y="406"/>
                  <a:pt x="393" y="404"/>
                  <a:pt x="385" y="411"/>
                </a:cubicBezTo>
                <a:cubicBezTo>
                  <a:pt x="381" y="413"/>
                  <a:pt x="381" y="413"/>
                  <a:pt x="381" y="413"/>
                </a:cubicBezTo>
                <a:cubicBezTo>
                  <a:pt x="376" y="415"/>
                  <a:pt x="366" y="420"/>
                  <a:pt x="359" y="425"/>
                </a:cubicBezTo>
                <a:cubicBezTo>
                  <a:pt x="351" y="429"/>
                  <a:pt x="345" y="456"/>
                  <a:pt x="345" y="465"/>
                </a:cubicBezTo>
                <a:cubicBezTo>
                  <a:pt x="345" y="475"/>
                  <a:pt x="344" y="509"/>
                  <a:pt x="343" y="518"/>
                </a:cubicBezTo>
                <a:cubicBezTo>
                  <a:pt x="342" y="528"/>
                  <a:pt x="338" y="559"/>
                  <a:pt x="337" y="565"/>
                </a:cubicBezTo>
                <a:cubicBezTo>
                  <a:pt x="336" y="570"/>
                  <a:pt x="338" y="598"/>
                  <a:pt x="341" y="614"/>
                </a:cubicBezTo>
                <a:cubicBezTo>
                  <a:pt x="341" y="614"/>
                  <a:pt x="341" y="614"/>
                  <a:pt x="343" y="628"/>
                </a:cubicBezTo>
                <a:cubicBezTo>
                  <a:pt x="344" y="636"/>
                  <a:pt x="344" y="636"/>
                  <a:pt x="344" y="636"/>
                </a:cubicBezTo>
                <a:cubicBezTo>
                  <a:pt x="344" y="645"/>
                  <a:pt x="343" y="654"/>
                  <a:pt x="341" y="657"/>
                </a:cubicBezTo>
                <a:cubicBezTo>
                  <a:pt x="340" y="661"/>
                  <a:pt x="319" y="664"/>
                  <a:pt x="306" y="663"/>
                </a:cubicBezTo>
                <a:cubicBezTo>
                  <a:pt x="292" y="663"/>
                  <a:pt x="256" y="658"/>
                  <a:pt x="255" y="657"/>
                </a:cubicBezTo>
                <a:cubicBezTo>
                  <a:pt x="253" y="656"/>
                  <a:pt x="251" y="643"/>
                  <a:pt x="251" y="630"/>
                </a:cubicBezTo>
                <a:cubicBezTo>
                  <a:pt x="251" y="630"/>
                  <a:pt x="251" y="630"/>
                  <a:pt x="256" y="620"/>
                </a:cubicBezTo>
                <a:cubicBezTo>
                  <a:pt x="260" y="613"/>
                  <a:pt x="262" y="606"/>
                  <a:pt x="265" y="599"/>
                </a:cubicBezTo>
                <a:cubicBezTo>
                  <a:pt x="266" y="594"/>
                  <a:pt x="266" y="594"/>
                  <a:pt x="266" y="594"/>
                </a:cubicBezTo>
                <a:cubicBezTo>
                  <a:pt x="262" y="593"/>
                  <a:pt x="249" y="591"/>
                  <a:pt x="237" y="590"/>
                </a:cubicBezTo>
                <a:cubicBezTo>
                  <a:pt x="237" y="590"/>
                  <a:pt x="237" y="590"/>
                  <a:pt x="226" y="589"/>
                </a:cubicBezTo>
                <a:cubicBezTo>
                  <a:pt x="223" y="588"/>
                  <a:pt x="220" y="587"/>
                  <a:pt x="217" y="586"/>
                </a:cubicBezTo>
                <a:cubicBezTo>
                  <a:pt x="213" y="583"/>
                  <a:pt x="213" y="583"/>
                  <a:pt x="213" y="583"/>
                </a:cubicBezTo>
                <a:cubicBezTo>
                  <a:pt x="208" y="580"/>
                  <a:pt x="203" y="578"/>
                  <a:pt x="203" y="57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34" name="Freeform 9"/>
          <p:cNvSpPr>
            <a:spLocks noEditPoints="1"/>
          </p:cNvSpPr>
          <p:nvPr/>
        </p:nvSpPr>
        <p:spPr bwMode="auto">
          <a:xfrm rot="269384">
            <a:off x="4607500" y="2338333"/>
            <a:ext cx="793717" cy="1145299"/>
          </a:xfrm>
          <a:custGeom>
            <a:avLst/>
            <a:gdLst>
              <a:gd name="T0" fmla="*/ 531 w 535"/>
              <a:gd name="T1" fmla="*/ 736 h 773"/>
              <a:gd name="T2" fmla="*/ 474 w 535"/>
              <a:gd name="T3" fmla="*/ 704 h 773"/>
              <a:gd name="T4" fmla="*/ 530 w 535"/>
              <a:gd name="T5" fmla="*/ 480 h 773"/>
              <a:gd name="T6" fmla="*/ 506 w 535"/>
              <a:gd name="T7" fmla="*/ 189 h 773"/>
              <a:gd name="T8" fmla="*/ 350 w 535"/>
              <a:gd name="T9" fmla="*/ 16 h 773"/>
              <a:gd name="T10" fmla="*/ 354 w 535"/>
              <a:gd name="T11" fmla="*/ 100 h 773"/>
              <a:gd name="T12" fmla="*/ 300 w 535"/>
              <a:gd name="T13" fmla="*/ 175 h 773"/>
              <a:gd name="T14" fmla="*/ 387 w 535"/>
              <a:gd name="T15" fmla="*/ 253 h 773"/>
              <a:gd name="T16" fmla="*/ 255 w 535"/>
              <a:gd name="T17" fmla="*/ 374 h 773"/>
              <a:gd name="T18" fmla="*/ 197 w 535"/>
              <a:gd name="T19" fmla="*/ 488 h 773"/>
              <a:gd name="T20" fmla="*/ 149 w 535"/>
              <a:gd name="T21" fmla="*/ 708 h 773"/>
              <a:gd name="T22" fmla="*/ 97 w 535"/>
              <a:gd name="T23" fmla="*/ 538 h 773"/>
              <a:gd name="T24" fmla="*/ 60 w 535"/>
              <a:gd name="T25" fmla="*/ 327 h 773"/>
              <a:gd name="T26" fmla="*/ 79 w 535"/>
              <a:gd name="T27" fmla="*/ 383 h 773"/>
              <a:gd name="T28" fmla="*/ 65 w 535"/>
              <a:gd name="T29" fmla="*/ 505 h 773"/>
              <a:gd name="T30" fmla="*/ 101 w 535"/>
              <a:gd name="T31" fmla="*/ 738 h 773"/>
              <a:gd name="T32" fmla="*/ 268 w 535"/>
              <a:gd name="T33" fmla="*/ 770 h 773"/>
              <a:gd name="T34" fmla="*/ 424 w 535"/>
              <a:gd name="T35" fmla="*/ 771 h 773"/>
              <a:gd name="T36" fmla="*/ 531 w 535"/>
              <a:gd name="T37" fmla="*/ 736 h 773"/>
              <a:gd name="T38" fmla="*/ 531 w 535"/>
              <a:gd name="T39" fmla="*/ 736 h 773"/>
              <a:gd name="T40" fmla="*/ 531 w 535"/>
              <a:gd name="T41" fmla="*/ 736 h 7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35" h="773">
                <a:moveTo>
                  <a:pt x="531" y="736"/>
                </a:moveTo>
                <a:cubicBezTo>
                  <a:pt x="527" y="705"/>
                  <a:pt x="493" y="702"/>
                  <a:pt x="474" y="704"/>
                </a:cubicBezTo>
                <a:cubicBezTo>
                  <a:pt x="453" y="625"/>
                  <a:pt x="526" y="508"/>
                  <a:pt x="530" y="480"/>
                </a:cubicBezTo>
                <a:cubicBezTo>
                  <a:pt x="535" y="451"/>
                  <a:pt x="509" y="277"/>
                  <a:pt x="506" y="189"/>
                </a:cubicBezTo>
                <a:cubicBezTo>
                  <a:pt x="503" y="99"/>
                  <a:pt x="372" y="0"/>
                  <a:pt x="350" y="16"/>
                </a:cubicBezTo>
                <a:cubicBezTo>
                  <a:pt x="329" y="40"/>
                  <a:pt x="382" y="72"/>
                  <a:pt x="354" y="100"/>
                </a:cubicBezTo>
                <a:cubicBezTo>
                  <a:pt x="327" y="126"/>
                  <a:pt x="320" y="144"/>
                  <a:pt x="300" y="175"/>
                </a:cubicBezTo>
                <a:cubicBezTo>
                  <a:pt x="249" y="252"/>
                  <a:pt x="387" y="253"/>
                  <a:pt x="387" y="253"/>
                </a:cubicBezTo>
                <a:cubicBezTo>
                  <a:pt x="387" y="253"/>
                  <a:pt x="279" y="334"/>
                  <a:pt x="255" y="374"/>
                </a:cubicBezTo>
                <a:cubicBezTo>
                  <a:pt x="233" y="411"/>
                  <a:pt x="223" y="453"/>
                  <a:pt x="197" y="488"/>
                </a:cubicBezTo>
                <a:cubicBezTo>
                  <a:pt x="135" y="569"/>
                  <a:pt x="149" y="708"/>
                  <a:pt x="149" y="708"/>
                </a:cubicBezTo>
                <a:cubicBezTo>
                  <a:pt x="149" y="708"/>
                  <a:pt x="33" y="670"/>
                  <a:pt x="97" y="538"/>
                </a:cubicBezTo>
                <a:cubicBezTo>
                  <a:pt x="146" y="438"/>
                  <a:pt x="169" y="289"/>
                  <a:pt x="60" y="327"/>
                </a:cubicBezTo>
                <a:cubicBezTo>
                  <a:pt x="18" y="342"/>
                  <a:pt x="70" y="373"/>
                  <a:pt x="79" y="383"/>
                </a:cubicBezTo>
                <a:cubicBezTo>
                  <a:pt x="109" y="417"/>
                  <a:pt x="83" y="472"/>
                  <a:pt x="65" y="505"/>
                </a:cubicBezTo>
                <a:cubicBezTo>
                  <a:pt x="17" y="592"/>
                  <a:pt x="0" y="682"/>
                  <a:pt x="101" y="738"/>
                </a:cubicBezTo>
                <a:cubicBezTo>
                  <a:pt x="146" y="763"/>
                  <a:pt x="207" y="769"/>
                  <a:pt x="268" y="770"/>
                </a:cubicBezTo>
                <a:cubicBezTo>
                  <a:pt x="424" y="771"/>
                  <a:pt x="424" y="771"/>
                  <a:pt x="424" y="771"/>
                </a:cubicBezTo>
                <a:cubicBezTo>
                  <a:pt x="475" y="773"/>
                  <a:pt x="533" y="764"/>
                  <a:pt x="531" y="736"/>
                </a:cubicBezTo>
                <a:close/>
                <a:moveTo>
                  <a:pt x="531" y="736"/>
                </a:moveTo>
                <a:cubicBezTo>
                  <a:pt x="531" y="736"/>
                  <a:pt x="531" y="736"/>
                  <a:pt x="531" y="736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3469365" y="4144799"/>
            <a:ext cx="1639525" cy="1467107"/>
            <a:chOff x="3976688" y="1584325"/>
            <a:chExt cx="4211637" cy="3768725"/>
          </a:xfrm>
        </p:grpSpPr>
        <p:sp>
          <p:nvSpPr>
            <p:cNvPr id="36" name="Freeform 5"/>
            <p:cNvSpPr>
              <a:spLocks/>
            </p:cNvSpPr>
            <p:nvPr/>
          </p:nvSpPr>
          <p:spPr bwMode="auto">
            <a:xfrm>
              <a:off x="4479925" y="2867025"/>
              <a:ext cx="3306763" cy="2486025"/>
            </a:xfrm>
            <a:custGeom>
              <a:avLst/>
              <a:gdLst>
                <a:gd name="T0" fmla="*/ 879 w 879"/>
                <a:gd name="T1" fmla="*/ 325 h 661"/>
                <a:gd name="T2" fmla="*/ 450 w 879"/>
                <a:gd name="T3" fmla="*/ 632 h 661"/>
                <a:gd name="T4" fmla="*/ 20 w 879"/>
                <a:gd name="T5" fmla="*/ 325 h 661"/>
                <a:gd name="T6" fmla="*/ 450 w 879"/>
                <a:gd name="T7" fmla="*/ 19 h 661"/>
                <a:gd name="T8" fmla="*/ 879 w 879"/>
                <a:gd name="T9" fmla="*/ 325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661">
                  <a:moveTo>
                    <a:pt x="879" y="325"/>
                  </a:moveTo>
                  <a:cubicBezTo>
                    <a:pt x="879" y="546"/>
                    <a:pt x="685" y="604"/>
                    <a:pt x="450" y="632"/>
                  </a:cubicBezTo>
                  <a:cubicBezTo>
                    <a:pt x="200" y="661"/>
                    <a:pt x="36" y="494"/>
                    <a:pt x="20" y="325"/>
                  </a:cubicBezTo>
                  <a:cubicBezTo>
                    <a:pt x="0" y="111"/>
                    <a:pt x="213" y="37"/>
                    <a:pt x="450" y="19"/>
                  </a:cubicBezTo>
                  <a:cubicBezTo>
                    <a:pt x="686" y="0"/>
                    <a:pt x="879" y="156"/>
                    <a:pt x="879" y="325"/>
                  </a:cubicBezTo>
                  <a:close/>
                </a:path>
              </a:pathLst>
            </a:custGeom>
            <a:solidFill>
              <a:srgbClr val="EB7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7" name="Freeform 6"/>
            <p:cNvSpPr>
              <a:spLocks/>
            </p:cNvSpPr>
            <p:nvPr/>
          </p:nvSpPr>
          <p:spPr bwMode="auto">
            <a:xfrm>
              <a:off x="4646613" y="2568575"/>
              <a:ext cx="3305175" cy="2487613"/>
            </a:xfrm>
            <a:custGeom>
              <a:avLst/>
              <a:gdLst>
                <a:gd name="T0" fmla="*/ 879 w 879"/>
                <a:gd name="T1" fmla="*/ 324 h 661"/>
                <a:gd name="T2" fmla="*/ 449 w 879"/>
                <a:gd name="T3" fmla="*/ 631 h 661"/>
                <a:gd name="T4" fmla="*/ 20 w 879"/>
                <a:gd name="T5" fmla="*/ 324 h 661"/>
                <a:gd name="T6" fmla="*/ 449 w 879"/>
                <a:gd name="T7" fmla="*/ 18 h 661"/>
                <a:gd name="T8" fmla="*/ 879 w 879"/>
                <a:gd name="T9" fmla="*/ 324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661">
                  <a:moveTo>
                    <a:pt x="879" y="324"/>
                  </a:moveTo>
                  <a:cubicBezTo>
                    <a:pt x="879" y="546"/>
                    <a:pt x="685" y="603"/>
                    <a:pt x="449" y="631"/>
                  </a:cubicBezTo>
                  <a:cubicBezTo>
                    <a:pt x="200" y="661"/>
                    <a:pt x="35" y="493"/>
                    <a:pt x="20" y="324"/>
                  </a:cubicBezTo>
                  <a:cubicBezTo>
                    <a:pt x="0" y="111"/>
                    <a:pt x="213" y="36"/>
                    <a:pt x="449" y="18"/>
                  </a:cubicBezTo>
                  <a:cubicBezTo>
                    <a:pt x="685" y="0"/>
                    <a:pt x="879" y="155"/>
                    <a:pt x="879" y="324"/>
                  </a:cubicBezTo>
                  <a:close/>
                </a:path>
              </a:pathLst>
            </a:custGeom>
            <a:solidFill>
              <a:srgbClr val="2AA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auto">
            <a:xfrm>
              <a:off x="4533900" y="2689225"/>
              <a:ext cx="3305175" cy="2487613"/>
            </a:xfrm>
            <a:custGeom>
              <a:avLst/>
              <a:gdLst>
                <a:gd name="T0" fmla="*/ 879 w 879"/>
                <a:gd name="T1" fmla="*/ 325 h 661"/>
                <a:gd name="T2" fmla="*/ 450 w 879"/>
                <a:gd name="T3" fmla="*/ 632 h 661"/>
                <a:gd name="T4" fmla="*/ 20 w 879"/>
                <a:gd name="T5" fmla="*/ 325 h 661"/>
                <a:gd name="T6" fmla="*/ 450 w 879"/>
                <a:gd name="T7" fmla="*/ 19 h 661"/>
                <a:gd name="T8" fmla="*/ 879 w 879"/>
                <a:gd name="T9" fmla="*/ 325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661">
                  <a:moveTo>
                    <a:pt x="879" y="325"/>
                  </a:moveTo>
                  <a:cubicBezTo>
                    <a:pt x="879" y="547"/>
                    <a:pt x="685" y="604"/>
                    <a:pt x="450" y="632"/>
                  </a:cubicBezTo>
                  <a:cubicBezTo>
                    <a:pt x="200" y="661"/>
                    <a:pt x="36" y="494"/>
                    <a:pt x="20" y="325"/>
                  </a:cubicBezTo>
                  <a:cubicBezTo>
                    <a:pt x="0" y="111"/>
                    <a:pt x="213" y="37"/>
                    <a:pt x="450" y="19"/>
                  </a:cubicBezTo>
                  <a:cubicBezTo>
                    <a:pt x="686" y="0"/>
                    <a:pt x="879" y="156"/>
                    <a:pt x="879" y="325"/>
                  </a:cubicBezTo>
                  <a:close/>
                </a:path>
              </a:pathLst>
            </a:custGeom>
            <a:solidFill>
              <a:srgbClr val="FEFA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auto">
            <a:xfrm>
              <a:off x="3987800" y="2441575"/>
              <a:ext cx="892175" cy="898525"/>
            </a:xfrm>
            <a:custGeom>
              <a:avLst/>
              <a:gdLst>
                <a:gd name="T0" fmla="*/ 207 w 237"/>
                <a:gd name="T1" fmla="*/ 76 h 239"/>
                <a:gd name="T2" fmla="*/ 162 w 237"/>
                <a:gd name="T3" fmla="*/ 207 h 239"/>
                <a:gd name="T4" fmla="*/ 33 w 237"/>
                <a:gd name="T5" fmla="*/ 157 h 239"/>
                <a:gd name="T6" fmla="*/ 78 w 237"/>
                <a:gd name="T7" fmla="*/ 27 h 239"/>
                <a:gd name="T8" fmla="*/ 207 w 237"/>
                <a:gd name="T9" fmla="*/ 7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9">
                  <a:moveTo>
                    <a:pt x="207" y="76"/>
                  </a:moveTo>
                  <a:cubicBezTo>
                    <a:pt x="237" y="141"/>
                    <a:pt x="206" y="176"/>
                    <a:pt x="162" y="207"/>
                  </a:cubicBezTo>
                  <a:cubicBezTo>
                    <a:pt x="116" y="239"/>
                    <a:pt x="60" y="205"/>
                    <a:pt x="33" y="157"/>
                  </a:cubicBezTo>
                  <a:cubicBezTo>
                    <a:pt x="0" y="97"/>
                    <a:pt x="33" y="55"/>
                    <a:pt x="78" y="27"/>
                  </a:cubicBezTo>
                  <a:cubicBezTo>
                    <a:pt x="123" y="0"/>
                    <a:pt x="183" y="27"/>
                    <a:pt x="207" y="76"/>
                  </a:cubicBezTo>
                  <a:close/>
                </a:path>
              </a:pathLst>
            </a:custGeom>
            <a:solidFill>
              <a:srgbClr val="EB7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auto">
            <a:xfrm>
              <a:off x="3979863" y="2336800"/>
              <a:ext cx="892175" cy="898525"/>
            </a:xfrm>
            <a:custGeom>
              <a:avLst/>
              <a:gdLst>
                <a:gd name="T0" fmla="*/ 206 w 237"/>
                <a:gd name="T1" fmla="*/ 77 h 239"/>
                <a:gd name="T2" fmla="*/ 162 w 237"/>
                <a:gd name="T3" fmla="*/ 207 h 239"/>
                <a:gd name="T4" fmla="*/ 33 w 237"/>
                <a:gd name="T5" fmla="*/ 158 h 239"/>
                <a:gd name="T6" fmla="*/ 78 w 237"/>
                <a:gd name="T7" fmla="*/ 28 h 239"/>
                <a:gd name="T8" fmla="*/ 206 w 237"/>
                <a:gd name="T9" fmla="*/ 7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9">
                  <a:moveTo>
                    <a:pt x="206" y="77"/>
                  </a:moveTo>
                  <a:cubicBezTo>
                    <a:pt x="237" y="142"/>
                    <a:pt x="206" y="177"/>
                    <a:pt x="162" y="207"/>
                  </a:cubicBezTo>
                  <a:cubicBezTo>
                    <a:pt x="116" y="239"/>
                    <a:pt x="60" y="206"/>
                    <a:pt x="33" y="158"/>
                  </a:cubicBezTo>
                  <a:cubicBezTo>
                    <a:pt x="0" y="97"/>
                    <a:pt x="33" y="55"/>
                    <a:pt x="78" y="28"/>
                  </a:cubicBezTo>
                  <a:cubicBezTo>
                    <a:pt x="123" y="0"/>
                    <a:pt x="183" y="27"/>
                    <a:pt x="206" y="77"/>
                  </a:cubicBezTo>
                  <a:close/>
                </a:path>
              </a:pathLst>
            </a:custGeom>
            <a:solidFill>
              <a:srgbClr val="2AA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41" name="Freeform 10"/>
            <p:cNvSpPr>
              <a:spLocks/>
            </p:cNvSpPr>
            <p:nvPr/>
          </p:nvSpPr>
          <p:spPr bwMode="auto">
            <a:xfrm>
              <a:off x="3976688" y="2381250"/>
              <a:ext cx="887413" cy="903288"/>
            </a:xfrm>
            <a:custGeom>
              <a:avLst/>
              <a:gdLst>
                <a:gd name="T0" fmla="*/ 206 w 236"/>
                <a:gd name="T1" fmla="*/ 77 h 240"/>
                <a:gd name="T2" fmla="*/ 161 w 236"/>
                <a:gd name="T3" fmla="*/ 208 h 240"/>
                <a:gd name="T4" fmla="*/ 33 w 236"/>
                <a:gd name="T5" fmla="*/ 158 h 240"/>
                <a:gd name="T6" fmla="*/ 77 w 236"/>
                <a:gd name="T7" fmla="*/ 28 h 240"/>
                <a:gd name="T8" fmla="*/ 206 w 236"/>
                <a:gd name="T9" fmla="*/ 7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40">
                  <a:moveTo>
                    <a:pt x="206" y="77"/>
                  </a:moveTo>
                  <a:cubicBezTo>
                    <a:pt x="236" y="142"/>
                    <a:pt x="205" y="177"/>
                    <a:pt x="161" y="208"/>
                  </a:cubicBezTo>
                  <a:cubicBezTo>
                    <a:pt x="115" y="240"/>
                    <a:pt x="59" y="206"/>
                    <a:pt x="33" y="158"/>
                  </a:cubicBezTo>
                  <a:cubicBezTo>
                    <a:pt x="0" y="98"/>
                    <a:pt x="32" y="56"/>
                    <a:pt x="77" y="28"/>
                  </a:cubicBezTo>
                  <a:cubicBezTo>
                    <a:pt x="122" y="0"/>
                    <a:pt x="183" y="28"/>
                    <a:pt x="206" y="77"/>
                  </a:cubicBezTo>
                  <a:close/>
                </a:path>
              </a:pathLst>
            </a:custGeom>
            <a:solidFill>
              <a:srgbClr val="FEFA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auto">
            <a:xfrm>
              <a:off x="4973638" y="1820863"/>
              <a:ext cx="860425" cy="887413"/>
            </a:xfrm>
            <a:custGeom>
              <a:avLst/>
              <a:gdLst>
                <a:gd name="T0" fmla="*/ 207 w 229"/>
                <a:gd name="T1" fmla="*/ 87 h 236"/>
                <a:gd name="T2" fmla="*/ 146 w 229"/>
                <a:gd name="T3" fmla="*/ 211 h 236"/>
                <a:gd name="T4" fmla="*/ 25 w 229"/>
                <a:gd name="T5" fmla="*/ 145 h 236"/>
                <a:gd name="T6" fmla="*/ 86 w 229"/>
                <a:gd name="T7" fmla="*/ 21 h 236"/>
                <a:gd name="T8" fmla="*/ 207 w 229"/>
                <a:gd name="T9" fmla="*/ 87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236">
                  <a:moveTo>
                    <a:pt x="207" y="87"/>
                  </a:moveTo>
                  <a:cubicBezTo>
                    <a:pt x="229" y="155"/>
                    <a:pt x="193" y="186"/>
                    <a:pt x="146" y="211"/>
                  </a:cubicBezTo>
                  <a:cubicBezTo>
                    <a:pt x="96" y="236"/>
                    <a:pt x="45" y="196"/>
                    <a:pt x="25" y="145"/>
                  </a:cubicBezTo>
                  <a:cubicBezTo>
                    <a:pt x="0" y="80"/>
                    <a:pt x="38" y="43"/>
                    <a:pt x="86" y="21"/>
                  </a:cubicBezTo>
                  <a:cubicBezTo>
                    <a:pt x="135" y="0"/>
                    <a:pt x="191" y="35"/>
                    <a:pt x="207" y="87"/>
                  </a:cubicBezTo>
                  <a:close/>
                </a:path>
              </a:pathLst>
            </a:custGeom>
            <a:solidFill>
              <a:srgbClr val="EB7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auto">
            <a:xfrm>
              <a:off x="4979988" y="1716088"/>
              <a:ext cx="858838" cy="890588"/>
            </a:xfrm>
            <a:custGeom>
              <a:avLst/>
              <a:gdLst>
                <a:gd name="T0" fmla="*/ 207 w 228"/>
                <a:gd name="T1" fmla="*/ 88 h 237"/>
                <a:gd name="T2" fmla="*/ 146 w 228"/>
                <a:gd name="T3" fmla="*/ 211 h 237"/>
                <a:gd name="T4" fmla="*/ 25 w 228"/>
                <a:gd name="T5" fmla="*/ 145 h 237"/>
                <a:gd name="T6" fmla="*/ 86 w 228"/>
                <a:gd name="T7" fmla="*/ 22 h 237"/>
                <a:gd name="T8" fmla="*/ 207 w 228"/>
                <a:gd name="T9" fmla="*/ 88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237">
                  <a:moveTo>
                    <a:pt x="207" y="88"/>
                  </a:moveTo>
                  <a:cubicBezTo>
                    <a:pt x="228" y="156"/>
                    <a:pt x="193" y="187"/>
                    <a:pt x="146" y="211"/>
                  </a:cubicBezTo>
                  <a:cubicBezTo>
                    <a:pt x="96" y="237"/>
                    <a:pt x="44" y="196"/>
                    <a:pt x="25" y="145"/>
                  </a:cubicBezTo>
                  <a:cubicBezTo>
                    <a:pt x="0" y="81"/>
                    <a:pt x="37" y="43"/>
                    <a:pt x="86" y="22"/>
                  </a:cubicBezTo>
                  <a:cubicBezTo>
                    <a:pt x="134" y="0"/>
                    <a:pt x="190" y="35"/>
                    <a:pt x="207" y="88"/>
                  </a:cubicBezTo>
                  <a:close/>
                </a:path>
              </a:pathLst>
            </a:custGeom>
            <a:solidFill>
              <a:srgbClr val="2AA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auto">
            <a:xfrm>
              <a:off x="4965700" y="1763713"/>
              <a:ext cx="862013" cy="889000"/>
            </a:xfrm>
            <a:custGeom>
              <a:avLst/>
              <a:gdLst>
                <a:gd name="T0" fmla="*/ 208 w 229"/>
                <a:gd name="T1" fmla="*/ 87 h 236"/>
                <a:gd name="T2" fmla="*/ 146 w 229"/>
                <a:gd name="T3" fmla="*/ 210 h 236"/>
                <a:gd name="T4" fmla="*/ 25 w 229"/>
                <a:gd name="T5" fmla="*/ 144 h 236"/>
                <a:gd name="T6" fmla="*/ 87 w 229"/>
                <a:gd name="T7" fmla="*/ 21 h 236"/>
                <a:gd name="T8" fmla="*/ 208 w 229"/>
                <a:gd name="T9" fmla="*/ 87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236">
                  <a:moveTo>
                    <a:pt x="208" y="87"/>
                  </a:moveTo>
                  <a:cubicBezTo>
                    <a:pt x="229" y="155"/>
                    <a:pt x="194" y="186"/>
                    <a:pt x="146" y="210"/>
                  </a:cubicBezTo>
                  <a:cubicBezTo>
                    <a:pt x="96" y="236"/>
                    <a:pt x="45" y="195"/>
                    <a:pt x="25" y="144"/>
                  </a:cubicBezTo>
                  <a:cubicBezTo>
                    <a:pt x="0" y="80"/>
                    <a:pt x="38" y="42"/>
                    <a:pt x="87" y="21"/>
                  </a:cubicBezTo>
                  <a:cubicBezTo>
                    <a:pt x="135" y="0"/>
                    <a:pt x="191" y="35"/>
                    <a:pt x="208" y="87"/>
                  </a:cubicBezTo>
                  <a:close/>
                </a:path>
              </a:pathLst>
            </a:custGeom>
            <a:solidFill>
              <a:srgbClr val="FEFA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45" name="Freeform 14"/>
            <p:cNvSpPr>
              <a:spLocks/>
            </p:cNvSpPr>
            <p:nvPr/>
          </p:nvSpPr>
          <p:spPr bwMode="auto">
            <a:xfrm>
              <a:off x="6191250" y="1662113"/>
              <a:ext cx="804863" cy="782638"/>
            </a:xfrm>
            <a:custGeom>
              <a:avLst/>
              <a:gdLst>
                <a:gd name="T0" fmla="*/ 195 w 214"/>
                <a:gd name="T1" fmla="*/ 139 h 208"/>
                <a:gd name="T2" fmla="*/ 70 w 214"/>
                <a:gd name="T3" fmla="*/ 198 h 208"/>
                <a:gd name="T4" fmla="*/ 16 w 214"/>
                <a:gd name="T5" fmla="*/ 72 h 208"/>
                <a:gd name="T6" fmla="*/ 141 w 214"/>
                <a:gd name="T7" fmla="*/ 13 h 208"/>
                <a:gd name="T8" fmla="*/ 195 w 214"/>
                <a:gd name="T9" fmla="*/ 13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208">
                  <a:moveTo>
                    <a:pt x="195" y="139"/>
                  </a:moveTo>
                  <a:cubicBezTo>
                    <a:pt x="169" y="206"/>
                    <a:pt x="122" y="208"/>
                    <a:pt x="70" y="198"/>
                  </a:cubicBezTo>
                  <a:cubicBezTo>
                    <a:pt x="15" y="188"/>
                    <a:pt x="0" y="124"/>
                    <a:pt x="16" y="72"/>
                  </a:cubicBezTo>
                  <a:cubicBezTo>
                    <a:pt x="36" y="5"/>
                    <a:pt x="89" y="0"/>
                    <a:pt x="141" y="13"/>
                  </a:cubicBezTo>
                  <a:cubicBezTo>
                    <a:pt x="192" y="26"/>
                    <a:pt x="214" y="88"/>
                    <a:pt x="195" y="139"/>
                  </a:cubicBezTo>
                  <a:close/>
                </a:path>
              </a:pathLst>
            </a:custGeom>
            <a:solidFill>
              <a:srgbClr val="EB7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auto">
            <a:xfrm>
              <a:off x="6259513" y="1584325"/>
              <a:ext cx="804863" cy="785813"/>
            </a:xfrm>
            <a:custGeom>
              <a:avLst/>
              <a:gdLst>
                <a:gd name="T0" fmla="*/ 195 w 214"/>
                <a:gd name="T1" fmla="*/ 140 h 209"/>
                <a:gd name="T2" fmla="*/ 70 w 214"/>
                <a:gd name="T3" fmla="*/ 199 h 209"/>
                <a:gd name="T4" fmla="*/ 16 w 214"/>
                <a:gd name="T5" fmla="*/ 72 h 209"/>
                <a:gd name="T6" fmla="*/ 141 w 214"/>
                <a:gd name="T7" fmla="*/ 13 h 209"/>
                <a:gd name="T8" fmla="*/ 195 w 214"/>
                <a:gd name="T9" fmla="*/ 14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209">
                  <a:moveTo>
                    <a:pt x="195" y="140"/>
                  </a:moveTo>
                  <a:cubicBezTo>
                    <a:pt x="170" y="207"/>
                    <a:pt x="123" y="209"/>
                    <a:pt x="70" y="199"/>
                  </a:cubicBezTo>
                  <a:cubicBezTo>
                    <a:pt x="15" y="188"/>
                    <a:pt x="0" y="124"/>
                    <a:pt x="16" y="72"/>
                  </a:cubicBezTo>
                  <a:cubicBezTo>
                    <a:pt x="37" y="6"/>
                    <a:pt x="89" y="0"/>
                    <a:pt x="141" y="13"/>
                  </a:cubicBezTo>
                  <a:cubicBezTo>
                    <a:pt x="192" y="26"/>
                    <a:pt x="214" y="89"/>
                    <a:pt x="195" y="140"/>
                  </a:cubicBezTo>
                  <a:close/>
                </a:path>
              </a:pathLst>
            </a:custGeom>
            <a:solidFill>
              <a:srgbClr val="2AA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47" name="Freeform 16"/>
            <p:cNvSpPr>
              <a:spLocks/>
            </p:cNvSpPr>
            <p:nvPr/>
          </p:nvSpPr>
          <p:spPr bwMode="auto">
            <a:xfrm>
              <a:off x="6221413" y="1614488"/>
              <a:ext cx="804863" cy="781050"/>
            </a:xfrm>
            <a:custGeom>
              <a:avLst/>
              <a:gdLst>
                <a:gd name="T0" fmla="*/ 195 w 214"/>
                <a:gd name="T1" fmla="*/ 139 h 208"/>
                <a:gd name="T2" fmla="*/ 70 w 214"/>
                <a:gd name="T3" fmla="*/ 198 h 208"/>
                <a:gd name="T4" fmla="*/ 16 w 214"/>
                <a:gd name="T5" fmla="*/ 72 h 208"/>
                <a:gd name="T6" fmla="*/ 141 w 214"/>
                <a:gd name="T7" fmla="*/ 13 h 208"/>
                <a:gd name="T8" fmla="*/ 195 w 214"/>
                <a:gd name="T9" fmla="*/ 13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208">
                  <a:moveTo>
                    <a:pt x="195" y="139"/>
                  </a:moveTo>
                  <a:cubicBezTo>
                    <a:pt x="170" y="206"/>
                    <a:pt x="123" y="208"/>
                    <a:pt x="70" y="198"/>
                  </a:cubicBezTo>
                  <a:cubicBezTo>
                    <a:pt x="15" y="187"/>
                    <a:pt x="0" y="124"/>
                    <a:pt x="16" y="72"/>
                  </a:cubicBezTo>
                  <a:cubicBezTo>
                    <a:pt x="37" y="5"/>
                    <a:pt x="90" y="0"/>
                    <a:pt x="141" y="13"/>
                  </a:cubicBezTo>
                  <a:cubicBezTo>
                    <a:pt x="192" y="26"/>
                    <a:pt x="214" y="88"/>
                    <a:pt x="195" y="139"/>
                  </a:cubicBezTo>
                  <a:close/>
                </a:path>
              </a:pathLst>
            </a:custGeom>
            <a:solidFill>
              <a:srgbClr val="FEFA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auto">
            <a:xfrm>
              <a:off x="7294563" y="2005013"/>
              <a:ext cx="815975" cy="831850"/>
            </a:xfrm>
            <a:custGeom>
              <a:avLst/>
              <a:gdLst>
                <a:gd name="T0" fmla="*/ 189 w 217"/>
                <a:gd name="T1" fmla="*/ 159 h 221"/>
                <a:gd name="T2" fmla="*/ 56 w 217"/>
                <a:gd name="T3" fmla="*/ 196 h 221"/>
                <a:gd name="T4" fmla="*/ 25 w 217"/>
                <a:gd name="T5" fmla="*/ 62 h 221"/>
                <a:gd name="T6" fmla="*/ 157 w 217"/>
                <a:gd name="T7" fmla="*/ 25 h 221"/>
                <a:gd name="T8" fmla="*/ 189 w 217"/>
                <a:gd name="T9" fmla="*/ 15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21">
                  <a:moveTo>
                    <a:pt x="189" y="159"/>
                  </a:moveTo>
                  <a:cubicBezTo>
                    <a:pt x="153" y="221"/>
                    <a:pt x="106" y="215"/>
                    <a:pt x="56" y="196"/>
                  </a:cubicBezTo>
                  <a:cubicBezTo>
                    <a:pt x="4" y="176"/>
                    <a:pt x="0" y="111"/>
                    <a:pt x="25" y="62"/>
                  </a:cubicBezTo>
                  <a:cubicBezTo>
                    <a:pt x="56" y="0"/>
                    <a:pt x="109" y="4"/>
                    <a:pt x="157" y="25"/>
                  </a:cubicBezTo>
                  <a:cubicBezTo>
                    <a:pt x="206" y="47"/>
                    <a:pt x="217" y="112"/>
                    <a:pt x="189" y="159"/>
                  </a:cubicBezTo>
                  <a:close/>
                </a:path>
              </a:pathLst>
            </a:custGeom>
            <a:solidFill>
              <a:srgbClr val="EB7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49" name="Freeform 18"/>
            <p:cNvSpPr>
              <a:spLocks/>
            </p:cNvSpPr>
            <p:nvPr/>
          </p:nvSpPr>
          <p:spPr bwMode="auto">
            <a:xfrm>
              <a:off x="7372350" y="1941513"/>
              <a:ext cx="815975" cy="830263"/>
            </a:xfrm>
            <a:custGeom>
              <a:avLst/>
              <a:gdLst>
                <a:gd name="T0" fmla="*/ 190 w 217"/>
                <a:gd name="T1" fmla="*/ 159 h 221"/>
                <a:gd name="T2" fmla="*/ 57 w 217"/>
                <a:gd name="T3" fmla="*/ 196 h 221"/>
                <a:gd name="T4" fmla="*/ 25 w 217"/>
                <a:gd name="T5" fmla="*/ 62 h 221"/>
                <a:gd name="T6" fmla="*/ 158 w 217"/>
                <a:gd name="T7" fmla="*/ 25 h 221"/>
                <a:gd name="T8" fmla="*/ 190 w 217"/>
                <a:gd name="T9" fmla="*/ 15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21">
                  <a:moveTo>
                    <a:pt x="190" y="159"/>
                  </a:moveTo>
                  <a:cubicBezTo>
                    <a:pt x="153" y="221"/>
                    <a:pt x="106" y="215"/>
                    <a:pt x="57" y="196"/>
                  </a:cubicBezTo>
                  <a:cubicBezTo>
                    <a:pt x="4" y="176"/>
                    <a:pt x="0" y="110"/>
                    <a:pt x="25" y="62"/>
                  </a:cubicBezTo>
                  <a:cubicBezTo>
                    <a:pt x="56" y="0"/>
                    <a:pt x="109" y="3"/>
                    <a:pt x="158" y="25"/>
                  </a:cubicBezTo>
                  <a:cubicBezTo>
                    <a:pt x="206" y="47"/>
                    <a:pt x="217" y="112"/>
                    <a:pt x="190" y="159"/>
                  </a:cubicBezTo>
                  <a:close/>
                </a:path>
              </a:pathLst>
            </a:custGeom>
            <a:solidFill>
              <a:srgbClr val="2AA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50" name="Freeform 19"/>
            <p:cNvSpPr>
              <a:spLocks/>
            </p:cNvSpPr>
            <p:nvPr/>
          </p:nvSpPr>
          <p:spPr bwMode="auto">
            <a:xfrm>
              <a:off x="7331075" y="1963738"/>
              <a:ext cx="815975" cy="827088"/>
            </a:xfrm>
            <a:custGeom>
              <a:avLst/>
              <a:gdLst>
                <a:gd name="T0" fmla="*/ 189 w 217"/>
                <a:gd name="T1" fmla="*/ 159 h 220"/>
                <a:gd name="T2" fmla="*/ 57 w 217"/>
                <a:gd name="T3" fmla="*/ 195 h 220"/>
                <a:gd name="T4" fmla="*/ 25 w 217"/>
                <a:gd name="T5" fmla="*/ 61 h 220"/>
                <a:gd name="T6" fmla="*/ 158 w 217"/>
                <a:gd name="T7" fmla="*/ 25 h 220"/>
                <a:gd name="T8" fmla="*/ 189 w 217"/>
                <a:gd name="T9" fmla="*/ 15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20">
                  <a:moveTo>
                    <a:pt x="189" y="159"/>
                  </a:moveTo>
                  <a:cubicBezTo>
                    <a:pt x="153" y="220"/>
                    <a:pt x="106" y="214"/>
                    <a:pt x="57" y="195"/>
                  </a:cubicBezTo>
                  <a:cubicBezTo>
                    <a:pt x="4" y="175"/>
                    <a:pt x="0" y="110"/>
                    <a:pt x="25" y="61"/>
                  </a:cubicBezTo>
                  <a:cubicBezTo>
                    <a:pt x="56" y="0"/>
                    <a:pt x="109" y="3"/>
                    <a:pt x="158" y="25"/>
                  </a:cubicBezTo>
                  <a:cubicBezTo>
                    <a:pt x="206" y="46"/>
                    <a:pt x="217" y="112"/>
                    <a:pt x="189" y="159"/>
                  </a:cubicBezTo>
                  <a:close/>
                </a:path>
              </a:pathLst>
            </a:custGeom>
            <a:solidFill>
              <a:srgbClr val="FEFA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7262768" y="831016"/>
            <a:ext cx="4352265" cy="3366282"/>
            <a:chOff x="7262768" y="742116"/>
            <a:chExt cx="4352265" cy="3366282"/>
          </a:xfrm>
        </p:grpSpPr>
        <p:grpSp>
          <p:nvGrpSpPr>
            <p:cNvPr id="4" name="그룹 3"/>
            <p:cNvGrpSpPr/>
            <p:nvPr/>
          </p:nvGrpSpPr>
          <p:grpSpPr>
            <a:xfrm>
              <a:off x="8248872" y="742116"/>
              <a:ext cx="3366161" cy="3366282"/>
              <a:chOff x="8245544" y="639251"/>
              <a:chExt cx="3366161" cy="3366282"/>
            </a:xfrm>
          </p:grpSpPr>
          <p:sp>
            <p:nvSpPr>
              <p:cNvPr id="64" name="막힌 원호 63"/>
              <p:cNvSpPr/>
              <p:nvPr/>
            </p:nvSpPr>
            <p:spPr>
              <a:xfrm rot="4489107" flipH="1">
                <a:off x="8245484" y="639311"/>
                <a:ext cx="3366282" cy="3366161"/>
              </a:xfrm>
              <a:prstGeom prst="blockArc">
                <a:avLst>
                  <a:gd name="adj1" fmla="val 5400069"/>
                  <a:gd name="adj2" fmla="val 20666769"/>
                  <a:gd name="adj3" fmla="val 3873"/>
                </a:avLst>
              </a:prstGeom>
              <a:solidFill>
                <a:srgbClr val="86D2C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73" name="막힌 원호 72"/>
              <p:cNvSpPr/>
              <p:nvPr/>
            </p:nvSpPr>
            <p:spPr>
              <a:xfrm rot="5400000" flipH="1">
                <a:off x="8477324" y="871143"/>
                <a:ext cx="2902602" cy="2902497"/>
              </a:xfrm>
              <a:prstGeom prst="blockArc">
                <a:avLst>
                  <a:gd name="adj1" fmla="val 5394890"/>
                  <a:gd name="adj2" fmla="val 21569384"/>
                  <a:gd name="adj3" fmla="val 4459"/>
                </a:avLst>
              </a:prstGeom>
              <a:solidFill>
                <a:srgbClr val="2AA3AE">
                  <a:alpha val="8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74" name="막힌 원호 73"/>
              <p:cNvSpPr/>
              <p:nvPr/>
            </p:nvSpPr>
            <p:spPr>
              <a:xfrm rot="4780726" flipH="1">
                <a:off x="8698476" y="1092287"/>
                <a:ext cx="2460296" cy="2460208"/>
              </a:xfrm>
              <a:prstGeom prst="blockArc">
                <a:avLst>
                  <a:gd name="adj1" fmla="val 5404706"/>
                  <a:gd name="adj2" fmla="val 20950745"/>
                  <a:gd name="adj3" fmla="val 5182"/>
                </a:avLst>
              </a:prstGeom>
              <a:solidFill>
                <a:sysClr val="window" lastClr="FFFFFF">
                  <a:alpha val="9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75" name="막힌 원호 74"/>
              <p:cNvSpPr/>
              <p:nvPr/>
            </p:nvSpPr>
            <p:spPr>
              <a:xfrm rot="5005759" flipH="1">
                <a:off x="8889080" y="1282883"/>
                <a:ext cx="2079091" cy="2079015"/>
              </a:xfrm>
              <a:prstGeom prst="blockArc">
                <a:avLst>
                  <a:gd name="adj1" fmla="val 5407204"/>
                  <a:gd name="adj2" fmla="val 21178606"/>
                  <a:gd name="adj3" fmla="val 6192"/>
                </a:avLst>
              </a:prstGeom>
              <a:solidFill>
                <a:srgbClr val="EB717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grpSp>
          <p:nvGrpSpPr>
            <p:cNvPr id="76" name="그룹 75"/>
            <p:cNvGrpSpPr/>
            <p:nvPr/>
          </p:nvGrpSpPr>
          <p:grpSpPr>
            <a:xfrm>
              <a:off x="7262768" y="3114687"/>
              <a:ext cx="744800" cy="886212"/>
              <a:chOff x="2080470" y="1804639"/>
              <a:chExt cx="744800" cy="886212"/>
            </a:xfrm>
          </p:grpSpPr>
          <p:sp>
            <p:nvSpPr>
              <p:cNvPr id="77" name="직사각형 76"/>
              <p:cNvSpPr/>
              <p:nvPr/>
            </p:nvSpPr>
            <p:spPr>
              <a:xfrm>
                <a:off x="2670036" y="1838443"/>
                <a:ext cx="155234" cy="155234"/>
              </a:xfrm>
              <a:prstGeom prst="rect">
                <a:avLst/>
              </a:prstGeom>
              <a:solidFill>
                <a:srgbClr val="86D2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78" name="직사각형 77"/>
              <p:cNvSpPr/>
              <p:nvPr/>
            </p:nvSpPr>
            <p:spPr>
              <a:xfrm>
                <a:off x="2670036" y="2063464"/>
                <a:ext cx="155234" cy="155234"/>
              </a:xfrm>
              <a:prstGeom prst="rect">
                <a:avLst/>
              </a:prstGeom>
              <a:solidFill>
                <a:srgbClr val="2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79" name="직사각형 78"/>
              <p:cNvSpPr/>
              <p:nvPr/>
            </p:nvSpPr>
            <p:spPr>
              <a:xfrm>
                <a:off x="2670036" y="2283722"/>
                <a:ext cx="155234" cy="155234"/>
              </a:xfrm>
              <a:prstGeom prst="rect">
                <a:avLst/>
              </a:prstGeom>
              <a:solidFill>
                <a:srgbClr val="E9E9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80" name="직사각형 79"/>
              <p:cNvSpPr/>
              <p:nvPr/>
            </p:nvSpPr>
            <p:spPr>
              <a:xfrm>
                <a:off x="2670036" y="2484927"/>
                <a:ext cx="155234" cy="155234"/>
              </a:xfrm>
              <a:prstGeom prst="rect">
                <a:avLst/>
              </a:prstGeom>
              <a:solidFill>
                <a:srgbClr val="EB71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81" name="직사각형 80"/>
              <p:cNvSpPr/>
              <p:nvPr/>
            </p:nvSpPr>
            <p:spPr>
              <a:xfrm>
                <a:off x="2080470" y="1804639"/>
                <a:ext cx="55976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100" kern="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  <a:cs typeface="조선일보명조" panose="02030304000000000000" pitchFamily="18" charset="-127"/>
                  </a:rPr>
                  <a:t>텍스트</a:t>
                </a:r>
                <a:endParaRPr lang="ko-KR" altLang="en-US" sz="1100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82" name="직사각형 81"/>
              <p:cNvSpPr/>
              <p:nvPr/>
            </p:nvSpPr>
            <p:spPr>
              <a:xfrm>
                <a:off x="2080470" y="2015380"/>
                <a:ext cx="55976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100" kern="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  <a:cs typeface="조선일보명조" panose="02030304000000000000" pitchFamily="18" charset="-127"/>
                  </a:rPr>
                  <a:t>텍스트</a:t>
                </a:r>
                <a:endParaRPr lang="ko-KR" altLang="en-US" sz="1100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83" name="직사각형 82"/>
              <p:cNvSpPr/>
              <p:nvPr/>
            </p:nvSpPr>
            <p:spPr>
              <a:xfrm>
                <a:off x="2080470" y="2226121"/>
                <a:ext cx="55976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100" kern="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  <a:cs typeface="조선일보명조" panose="02030304000000000000" pitchFamily="18" charset="-127"/>
                  </a:rPr>
                  <a:t>텍스트</a:t>
                </a:r>
                <a:endParaRPr lang="ko-KR" altLang="en-US" sz="1100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84" name="직사각형 83"/>
              <p:cNvSpPr/>
              <p:nvPr/>
            </p:nvSpPr>
            <p:spPr>
              <a:xfrm>
                <a:off x="2080470" y="2429241"/>
                <a:ext cx="55976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100" kern="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  <a:cs typeface="조선일보명조" panose="02030304000000000000" pitchFamily="18" charset="-127"/>
                  </a:rPr>
                  <a:t>텍스트</a:t>
                </a:r>
                <a:endParaRPr lang="ko-KR" altLang="en-US" sz="1100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</p:grpSp>
      <p:sp>
        <p:nvSpPr>
          <p:cNvPr id="85" name="Freeform 29"/>
          <p:cNvSpPr>
            <a:spLocks noEditPoints="1"/>
          </p:cNvSpPr>
          <p:nvPr/>
        </p:nvSpPr>
        <p:spPr bwMode="auto">
          <a:xfrm>
            <a:off x="4218998" y="1759106"/>
            <a:ext cx="630956" cy="621020"/>
          </a:xfrm>
          <a:custGeom>
            <a:avLst/>
            <a:gdLst>
              <a:gd name="T0" fmla="*/ 126 w 158"/>
              <a:gd name="T1" fmla="*/ 118 h 156"/>
              <a:gd name="T2" fmla="*/ 136 w 158"/>
              <a:gd name="T3" fmla="*/ 139 h 156"/>
              <a:gd name="T4" fmla="*/ 116 w 158"/>
              <a:gd name="T5" fmla="*/ 156 h 156"/>
              <a:gd name="T6" fmla="*/ 100 w 158"/>
              <a:gd name="T7" fmla="*/ 152 h 156"/>
              <a:gd name="T8" fmla="*/ 82 w 158"/>
              <a:gd name="T9" fmla="*/ 148 h 156"/>
              <a:gd name="T10" fmla="*/ 64 w 158"/>
              <a:gd name="T11" fmla="*/ 152 h 156"/>
              <a:gd name="T12" fmla="*/ 48 w 158"/>
              <a:gd name="T13" fmla="*/ 156 h 156"/>
              <a:gd name="T14" fmla="*/ 28 w 158"/>
              <a:gd name="T15" fmla="*/ 139 h 156"/>
              <a:gd name="T16" fmla="*/ 38 w 158"/>
              <a:gd name="T17" fmla="*/ 118 h 156"/>
              <a:gd name="T18" fmla="*/ 61 w 158"/>
              <a:gd name="T19" fmla="*/ 88 h 156"/>
              <a:gd name="T20" fmla="*/ 80 w 158"/>
              <a:gd name="T21" fmla="*/ 81 h 156"/>
              <a:gd name="T22" fmla="*/ 84 w 158"/>
              <a:gd name="T23" fmla="*/ 81 h 156"/>
              <a:gd name="T24" fmla="*/ 84 w 158"/>
              <a:gd name="T25" fmla="*/ 81 h 156"/>
              <a:gd name="T26" fmla="*/ 103 w 158"/>
              <a:gd name="T27" fmla="*/ 88 h 156"/>
              <a:gd name="T28" fmla="*/ 126 w 158"/>
              <a:gd name="T29" fmla="*/ 118 h 156"/>
              <a:gd name="T30" fmla="*/ 54 w 158"/>
              <a:gd name="T31" fmla="*/ 67 h 156"/>
              <a:gd name="T32" fmla="*/ 76 w 158"/>
              <a:gd name="T33" fmla="*/ 33 h 156"/>
              <a:gd name="T34" fmla="*/ 54 w 158"/>
              <a:gd name="T35" fmla="*/ 0 h 156"/>
              <a:gd name="T36" fmla="*/ 33 w 158"/>
              <a:gd name="T37" fmla="*/ 33 h 156"/>
              <a:gd name="T38" fmla="*/ 54 w 158"/>
              <a:gd name="T39" fmla="*/ 67 h 156"/>
              <a:gd name="T40" fmla="*/ 34 w 158"/>
              <a:gd name="T41" fmla="*/ 99 h 156"/>
              <a:gd name="T42" fmla="*/ 38 w 158"/>
              <a:gd name="T43" fmla="*/ 67 h 156"/>
              <a:gd name="T44" fmla="*/ 11 w 158"/>
              <a:gd name="T45" fmla="*/ 50 h 156"/>
              <a:gd name="T46" fmla="*/ 7 w 158"/>
              <a:gd name="T47" fmla="*/ 82 h 156"/>
              <a:gd name="T48" fmla="*/ 34 w 158"/>
              <a:gd name="T49" fmla="*/ 99 h 156"/>
              <a:gd name="T50" fmla="*/ 104 w 158"/>
              <a:gd name="T51" fmla="*/ 67 h 156"/>
              <a:gd name="T52" fmla="*/ 126 w 158"/>
              <a:gd name="T53" fmla="*/ 33 h 156"/>
              <a:gd name="T54" fmla="*/ 104 w 158"/>
              <a:gd name="T55" fmla="*/ 0 h 156"/>
              <a:gd name="T56" fmla="*/ 83 w 158"/>
              <a:gd name="T57" fmla="*/ 33 h 156"/>
              <a:gd name="T58" fmla="*/ 104 w 158"/>
              <a:gd name="T59" fmla="*/ 67 h 156"/>
              <a:gd name="T60" fmla="*/ 147 w 158"/>
              <a:gd name="T61" fmla="*/ 50 h 156"/>
              <a:gd name="T62" fmla="*/ 120 w 158"/>
              <a:gd name="T63" fmla="*/ 67 h 156"/>
              <a:gd name="T64" fmla="*/ 125 w 158"/>
              <a:gd name="T65" fmla="*/ 99 h 156"/>
              <a:gd name="T66" fmla="*/ 152 w 158"/>
              <a:gd name="T67" fmla="*/ 82 h 156"/>
              <a:gd name="T68" fmla="*/ 147 w 158"/>
              <a:gd name="T69" fmla="*/ 50 h 156"/>
              <a:gd name="T70" fmla="*/ 147 w 158"/>
              <a:gd name="T71" fmla="*/ 50 h 156"/>
              <a:gd name="T72" fmla="*/ 147 w 158"/>
              <a:gd name="T73" fmla="*/ 5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8" h="156">
                <a:moveTo>
                  <a:pt x="126" y="118"/>
                </a:moveTo>
                <a:cubicBezTo>
                  <a:pt x="133" y="128"/>
                  <a:pt x="136" y="134"/>
                  <a:pt x="136" y="139"/>
                </a:cubicBezTo>
                <a:cubicBezTo>
                  <a:pt x="136" y="151"/>
                  <a:pt x="127" y="156"/>
                  <a:pt x="116" y="156"/>
                </a:cubicBezTo>
                <a:cubicBezTo>
                  <a:pt x="111" y="156"/>
                  <a:pt x="108" y="156"/>
                  <a:pt x="100" y="152"/>
                </a:cubicBezTo>
                <a:cubicBezTo>
                  <a:pt x="100" y="152"/>
                  <a:pt x="94" y="147"/>
                  <a:pt x="82" y="148"/>
                </a:cubicBezTo>
                <a:cubicBezTo>
                  <a:pt x="70" y="147"/>
                  <a:pt x="64" y="152"/>
                  <a:pt x="64" y="152"/>
                </a:cubicBezTo>
                <a:cubicBezTo>
                  <a:pt x="56" y="156"/>
                  <a:pt x="53" y="156"/>
                  <a:pt x="48" y="156"/>
                </a:cubicBezTo>
                <a:cubicBezTo>
                  <a:pt x="37" y="156"/>
                  <a:pt x="28" y="151"/>
                  <a:pt x="28" y="139"/>
                </a:cubicBezTo>
                <a:cubicBezTo>
                  <a:pt x="28" y="134"/>
                  <a:pt x="31" y="128"/>
                  <a:pt x="38" y="118"/>
                </a:cubicBezTo>
                <a:cubicBezTo>
                  <a:pt x="38" y="118"/>
                  <a:pt x="50" y="97"/>
                  <a:pt x="61" y="88"/>
                </a:cubicBezTo>
                <a:cubicBezTo>
                  <a:pt x="69" y="81"/>
                  <a:pt x="80" y="81"/>
                  <a:pt x="80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96" y="81"/>
                  <a:pt x="103" y="88"/>
                </a:cubicBezTo>
                <a:cubicBezTo>
                  <a:pt x="113" y="98"/>
                  <a:pt x="126" y="118"/>
                  <a:pt x="126" y="118"/>
                </a:cubicBezTo>
                <a:close/>
                <a:moveTo>
                  <a:pt x="54" y="67"/>
                </a:moveTo>
                <a:cubicBezTo>
                  <a:pt x="66" y="67"/>
                  <a:pt x="76" y="52"/>
                  <a:pt x="76" y="33"/>
                </a:cubicBezTo>
                <a:cubicBezTo>
                  <a:pt x="76" y="15"/>
                  <a:pt x="66" y="0"/>
                  <a:pt x="54" y="0"/>
                </a:cubicBezTo>
                <a:cubicBezTo>
                  <a:pt x="43" y="0"/>
                  <a:pt x="33" y="15"/>
                  <a:pt x="33" y="33"/>
                </a:cubicBezTo>
                <a:cubicBezTo>
                  <a:pt x="33" y="52"/>
                  <a:pt x="43" y="67"/>
                  <a:pt x="54" y="67"/>
                </a:cubicBezTo>
                <a:close/>
                <a:moveTo>
                  <a:pt x="34" y="99"/>
                </a:moveTo>
                <a:cubicBezTo>
                  <a:pt x="43" y="95"/>
                  <a:pt x="45" y="81"/>
                  <a:pt x="38" y="67"/>
                </a:cubicBezTo>
                <a:cubicBezTo>
                  <a:pt x="32" y="54"/>
                  <a:pt x="20" y="46"/>
                  <a:pt x="11" y="50"/>
                </a:cubicBezTo>
                <a:cubicBezTo>
                  <a:pt x="2" y="54"/>
                  <a:pt x="0" y="68"/>
                  <a:pt x="7" y="82"/>
                </a:cubicBezTo>
                <a:cubicBezTo>
                  <a:pt x="13" y="95"/>
                  <a:pt x="25" y="103"/>
                  <a:pt x="34" y="99"/>
                </a:cubicBezTo>
                <a:close/>
                <a:moveTo>
                  <a:pt x="104" y="67"/>
                </a:moveTo>
                <a:cubicBezTo>
                  <a:pt x="116" y="67"/>
                  <a:pt x="126" y="52"/>
                  <a:pt x="126" y="33"/>
                </a:cubicBezTo>
                <a:cubicBezTo>
                  <a:pt x="126" y="15"/>
                  <a:pt x="116" y="0"/>
                  <a:pt x="104" y="0"/>
                </a:cubicBezTo>
                <a:cubicBezTo>
                  <a:pt x="92" y="0"/>
                  <a:pt x="83" y="15"/>
                  <a:pt x="83" y="33"/>
                </a:cubicBezTo>
                <a:cubicBezTo>
                  <a:pt x="83" y="52"/>
                  <a:pt x="92" y="67"/>
                  <a:pt x="104" y="67"/>
                </a:cubicBezTo>
                <a:close/>
                <a:moveTo>
                  <a:pt x="147" y="50"/>
                </a:moveTo>
                <a:cubicBezTo>
                  <a:pt x="139" y="46"/>
                  <a:pt x="127" y="54"/>
                  <a:pt x="120" y="67"/>
                </a:cubicBezTo>
                <a:cubicBezTo>
                  <a:pt x="114" y="81"/>
                  <a:pt x="116" y="95"/>
                  <a:pt x="125" y="99"/>
                </a:cubicBezTo>
                <a:cubicBezTo>
                  <a:pt x="133" y="103"/>
                  <a:pt x="146" y="95"/>
                  <a:pt x="152" y="82"/>
                </a:cubicBezTo>
                <a:cubicBezTo>
                  <a:pt x="158" y="68"/>
                  <a:pt x="156" y="54"/>
                  <a:pt x="147" y="50"/>
                </a:cubicBezTo>
                <a:close/>
                <a:moveTo>
                  <a:pt x="147" y="50"/>
                </a:moveTo>
                <a:cubicBezTo>
                  <a:pt x="147" y="50"/>
                  <a:pt x="147" y="50"/>
                  <a:pt x="147" y="5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525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3631</TotalTime>
  <Words>291</Words>
  <Application>Microsoft Office PowerPoint</Application>
  <PresentationFormat>와이드스크린</PresentationFormat>
  <Paragraphs>77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6" baseType="lpstr">
      <vt:lpstr>KBIZ한마음고딕 H</vt:lpstr>
      <vt:lpstr>맑은 고딕</vt:lpstr>
      <vt:lpstr>조선일보명조</vt:lpstr>
      <vt:lpstr>Arial</vt:lpstr>
      <vt:lpstr>Calibri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goni@xemi.co.kr</dc:creator>
  <cp:lastModifiedBy>김자령</cp:lastModifiedBy>
  <cp:revision>169</cp:revision>
  <dcterms:created xsi:type="dcterms:W3CDTF">2016-07-12T03:47:17Z</dcterms:created>
  <dcterms:modified xsi:type="dcterms:W3CDTF">2016-09-13T02:26:06Z</dcterms:modified>
</cp:coreProperties>
</file>