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2" r:id="rId3"/>
    <p:sldId id="272" r:id="rId4"/>
    <p:sldId id="268" r:id="rId5"/>
    <p:sldId id="271" r:id="rId6"/>
    <p:sldId id="269" r:id="rId7"/>
    <p:sldId id="267" r:id="rId8"/>
    <p:sldId id="273" r:id="rId9"/>
    <p:sldId id="274" r:id="rId1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김자령" initials="김" lastIdx="1" clrIdx="0">
    <p:extLst>
      <p:ext uri="{19B8F6BF-5375-455C-9EA6-DF929625EA0E}">
        <p15:presenceInfo xmlns:p15="http://schemas.microsoft.com/office/powerpoint/2012/main" userId="01fd50908995a26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8C6D"/>
    <a:srgbClr val="99C3DF"/>
    <a:srgbClr val="3CA1CA"/>
    <a:srgbClr val="E29385"/>
    <a:srgbClr val="2A866A"/>
    <a:srgbClr val="DEB881"/>
    <a:srgbClr val="26856A"/>
    <a:srgbClr val="6666FF"/>
    <a:srgbClr val="2FAE9E"/>
    <a:srgbClr val="3CA2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924" y="1020"/>
      </p:cViewPr>
      <p:guideLst>
        <p:guide orient="horz" pos="2137"/>
        <p:guide pos="3885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razy-formulas_-jpguvtxb__D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8386" y="30843"/>
            <a:ext cx="12192000" cy="6858000"/>
          </a:xfrm>
          <a:prstGeom prst="rect">
            <a:avLst/>
          </a:prstGeom>
        </p:spPr>
      </p:pic>
      <p:sp>
        <p:nvSpPr>
          <p:cNvPr id="16" name="직사각형 15"/>
          <p:cNvSpPr/>
          <p:nvPr userDrawn="1"/>
        </p:nvSpPr>
        <p:spPr>
          <a:xfrm>
            <a:off x="328386" y="-76200"/>
            <a:ext cx="12192000" cy="7072086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 userDrawn="1"/>
        </p:nvSpPr>
        <p:spPr>
          <a:xfrm>
            <a:off x="0" y="30843"/>
            <a:ext cx="9755132" cy="6858000"/>
          </a:xfrm>
          <a:prstGeom prst="rect">
            <a:avLst/>
          </a:prstGeom>
          <a:gradFill flip="none" rotWithShape="1">
            <a:gsLst>
              <a:gs pos="22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67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blipFill>
                <a:blip r:embed="rId5"/>
                <a:stretch>
                  <a:fillRect/>
                </a:stretch>
              </a:blipFill>
              <a:effectLst/>
              <a:uLnTx/>
              <a:uFillTx/>
              <a:latin typeface="태룡고딕240"/>
              <a:ea typeface="태룡고딕24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95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오른쪽 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4210493" y="0"/>
            <a:ext cx="7981506" cy="6858000"/>
          </a:xfrm>
          <a:prstGeom prst="rect">
            <a:avLst/>
          </a:prstGeom>
          <a:blipFill dpi="0" rotWithShape="1">
            <a:blip r:embed="rId2">
              <a:alphaModFix amt="16000"/>
              <a:grayscl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/>
          <p:cNvSpPr/>
          <p:nvPr userDrawn="1"/>
        </p:nvSpPr>
        <p:spPr>
          <a:xfrm>
            <a:off x="1777130" y="0"/>
            <a:ext cx="9755132" cy="6858000"/>
          </a:xfrm>
          <a:prstGeom prst="rect">
            <a:avLst/>
          </a:prstGeom>
          <a:gradFill flip="none" rotWithShape="1">
            <a:gsLst>
              <a:gs pos="22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67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태룡고딕240"/>
              <a:ea typeface="태룡고딕24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304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오른쪽 배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4210493" y="0"/>
            <a:ext cx="7981506" cy="6858000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/>
          <p:cNvSpPr/>
          <p:nvPr userDrawn="1"/>
        </p:nvSpPr>
        <p:spPr>
          <a:xfrm>
            <a:off x="1777130" y="0"/>
            <a:ext cx="9755132" cy="6858000"/>
          </a:xfrm>
          <a:prstGeom prst="rect">
            <a:avLst/>
          </a:prstGeom>
          <a:gradFill flip="none" rotWithShape="1">
            <a:gsLst>
              <a:gs pos="22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67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태룡고딕240"/>
              <a:ea typeface="태룡고딕24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804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오른쪽 배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4210493" y="0"/>
            <a:ext cx="7981506" cy="6858000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직사각형 2"/>
          <p:cNvSpPr/>
          <p:nvPr userDrawn="1"/>
        </p:nvSpPr>
        <p:spPr>
          <a:xfrm>
            <a:off x="1916168" y="0"/>
            <a:ext cx="9755132" cy="6858000"/>
          </a:xfrm>
          <a:prstGeom prst="rect">
            <a:avLst/>
          </a:prstGeom>
          <a:gradFill flip="none" rotWithShape="1">
            <a:gsLst>
              <a:gs pos="22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67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태룡고딕240"/>
              <a:ea typeface="태룡고딕24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033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오른쪽 배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4210493" y="0"/>
            <a:ext cx="7981506" cy="6858000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/>
          <p:cNvSpPr/>
          <p:nvPr userDrawn="1"/>
        </p:nvSpPr>
        <p:spPr>
          <a:xfrm>
            <a:off x="1916168" y="0"/>
            <a:ext cx="9755132" cy="6858000"/>
          </a:xfrm>
          <a:prstGeom prst="rect">
            <a:avLst/>
          </a:prstGeom>
          <a:gradFill flip="none" rotWithShape="1">
            <a:gsLst>
              <a:gs pos="22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67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태룡고딕240"/>
              <a:ea typeface="태룡고딕24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420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양쪽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/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gradFill flip="none" rotWithShape="1">
            <a:gsLst>
              <a:gs pos="27000">
                <a:sysClr val="windowText" lastClr="000000">
                  <a:alpha val="90000"/>
                </a:sysClr>
              </a:gs>
              <a:gs pos="0">
                <a:sysClr val="windowText" lastClr="000000">
                  <a:alpha val="10000"/>
                </a:sysClr>
              </a:gs>
              <a:gs pos="100000">
                <a:sysClr val="windowText" lastClr="000000">
                  <a:alpha val="10000"/>
                </a:sysClr>
              </a:gs>
              <a:gs pos="67000">
                <a:sysClr val="windowText" lastClr="000000">
                  <a:alpha val="9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태룡고딕240"/>
              <a:ea typeface="태룡고딕24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301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빈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5951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25DC1-853C-4393-A5AF-464CE3BC6D66}" type="datetimeFigureOut">
              <a:rPr lang="ko-KR" altLang="en-US" smtClean="0"/>
              <a:t>2016-09-30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BABB2-3FB0-4960-AC42-FE1C9F01A6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75243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2" r:id="rId2"/>
    <p:sldLayoutId id="2147483673" r:id="rId3"/>
    <p:sldLayoutId id="2147483681" r:id="rId4"/>
    <p:sldLayoutId id="2147483683" r:id="rId5"/>
    <p:sldLayoutId id="2147483680" r:id="rId6"/>
    <p:sldLayoutId id="2147483704" r:id="rId7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467676" y="2912807"/>
            <a:ext cx="55619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바다M" panose="02030600000101010101" pitchFamily="18" charset="-127"/>
                <a:ea typeface="HY바다M" panose="02030600000101010101" pitchFamily="18" charset="-127"/>
              </a:rPr>
              <a:t>제목을 </a:t>
            </a:r>
            <a:r>
              <a:rPr lang="ko-KR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바다M" panose="02030600000101010101" pitchFamily="18" charset="-127"/>
                <a:ea typeface="HY바다M" panose="02030600000101010101" pitchFamily="18" charset="-127"/>
              </a:rPr>
              <a:t>입력하세요</a:t>
            </a:r>
            <a:endParaRPr lang="en-US" altLang="ko-KR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바다M" panose="02030600000101010101" pitchFamily="18" charset="-127"/>
              <a:ea typeface="HY바다M" panose="02030600000101010101" pitchFamily="18" charset="-127"/>
            </a:endParaRPr>
          </a:p>
          <a:p>
            <a:pPr algn="ctr"/>
            <a:r>
              <a:rPr lang="ko-KR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바다M" panose="02030600000101010101" pitchFamily="18" charset="-127"/>
                <a:ea typeface="HY바다M" panose="02030600000101010101" pitchFamily="18" charset="-127"/>
              </a:rPr>
              <a:t>부제목을 입력하세요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바다M" panose="02030600000101010101" pitchFamily="18" charset="-127"/>
              <a:ea typeface="HY바다M" panose="02030600000101010101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 rot="5400000">
            <a:off x="7233046" y="455711"/>
            <a:ext cx="1993104" cy="6095999"/>
            <a:chOff x="1605829" y="2384426"/>
            <a:chExt cx="297122" cy="812800"/>
          </a:xfrm>
          <a:solidFill>
            <a:schemeClr val="bg1">
              <a:lumMod val="65000"/>
              <a:lumOff val="35000"/>
            </a:schemeClr>
          </a:solidFill>
        </p:grpSpPr>
        <p:sp>
          <p:nvSpPr>
            <p:cNvPr id="7" name="Freeform 264"/>
            <p:cNvSpPr>
              <a:spLocks/>
            </p:cNvSpPr>
            <p:nvPr/>
          </p:nvSpPr>
          <p:spPr bwMode="auto">
            <a:xfrm>
              <a:off x="1607417" y="2795588"/>
              <a:ext cx="6350" cy="0"/>
            </a:xfrm>
            <a:custGeom>
              <a:avLst/>
              <a:gdLst>
                <a:gd name="T0" fmla="*/ 4 w 4"/>
                <a:gd name="T1" fmla="*/ 1 w 4"/>
                <a:gd name="T2" fmla="*/ 0 w 4"/>
                <a:gd name="T3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  <a:lumOff val="3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8" name="Freeform 266"/>
            <p:cNvSpPr>
              <a:spLocks/>
            </p:cNvSpPr>
            <p:nvPr/>
          </p:nvSpPr>
          <p:spPr bwMode="auto">
            <a:xfrm>
              <a:off x="1620117" y="2798763"/>
              <a:ext cx="19050" cy="3175"/>
            </a:xfrm>
            <a:custGeom>
              <a:avLst/>
              <a:gdLst>
                <a:gd name="T0" fmla="*/ 12 w 12"/>
                <a:gd name="T1" fmla="*/ 0 h 2"/>
                <a:gd name="T2" fmla="*/ 10 w 12"/>
                <a:gd name="T3" fmla="*/ 2 h 2"/>
                <a:gd name="T4" fmla="*/ 8 w 12"/>
                <a:gd name="T5" fmla="*/ 2 h 2"/>
                <a:gd name="T6" fmla="*/ 4 w 12"/>
                <a:gd name="T7" fmla="*/ 2 h 2"/>
                <a:gd name="T8" fmla="*/ 0 w 12"/>
                <a:gd name="T9" fmla="*/ 2 h 2"/>
                <a:gd name="T10" fmla="*/ 4 w 12"/>
                <a:gd name="T11" fmla="*/ 2 h 2"/>
                <a:gd name="T12" fmla="*/ 8 w 12"/>
                <a:gd name="T13" fmla="*/ 2 h 2"/>
                <a:gd name="T14" fmla="*/ 10 w 12"/>
                <a:gd name="T15" fmla="*/ 2 h 2"/>
                <a:gd name="T16" fmla="*/ 12 w 12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">
                  <a:moveTo>
                    <a:pt x="12" y="0"/>
                  </a:moveTo>
                  <a:lnTo>
                    <a:pt x="10" y="2"/>
                  </a:lnTo>
                  <a:lnTo>
                    <a:pt x="8" y="2"/>
                  </a:lnTo>
                  <a:lnTo>
                    <a:pt x="4" y="2"/>
                  </a:lnTo>
                  <a:lnTo>
                    <a:pt x="0" y="2"/>
                  </a:lnTo>
                  <a:lnTo>
                    <a:pt x="4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  <a:lumOff val="3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9" name="Freeform 750"/>
            <p:cNvSpPr>
              <a:spLocks/>
            </p:cNvSpPr>
            <p:nvPr/>
          </p:nvSpPr>
          <p:spPr bwMode="auto">
            <a:xfrm>
              <a:off x="1628054" y="2432050"/>
              <a:ext cx="11113" cy="34925"/>
            </a:xfrm>
            <a:custGeom>
              <a:avLst/>
              <a:gdLst>
                <a:gd name="T0" fmla="*/ 7 w 7"/>
                <a:gd name="T1" fmla="*/ 0 h 22"/>
                <a:gd name="T2" fmla="*/ 7 w 7"/>
                <a:gd name="T3" fmla="*/ 4 h 22"/>
                <a:gd name="T4" fmla="*/ 7 w 7"/>
                <a:gd name="T5" fmla="*/ 21 h 22"/>
                <a:gd name="T6" fmla="*/ 0 w 7"/>
                <a:gd name="T7" fmla="*/ 22 h 22"/>
                <a:gd name="T8" fmla="*/ 0 w 7"/>
                <a:gd name="T9" fmla="*/ 17 h 22"/>
                <a:gd name="T10" fmla="*/ 0 w 7"/>
                <a:gd name="T11" fmla="*/ 17 h 22"/>
                <a:gd name="T12" fmla="*/ 1 w 7"/>
                <a:gd name="T13" fmla="*/ 18 h 22"/>
                <a:gd name="T14" fmla="*/ 3 w 7"/>
                <a:gd name="T15" fmla="*/ 17 h 22"/>
                <a:gd name="T16" fmla="*/ 4 w 7"/>
                <a:gd name="T17" fmla="*/ 15 h 22"/>
                <a:gd name="T18" fmla="*/ 4 w 7"/>
                <a:gd name="T19" fmla="*/ 13 h 22"/>
                <a:gd name="T20" fmla="*/ 3 w 7"/>
                <a:gd name="T21" fmla="*/ 12 h 22"/>
                <a:gd name="T22" fmla="*/ 1 w 7"/>
                <a:gd name="T23" fmla="*/ 10 h 22"/>
                <a:gd name="T24" fmla="*/ 0 w 7"/>
                <a:gd name="T25" fmla="*/ 10 h 22"/>
                <a:gd name="T26" fmla="*/ 0 w 7"/>
                <a:gd name="T27" fmla="*/ 2 h 22"/>
                <a:gd name="T28" fmla="*/ 3 w 7"/>
                <a:gd name="T29" fmla="*/ 1 h 22"/>
                <a:gd name="T30" fmla="*/ 7 w 7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22">
                  <a:moveTo>
                    <a:pt x="7" y="0"/>
                  </a:moveTo>
                  <a:lnTo>
                    <a:pt x="7" y="4"/>
                  </a:lnTo>
                  <a:lnTo>
                    <a:pt x="7" y="21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18"/>
                  </a:lnTo>
                  <a:lnTo>
                    <a:pt x="3" y="17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3" y="12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2"/>
                  </a:lnTo>
                  <a:lnTo>
                    <a:pt x="3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>
                <a:lumMod val="65000"/>
              </a:schemeClr>
            </a:solidFill>
            <a:ln w="0">
              <a:solidFill>
                <a:schemeClr val="tx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12" name="Freeform 751"/>
            <p:cNvSpPr>
              <a:spLocks/>
            </p:cNvSpPr>
            <p:nvPr/>
          </p:nvSpPr>
          <p:spPr bwMode="auto">
            <a:xfrm>
              <a:off x="1628054" y="2525713"/>
              <a:ext cx="11113" cy="41275"/>
            </a:xfrm>
            <a:custGeom>
              <a:avLst/>
              <a:gdLst>
                <a:gd name="T0" fmla="*/ 3 w 7"/>
                <a:gd name="T1" fmla="*/ 0 h 26"/>
                <a:gd name="T2" fmla="*/ 7 w 7"/>
                <a:gd name="T3" fmla="*/ 0 h 26"/>
                <a:gd name="T4" fmla="*/ 7 w 7"/>
                <a:gd name="T5" fmla="*/ 26 h 26"/>
                <a:gd name="T6" fmla="*/ 3 w 7"/>
                <a:gd name="T7" fmla="*/ 26 h 26"/>
                <a:gd name="T8" fmla="*/ 0 w 7"/>
                <a:gd name="T9" fmla="*/ 26 h 26"/>
                <a:gd name="T10" fmla="*/ 0 w 7"/>
                <a:gd name="T11" fmla="*/ 15 h 26"/>
                <a:gd name="T12" fmla="*/ 1 w 7"/>
                <a:gd name="T13" fmla="*/ 15 h 26"/>
                <a:gd name="T14" fmla="*/ 3 w 7"/>
                <a:gd name="T15" fmla="*/ 15 h 26"/>
                <a:gd name="T16" fmla="*/ 4 w 7"/>
                <a:gd name="T17" fmla="*/ 14 h 26"/>
                <a:gd name="T18" fmla="*/ 5 w 7"/>
                <a:gd name="T19" fmla="*/ 13 h 26"/>
                <a:gd name="T20" fmla="*/ 5 w 7"/>
                <a:gd name="T21" fmla="*/ 11 h 26"/>
                <a:gd name="T22" fmla="*/ 4 w 7"/>
                <a:gd name="T23" fmla="*/ 10 h 26"/>
                <a:gd name="T24" fmla="*/ 3 w 7"/>
                <a:gd name="T25" fmla="*/ 9 h 26"/>
                <a:gd name="T26" fmla="*/ 0 w 7"/>
                <a:gd name="T27" fmla="*/ 9 h 26"/>
                <a:gd name="T28" fmla="*/ 0 w 7"/>
                <a:gd name="T29" fmla="*/ 0 h 26"/>
                <a:gd name="T30" fmla="*/ 3 w 7"/>
                <a:gd name="T3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26">
                  <a:moveTo>
                    <a:pt x="3" y="0"/>
                  </a:moveTo>
                  <a:lnTo>
                    <a:pt x="7" y="0"/>
                  </a:lnTo>
                  <a:lnTo>
                    <a:pt x="7" y="26"/>
                  </a:lnTo>
                  <a:lnTo>
                    <a:pt x="3" y="26"/>
                  </a:lnTo>
                  <a:lnTo>
                    <a:pt x="0" y="26"/>
                  </a:lnTo>
                  <a:lnTo>
                    <a:pt x="0" y="15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4" y="14"/>
                  </a:lnTo>
                  <a:lnTo>
                    <a:pt x="5" y="13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3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>
                <a:lumMod val="65000"/>
              </a:schemeClr>
            </a:solidFill>
            <a:ln w="0">
              <a:solidFill>
                <a:schemeClr val="tx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13" name="Freeform 752"/>
            <p:cNvSpPr>
              <a:spLocks/>
            </p:cNvSpPr>
            <p:nvPr/>
          </p:nvSpPr>
          <p:spPr bwMode="auto">
            <a:xfrm>
              <a:off x="1628054" y="2478088"/>
              <a:ext cx="11113" cy="36513"/>
            </a:xfrm>
            <a:custGeom>
              <a:avLst/>
              <a:gdLst>
                <a:gd name="T0" fmla="*/ 3 w 7"/>
                <a:gd name="T1" fmla="*/ 0 h 23"/>
                <a:gd name="T2" fmla="*/ 7 w 7"/>
                <a:gd name="T3" fmla="*/ 0 h 23"/>
                <a:gd name="T4" fmla="*/ 7 w 7"/>
                <a:gd name="T5" fmla="*/ 23 h 23"/>
                <a:gd name="T6" fmla="*/ 3 w 7"/>
                <a:gd name="T7" fmla="*/ 23 h 23"/>
                <a:gd name="T8" fmla="*/ 0 w 7"/>
                <a:gd name="T9" fmla="*/ 23 h 23"/>
                <a:gd name="T10" fmla="*/ 0 w 7"/>
                <a:gd name="T11" fmla="*/ 21 h 23"/>
                <a:gd name="T12" fmla="*/ 0 w 7"/>
                <a:gd name="T13" fmla="*/ 21 h 23"/>
                <a:gd name="T14" fmla="*/ 1 w 7"/>
                <a:gd name="T15" fmla="*/ 21 h 23"/>
                <a:gd name="T16" fmla="*/ 3 w 7"/>
                <a:gd name="T17" fmla="*/ 19 h 23"/>
                <a:gd name="T18" fmla="*/ 4 w 7"/>
                <a:gd name="T19" fmla="*/ 18 h 23"/>
                <a:gd name="T20" fmla="*/ 4 w 7"/>
                <a:gd name="T21" fmla="*/ 17 h 23"/>
                <a:gd name="T22" fmla="*/ 3 w 7"/>
                <a:gd name="T23" fmla="*/ 14 h 23"/>
                <a:gd name="T24" fmla="*/ 1 w 7"/>
                <a:gd name="T25" fmla="*/ 13 h 23"/>
                <a:gd name="T26" fmla="*/ 0 w 7"/>
                <a:gd name="T27" fmla="*/ 13 h 23"/>
                <a:gd name="T28" fmla="*/ 0 w 7"/>
                <a:gd name="T29" fmla="*/ 0 h 23"/>
                <a:gd name="T30" fmla="*/ 3 w 7"/>
                <a:gd name="T3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23">
                  <a:moveTo>
                    <a:pt x="3" y="0"/>
                  </a:moveTo>
                  <a:lnTo>
                    <a:pt x="7" y="0"/>
                  </a:lnTo>
                  <a:lnTo>
                    <a:pt x="7" y="23"/>
                  </a:lnTo>
                  <a:lnTo>
                    <a:pt x="3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3" y="19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3" y="14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>
                <a:lumMod val="65000"/>
              </a:schemeClr>
            </a:solidFill>
            <a:ln w="0">
              <a:solidFill>
                <a:schemeClr val="tx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16" name="Freeform 753"/>
            <p:cNvSpPr>
              <a:spLocks/>
            </p:cNvSpPr>
            <p:nvPr/>
          </p:nvSpPr>
          <p:spPr bwMode="auto">
            <a:xfrm>
              <a:off x="1628054" y="2997200"/>
              <a:ext cx="11113" cy="39688"/>
            </a:xfrm>
            <a:custGeom>
              <a:avLst/>
              <a:gdLst>
                <a:gd name="T0" fmla="*/ 0 w 7"/>
                <a:gd name="T1" fmla="*/ 0 h 25"/>
                <a:gd name="T2" fmla="*/ 3 w 7"/>
                <a:gd name="T3" fmla="*/ 1 h 25"/>
                <a:gd name="T4" fmla="*/ 7 w 7"/>
                <a:gd name="T5" fmla="*/ 2 h 25"/>
                <a:gd name="T6" fmla="*/ 7 w 7"/>
                <a:gd name="T7" fmla="*/ 25 h 25"/>
                <a:gd name="T8" fmla="*/ 4 w 7"/>
                <a:gd name="T9" fmla="*/ 25 h 25"/>
                <a:gd name="T10" fmla="*/ 0 w 7"/>
                <a:gd name="T11" fmla="*/ 23 h 25"/>
                <a:gd name="T12" fmla="*/ 0 w 7"/>
                <a:gd name="T13" fmla="*/ 23 h 25"/>
                <a:gd name="T14" fmla="*/ 0 w 7"/>
                <a:gd name="T15" fmla="*/ 16 h 25"/>
                <a:gd name="T16" fmla="*/ 1 w 7"/>
                <a:gd name="T17" fmla="*/ 17 h 25"/>
                <a:gd name="T18" fmla="*/ 4 w 7"/>
                <a:gd name="T19" fmla="*/ 17 h 25"/>
                <a:gd name="T20" fmla="*/ 5 w 7"/>
                <a:gd name="T21" fmla="*/ 16 h 25"/>
                <a:gd name="T22" fmla="*/ 7 w 7"/>
                <a:gd name="T23" fmla="*/ 14 h 25"/>
                <a:gd name="T24" fmla="*/ 7 w 7"/>
                <a:gd name="T25" fmla="*/ 12 h 25"/>
                <a:gd name="T26" fmla="*/ 5 w 7"/>
                <a:gd name="T27" fmla="*/ 10 h 25"/>
                <a:gd name="T28" fmla="*/ 4 w 7"/>
                <a:gd name="T29" fmla="*/ 10 h 25"/>
                <a:gd name="T30" fmla="*/ 1 w 7"/>
                <a:gd name="T31" fmla="*/ 9 h 25"/>
                <a:gd name="T32" fmla="*/ 0 w 7"/>
                <a:gd name="T33" fmla="*/ 9 h 25"/>
                <a:gd name="T34" fmla="*/ 0 w 7"/>
                <a:gd name="T3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25">
                  <a:moveTo>
                    <a:pt x="0" y="0"/>
                  </a:moveTo>
                  <a:lnTo>
                    <a:pt x="3" y="1"/>
                  </a:lnTo>
                  <a:lnTo>
                    <a:pt x="7" y="2"/>
                  </a:lnTo>
                  <a:lnTo>
                    <a:pt x="7" y="25"/>
                  </a:lnTo>
                  <a:lnTo>
                    <a:pt x="4" y="25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1" y="17"/>
                  </a:lnTo>
                  <a:lnTo>
                    <a:pt x="4" y="17"/>
                  </a:lnTo>
                  <a:lnTo>
                    <a:pt x="5" y="16"/>
                  </a:lnTo>
                  <a:lnTo>
                    <a:pt x="7" y="14"/>
                  </a:lnTo>
                  <a:lnTo>
                    <a:pt x="7" y="12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65000"/>
              </a:schemeClr>
            </a:solidFill>
            <a:ln w="0">
              <a:solidFill>
                <a:schemeClr val="tx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17" name="Freeform 754"/>
            <p:cNvSpPr>
              <a:spLocks/>
            </p:cNvSpPr>
            <p:nvPr/>
          </p:nvSpPr>
          <p:spPr bwMode="auto">
            <a:xfrm>
              <a:off x="1630363" y="2384426"/>
              <a:ext cx="272588" cy="812800"/>
            </a:xfrm>
            <a:custGeom>
              <a:avLst/>
              <a:gdLst>
                <a:gd name="T0" fmla="*/ 365 w 387"/>
                <a:gd name="T1" fmla="*/ 1 h 512"/>
                <a:gd name="T2" fmla="*/ 383 w 387"/>
                <a:gd name="T3" fmla="*/ 13 h 512"/>
                <a:gd name="T4" fmla="*/ 387 w 387"/>
                <a:gd name="T5" fmla="*/ 41 h 512"/>
                <a:gd name="T6" fmla="*/ 386 w 387"/>
                <a:gd name="T7" fmla="*/ 486 h 512"/>
                <a:gd name="T8" fmla="*/ 377 w 387"/>
                <a:gd name="T9" fmla="*/ 505 h 512"/>
                <a:gd name="T10" fmla="*/ 358 w 387"/>
                <a:gd name="T11" fmla="*/ 512 h 512"/>
                <a:gd name="T12" fmla="*/ 35 w 387"/>
                <a:gd name="T13" fmla="*/ 512 h 512"/>
                <a:gd name="T14" fmla="*/ 26 w 387"/>
                <a:gd name="T15" fmla="*/ 512 h 512"/>
                <a:gd name="T16" fmla="*/ 17 w 387"/>
                <a:gd name="T17" fmla="*/ 511 h 512"/>
                <a:gd name="T18" fmla="*/ 2 w 387"/>
                <a:gd name="T19" fmla="*/ 492 h 512"/>
                <a:gd name="T20" fmla="*/ 2 w 387"/>
                <a:gd name="T21" fmla="*/ 482 h 512"/>
                <a:gd name="T22" fmla="*/ 5 w 387"/>
                <a:gd name="T23" fmla="*/ 480 h 512"/>
                <a:gd name="T24" fmla="*/ 6 w 387"/>
                <a:gd name="T25" fmla="*/ 478 h 512"/>
                <a:gd name="T26" fmla="*/ 4 w 387"/>
                <a:gd name="T27" fmla="*/ 475 h 512"/>
                <a:gd name="T28" fmla="*/ 1 w 387"/>
                <a:gd name="T29" fmla="*/ 469 h 512"/>
                <a:gd name="T30" fmla="*/ 8 w 387"/>
                <a:gd name="T31" fmla="*/ 469 h 512"/>
                <a:gd name="T32" fmla="*/ 8 w 387"/>
                <a:gd name="T33" fmla="*/ 480 h 512"/>
                <a:gd name="T34" fmla="*/ 10 w 387"/>
                <a:gd name="T35" fmla="*/ 496 h 512"/>
                <a:gd name="T36" fmla="*/ 25 w 387"/>
                <a:gd name="T37" fmla="*/ 504 h 512"/>
                <a:gd name="T38" fmla="*/ 323 w 387"/>
                <a:gd name="T39" fmla="*/ 505 h 512"/>
                <a:gd name="T40" fmla="*/ 341 w 387"/>
                <a:gd name="T41" fmla="*/ 507 h 512"/>
                <a:gd name="T42" fmla="*/ 362 w 387"/>
                <a:gd name="T43" fmla="*/ 504 h 512"/>
                <a:gd name="T44" fmla="*/ 377 w 387"/>
                <a:gd name="T45" fmla="*/ 495 h 512"/>
                <a:gd name="T46" fmla="*/ 379 w 387"/>
                <a:gd name="T47" fmla="*/ 27 h 512"/>
                <a:gd name="T48" fmla="*/ 370 w 387"/>
                <a:gd name="T49" fmla="*/ 10 h 512"/>
                <a:gd name="T50" fmla="*/ 352 w 387"/>
                <a:gd name="T51" fmla="*/ 7 h 512"/>
                <a:gd name="T52" fmla="*/ 332 w 387"/>
                <a:gd name="T53" fmla="*/ 7 h 512"/>
                <a:gd name="T54" fmla="*/ 34 w 387"/>
                <a:gd name="T55" fmla="*/ 7 h 512"/>
                <a:gd name="T56" fmla="*/ 22 w 387"/>
                <a:gd name="T57" fmla="*/ 8 h 512"/>
                <a:gd name="T58" fmla="*/ 14 w 387"/>
                <a:gd name="T59" fmla="*/ 12 h 512"/>
                <a:gd name="T60" fmla="*/ 10 w 387"/>
                <a:gd name="T61" fmla="*/ 18 h 512"/>
                <a:gd name="T62" fmla="*/ 5 w 387"/>
                <a:gd name="T63" fmla="*/ 22 h 512"/>
                <a:gd name="T64" fmla="*/ 5 w 387"/>
                <a:gd name="T65" fmla="*/ 12 h 512"/>
                <a:gd name="T66" fmla="*/ 27 w 387"/>
                <a:gd name="T67" fmla="*/ 0 h 512"/>
                <a:gd name="T68" fmla="*/ 343 w 387"/>
                <a:gd name="T6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7" h="512">
                  <a:moveTo>
                    <a:pt x="355" y="0"/>
                  </a:moveTo>
                  <a:lnTo>
                    <a:pt x="365" y="1"/>
                  </a:lnTo>
                  <a:lnTo>
                    <a:pt x="375" y="5"/>
                  </a:lnTo>
                  <a:lnTo>
                    <a:pt x="383" y="13"/>
                  </a:lnTo>
                  <a:lnTo>
                    <a:pt x="386" y="26"/>
                  </a:lnTo>
                  <a:lnTo>
                    <a:pt x="387" y="41"/>
                  </a:lnTo>
                  <a:lnTo>
                    <a:pt x="386" y="55"/>
                  </a:lnTo>
                  <a:lnTo>
                    <a:pt x="386" y="486"/>
                  </a:lnTo>
                  <a:lnTo>
                    <a:pt x="383" y="497"/>
                  </a:lnTo>
                  <a:lnTo>
                    <a:pt x="377" y="505"/>
                  </a:lnTo>
                  <a:lnTo>
                    <a:pt x="369" y="509"/>
                  </a:lnTo>
                  <a:lnTo>
                    <a:pt x="358" y="512"/>
                  </a:lnTo>
                  <a:lnTo>
                    <a:pt x="347" y="512"/>
                  </a:lnTo>
                  <a:lnTo>
                    <a:pt x="35" y="512"/>
                  </a:lnTo>
                  <a:lnTo>
                    <a:pt x="31" y="512"/>
                  </a:lnTo>
                  <a:lnTo>
                    <a:pt x="26" y="512"/>
                  </a:lnTo>
                  <a:lnTo>
                    <a:pt x="21" y="512"/>
                  </a:lnTo>
                  <a:lnTo>
                    <a:pt x="17" y="511"/>
                  </a:lnTo>
                  <a:lnTo>
                    <a:pt x="6" y="503"/>
                  </a:lnTo>
                  <a:lnTo>
                    <a:pt x="2" y="492"/>
                  </a:lnTo>
                  <a:lnTo>
                    <a:pt x="1" y="482"/>
                  </a:lnTo>
                  <a:lnTo>
                    <a:pt x="2" y="482"/>
                  </a:lnTo>
                  <a:lnTo>
                    <a:pt x="4" y="482"/>
                  </a:lnTo>
                  <a:lnTo>
                    <a:pt x="5" y="480"/>
                  </a:lnTo>
                  <a:lnTo>
                    <a:pt x="6" y="479"/>
                  </a:lnTo>
                  <a:lnTo>
                    <a:pt x="6" y="478"/>
                  </a:lnTo>
                  <a:lnTo>
                    <a:pt x="6" y="476"/>
                  </a:lnTo>
                  <a:lnTo>
                    <a:pt x="4" y="475"/>
                  </a:lnTo>
                  <a:lnTo>
                    <a:pt x="0" y="474"/>
                  </a:lnTo>
                  <a:lnTo>
                    <a:pt x="1" y="469"/>
                  </a:lnTo>
                  <a:lnTo>
                    <a:pt x="4" y="467"/>
                  </a:lnTo>
                  <a:lnTo>
                    <a:pt x="8" y="469"/>
                  </a:lnTo>
                  <a:lnTo>
                    <a:pt x="8" y="476"/>
                  </a:lnTo>
                  <a:lnTo>
                    <a:pt x="8" y="480"/>
                  </a:lnTo>
                  <a:lnTo>
                    <a:pt x="8" y="486"/>
                  </a:lnTo>
                  <a:lnTo>
                    <a:pt x="10" y="496"/>
                  </a:lnTo>
                  <a:lnTo>
                    <a:pt x="17" y="501"/>
                  </a:lnTo>
                  <a:lnTo>
                    <a:pt x="25" y="504"/>
                  </a:lnTo>
                  <a:lnTo>
                    <a:pt x="35" y="505"/>
                  </a:lnTo>
                  <a:lnTo>
                    <a:pt x="323" y="505"/>
                  </a:lnTo>
                  <a:lnTo>
                    <a:pt x="332" y="505"/>
                  </a:lnTo>
                  <a:lnTo>
                    <a:pt x="341" y="507"/>
                  </a:lnTo>
                  <a:lnTo>
                    <a:pt x="352" y="505"/>
                  </a:lnTo>
                  <a:lnTo>
                    <a:pt x="362" y="504"/>
                  </a:lnTo>
                  <a:lnTo>
                    <a:pt x="370" y="501"/>
                  </a:lnTo>
                  <a:lnTo>
                    <a:pt x="377" y="495"/>
                  </a:lnTo>
                  <a:lnTo>
                    <a:pt x="379" y="486"/>
                  </a:lnTo>
                  <a:lnTo>
                    <a:pt x="379" y="27"/>
                  </a:lnTo>
                  <a:lnTo>
                    <a:pt x="377" y="17"/>
                  </a:lnTo>
                  <a:lnTo>
                    <a:pt x="370" y="10"/>
                  </a:lnTo>
                  <a:lnTo>
                    <a:pt x="362" y="8"/>
                  </a:lnTo>
                  <a:lnTo>
                    <a:pt x="352" y="7"/>
                  </a:lnTo>
                  <a:lnTo>
                    <a:pt x="341" y="7"/>
                  </a:lnTo>
                  <a:lnTo>
                    <a:pt x="332" y="7"/>
                  </a:lnTo>
                  <a:lnTo>
                    <a:pt x="40" y="7"/>
                  </a:lnTo>
                  <a:lnTo>
                    <a:pt x="34" y="7"/>
                  </a:lnTo>
                  <a:lnTo>
                    <a:pt x="27" y="7"/>
                  </a:lnTo>
                  <a:lnTo>
                    <a:pt x="22" y="8"/>
                  </a:lnTo>
                  <a:lnTo>
                    <a:pt x="18" y="9"/>
                  </a:lnTo>
                  <a:lnTo>
                    <a:pt x="14" y="12"/>
                  </a:lnTo>
                  <a:lnTo>
                    <a:pt x="12" y="14"/>
                  </a:lnTo>
                  <a:lnTo>
                    <a:pt x="10" y="18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1" y="24"/>
                  </a:lnTo>
                  <a:lnTo>
                    <a:pt x="5" y="12"/>
                  </a:lnTo>
                  <a:lnTo>
                    <a:pt x="15" y="3"/>
                  </a:lnTo>
                  <a:lnTo>
                    <a:pt x="27" y="0"/>
                  </a:lnTo>
                  <a:lnTo>
                    <a:pt x="332" y="0"/>
                  </a:lnTo>
                  <a:lnTo>
                    <a:pt x="343" y="0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tx1">
                <a:lumMod val="65000"/>
              </a:schemeClr>
            </a:solidFill>
            <a:ln w="0">
              <a:solidFill>
                <a:schemeClr val="tx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18" name="Freeform 755"/>
            <p:cNvSpPr>
              <a:spLocks/>
            </p:cNvSpPr>
            <p:nvPr/>
          </p:nvSpPr>
          <p:spPr bwMode="auto">
            <a:xfrm>
              <a:off x="1628054" y="2576513"/>
              <a:ext cx="11113" cy="30163"/>
            </a:xfrm>
            <a:custGeom>
              <a:avLst/>
              <a:gdLst>
                <a:gd name="T0" fmla="*/ 3 w 7"/>
                <a:gd name="T1" fmla="*/ 0 h 19"/>
                <a:gd name="T2" fmla="*/ 7 w 7"/>
                <a:gd name="T3" fmla="*/ 2 h 19"/>
                <a:gd name="T4" fmla="*/ 7 w 7"/>
                <a:gd name="T5" fmla="*/ 19 h 19"/>
                <a:gd name="T6" fmla="*/ 3 w 7"/>
                <a:gd name="T7" fmla="*/ 19 h 19"/>
                <a:gd name="T8" fmla="*/ 0 w 7"/>
                <a:gd name="T9" fmla="*/ 19 h 19"/>
                <a:gd name="T10" fmla="*/ 0 w 7"/>
                <a:gd name="T11" fmla="*/ 17 h 19"/>
                <a:gd name="T12" fmla="*/ 1 w 7"/>
                <a:gd name="T13" fmla="*/ 17 h 19"/>
                <a:gd name="T14" fmla="*/ 3 w 7"/>
                <a:gd name="T15" fmla="*/ 17 h 19"/>
                <a:gd name="T16" fmla="*/ 4 w 7"/>
                <a:gd name="T17" fmla="*/ 16 h 19"/>
                <a:gd name="T18" fmla="*/ 5 w 7"/>
                <a:gd name="T19" fmla="*/ 15 h 19"/>
                <a:gd name="T20" fmla="*/ 5 w 7"/>
                <a:gd name="T21" fmla="*/ 13 h 19"/>
                <a:gd name="T22" fmla="*/ 4 w 7"/>
                <a:gd name="T23" fmla="*/ 12 h 19"/>
                <a:gd name="T24" fmla="*/ 3 w 7"/>
                <a:gd name="T25" fmla="*/ 11 h 19"/>
                <a:gd name="T26" fmla="*/ 0 w 7"/>
                <a:gd name="T27" fmla="*/ 11 h 19"/>
                <a:gd name="T28" fmla="*/ 0 w 7"/>
                <a:gd name="T29" fmla="*/ 0 h 19"/>
                <a:gd name="T30" fmla="*/ 3 w 7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19">
                  <a:moveTo>
                    <a:pt x="3" y="0"/>
                  </a:moveTo>
                  <a:lnTo>
                    <a:pt x="7" y="2"/>
                  </a:lnTo>
                  <a:lnTo>
                    <a:pt x="7" y="19"/>
                  </a:lnTo>
                  <a:lnTo>
                    <a:pt x="3" y="19"/>
                  </a:lnTo>
                  <a:lnTo>
                    <a:pt x="0" y="19"/>
                  </a:lnTo>
                  <a:lnTo>
                    <a:pt x="0" y="17"/>
                  </a:lnTo>
                  <a:lnTo>
                    <a:pt x="1" y="17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>
                <a:lumMod val="65000"/>
              </a:schemeClr>
            </a:solidFill>
            <a:ln w="0">
              <a:solidFill>
                <a:schemeClr val="tx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19" name="Freeform 756"/>
            <p:cNvSpPr>
              <a:spLocks/>
            </p:cNvSpPr>
            <p:nvPr/>
          </p:nvSpPr>
          <p:spPr bwMode="auto">
            <a:xfrm>
              <a:off x="1628054" y="2768600"/>
              <a:ext cx="11113" cy="30163"/>
            </a:xfrm>
            <a:custGeom>
              <a:avLst/>
              <a:gdLst>
                <a:gd name="T0" fmla="*/ 0 w 7"/>
                <a:gd name="T1" fmla="*/ 0 h 19"/>
                <a:gd name="T2" fmla="*/ 3 w 7"/>
                <a:gd name="T3" fmla="*/ 0 h 19"/>
                <a:gd name="T4" fmla="*/ 7 w 7"/>
                <a:gd name="T5" fmla="*/ 1 h 19"/>
                <a:gd name="T6" fmla="*/ 7 w 7"/>
                <a:gd name="T7" fmla="*/ 19 h 19"/>
                <a:gd name="T8" fmla="*/ 3 w 7"/>
                <a:gd name="T9" fmla="*/ 18 h 19"/>
                <a:gd name="T10" fmla="*/ 0 w 7"/>
                <a:gd name="T11" fmla="*/ 18 h 19"/>
                <a:gd name="T12" fmla="*/ 0 w 7"/>
                <a:gd name="T13" fmla="*/ 13 h 19"/>
                <a:gd name="T14" fmla="*/ 1 w 7"/>
                <a:gd name="T15" fmla="*/ 13 h 19"/>
                <a:gd name="T16" fmla="*/ 3 w 7"/>
                <a:gd name="T17" fmla="*/ 13 h 19"/>
                <a:gd name="T18" fmla="*/ 5 w 7"/>
                <a:gd name="T19" fmla="*/ 12 h 19"/>
                <a:gd name="T20" fmla="*/ 5 w 7"/>
                <a:gd name="T21" fmla="*/ 10 h 19"/>
                <a:gd name="T22" fmla="*/ 5 w 7"/>
                <a:gd name="T23" fmla="*/ 9 h 19"/>
                <a:gd name="T24" fmla="*/ 5 w 7"/>
                <a:gd name="T25" fmla="*/ 8 h 19"/>
                <a:gd name="T26" fmla="*/ 3 w 7"/>
                <a:gd name="T27" fmla="*/ 6 h 19"/>
                <a:gd name="T28" fmla="*/ 0 w 7"/>
                <a:gd name="T29" fmla="*/ 5 h 19"/>
                <a:gd name="T30" fmla="*/ 0 w 7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19">
                  <a:moveTo>
                    <a:pt x="0" y="0"/>
                  </a:moveTo>
                  <a:lnTo>
                    <a:pt x="3" y="0"/>
                  </a:lnTo>
                  <a:lnTo>
                    <a:pt x="7" y="1"/>
                  </a:lnTo>
                  <a:lnTo>
                    <a:pt x="7" y="19"/>
                  </a:lnTo>
                  <a:lnTo>
                    <a:pt x="3" y="18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1" y="13"/>
                  </a:lnTo>
                  <a:lnTo>
                    <a:pt x="3" y="13"/>
                  </a:lnTo>
                  <a:lnTo>
                    <a:pt x="5" y="12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3" y="6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65000"/>
              </a:schemeClr>
            </a:solidFill>
            <a:ln w="0">
              <a:solidFill>
                <a:schemeClr val="tx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0" name="Freeform 757"/>
            <p:cNvSpPr>
              <a:spLocks/>
            </p:cNvSpPr>
            <p:nvPr/>
          </p:nvSpPr>
          <p:spPr bwMode="auto">
            <a:xfrm>
              <a:off x="1628054" y="3087688"/>
              <a:ext cx="11113" cy="31750"/>
            </a:xfrm>
            <a:custGeom>
              <a:avLst/>
              <a:gdLst>
                <a:gd name="T0" fmla="*/ 1 w 7"/>
                <a:gd name="T1" fmla="*/ 0 h 20"/>
                <a:gd name="T2" fmla="*/ 4 w 7"/>
                <a:gd name="T3" fmla="*/ 2 h 20"/>
                <a:gd name="T4" fmla="*/ 7 w 7"/>
                <a:gd name="T5" fmla="*/ 2 h 20"/>
                <a:gd name="T6" fmla="*/ 7 w 7"/>
                <a:gd name="T7" fmla="*/ 20 h 20"/>
                <a:gd name="T8" fmla="*/ 3 w 7"/>
                <a:gd name="T9" fmla="*/ 19 h 20"/>
                <a:gd name="T10" fmla="*/ 0 w 7"/>
                <a:gd name="T11" fmla="*/ 19 h 20"/>
                <a:gd name="T12" fmla="*/ 0 w 7"/>
                <a:gd name="T13" fmla="*/ 12 h 20"/>
                <a:gd name="T14" fmla="*/ 0 w 7"/>
                <a:gd name="T15" fmla="*/ 14 h 20"/>
                <a:gd name="T16" fmla="*/ 3 w 7"/>
                <a:gd name="T17" fmla="*/ 14 h 20"/>
                <a:gd name="T18" fmla="*/ 4 w 7"/>
                <a:gd name="T19" fmla="*/ 12 h 20"/>
                <a:gd name="T20" fmla="*/ 4 w 7"/>
                <a:gd name="T21" fmla="*/ 11 h 20"/>
                <a:gd name="T22" fmla="*/ 5 w 7"/>
                <a:gd name="T23" fmla="*/ 10 h 20"/>
                <a:gd name="T24" fmla="*/ 4 w 7"/>
                <a:gd name="T25" fmla="*/ 7 h 20"/>
                <a:gd name="T26" fmla="*/ 3 w 7"/>
                <a:gd name="T27" fmla="*/ 7 h 20"/>
                <a:gd name="T28" fmla="*/ 0 w 7"/>
                <a:gd name="T29" fmla="*/ 6 h 20"/>
                <a:gd name="T30" fmla="*/ 0 w 7"/>
                <a:gd name="T31" fmla="*/ 0 h 20"/>
                <a:gd name="T32" fmla="*/ 1 w 7"/>
                <a:gd name="T3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20">
                  <a:moveTo>
                    <a:pt x="1" y="0"/>
                  </a:moveTo>
                  <a:lnTo>
                    <a:pt x="4" y="2"/>
                  </a:lnTo>
                  <a:lnTo>
                    <a:pt x="7" y="2"/>
                  </a:lnTo>
                  <a:lnTo>
                    <a:pt x="7" y="20"/>
                  </a:lnTo>
                  <a:lnTo>
                    <a:pt x="3" y="19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4" y="7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tx1">
                <a:lumMod val="65000"/>
              </a:schemeClr>
            </a:solidFill>
            <a:ln w="0">
              <a:solidFill>
                <a:schemeClr val="tx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1" name="Freeform 758"/>
            <p:cNvSpPr>
              <a:spLocks/>
            </p:cNvSpPr>
            <p:nvPr/>
          </p:nvSpPr>
          <p:spPr bwMode="auto">
            <a:xfrm>
              <a:off x="1628054" y="2809875"/>
              <a:ext cx="11113" cy="25400"/>
            </a:xfrm>
            <a:custGeom>
              <a:avLst/>
              <a:gdLst>
                <a:gd name="T0" fmla="*/ 0 w 7"/>
                <a:gd name="T1" fmla="*/ 0 h 16"/>
                <a:gd name="T2" fmla="*/ 4 w 7"/>
                <a:gd name="T3" fmla="*/ 0 h 16"/>
                <a:gd name="T4" fmla="*/ 7 w 7"/>
                <a:gd name="T5" fmla="*/ 1 h 16"/>
                <a:gd name="T6" fmla="*/ 7 w 7"/>
                <a:gd name="T7" fmla="*/ 16 h 16"/>
                <a:gd name="T8" fmla="*/ 3 w 7"/>
                <a:gd name="T9" fmla="*/ 14 h 16"/>
                <a:gd name="T10" fmla="*/ 0 w 7"/>
                <a:gd name="T11" fmla="*/ 13 h 16"/>
                <a:gd name="T12" fmla="*/ 0 w 7"/>
                <a:gd name="T13" fmla="*/ 12 h 16"/>
                <a:gd name="T14" fmla="*/ 3 w 7"/>
                <a:gd name="T15" fmla="*/ 12 h 16"/>
                <a:gd name="T16" fmla="*/ 4 w 7"/>
                <a:gd name="T17" fmla="*/ 12 h 16"/>
                <a:gd name="T18" fmla="*/ 5 w 7"/>
                <a:gd name="T19" fmla="*/ 10 h 16"/>
                <a:gd name="T20" fmla="*/ 5 w 7"/>
                <a:gd name="T21" fmla="*/ 9 h 16"/>
                <a:gd name="T22" fmla="*/ 5 w 7"/>
                <a:gd name="T23" fmla="*/ 7 h 16"/>
                <a:gd name="T24" fmla="*/ 4 w 7"/>
                <a:gd name="T25" fmla="*/ 5 h 16"/>
                <a:gd name="T26" fmla="*/ 3 w 7"/>
                <a:gd name="T27" fmla="*/ 5 h 16"/>
                <a:gd name="T28" fmla="*/ 1 w 7"/>
                <a:gd name="T29" fmla="*/ 5 h 16"/>
                <a:gd name="T30" fmla="*/ 0 w 7"/>
                <a:gd name="T31" fmla="*/ 4 h 16"/>
                <a:gd name="T32" fmla="*/ 0 w 7"/>
                <a:gd name="T33" fmla="*/ 0 h 16"/>
                <a:gd name="T34" fmla="*/ 0 w 7"/>
                <a:gd name="T3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16">
                  <a:moveTo>
                    <a:pt x="0" y="0"/>
                  </a:moveTo>
                  <a:lnTo>
                    <a:pt x="4" y="0"/>
                  </a:lnTo>
                  <a:lnTo>
                    <a:pt x="7" y="1"/>
                  </a:lnTo>
                  <a:lnTo>
                    <a:pt x="7" y="16"/>
                  </a:lnTo>
                  <a:lnTo>
                    <a:pt x="3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7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65000"/>
              </a:schemeClr>
            </a:solidFill>
            <a:ln w="0">
              <a:solidFill>
                <a:schemeClr val="tx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2" name="Freeform 759"/>
            <p:cNvSpPr>
              <a:spLocks/>
            </p:cNvSpPr>
            <p:nvPr/>
          </p:nvSpPr>
          <p:spPr bwMode="auto">
            <a:xfrm>
              <a:off x="1628054" y="2881313"/>
              <a:ext cx="11113" cy="26988"/>
            </a:xfrm>
            <a:custGeom>
              <a:avLst/>
              <a:gdLst>
                <a:gd name="T0" fmla="*/ 0 w 7"/>
                <a:gd name="T1" fmla="*/ 0 h 17"/>
                <a:gd name="T2" fmla="*/ 3 w 7"/>
                <a:gd name="T3" fmla="*/ 0 h 17"/>
                <a:gd name="T4" fmla="*/ 7 w 7"/>
                <a:gd name="T5" fmla="*/ 1 h 17"/>
                <a:gd name="T6" fmla="*/ 7 w 7"/>
                <a:gd name="T7" fmla="*/ 17 h 17"/>
                <a:gd name="T8" fmla="*/ 0 w 7"/>
                <a:gd name="T9" fmla="*/ 17 h 17"/>
                <a:gd name="T10" fmla="*/ 0 w 7"/>
                <a:gd name="T11" fmla="*/ 11 h 17"/>
                <a:gd name="T12" fmla="*/ 0 w 7"/>
                <a:gd name="T13" fmla="*/ 13 h 17"/>
                <a:gd name="T14" fmla="*/ 3 w 7"/>
                <a:gd name="T15" fmla="*/ 13 h 17"/>
                <a:gd name="T16" fmla="*/ 4 w 7"/>
                <a:gd name="T17" fmla="*/ 11 h 17"/>
                <a:gd name="T18" fmla="*/ 5 w 7"/>
                <a:gd name="T19" fmla="*/ 10 h 17"/>
                <a:gd name="T20" fmla="*/ 5 w 7"/>
                <a:gd name="T21" fmla="*/ 7 h 17"/>
                <a:gd name="T22" fmla="*/ 4 w 7"/>
                <a:gd name="T23" fmla="*/ 6 h 17"/>
                <a:gd name="T24" fmla="*/ 3 w 7"/>
                <a:gd name="T25" fmla="*/ 5 h 17"/>
                <a:gd name="T26" fmla="*/ 1 w 7"/>
                <a:gd name="T27" fmla="*/ 5 h 17"/>
                <a:gd name="T28" fmla="*/ 0 w 7"/>
                <a:gd name="T29" fmla="*/ 5 h 17"/>
                <a:gd name="T30" fmla="*/ 0 w 7"/>
                <a:gd name="T3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17">
                  <a:moveTo>
                    <a:pt x="0" y="0"/>
                  </a:moveTo>
                  <a:lnTo>
                    <a:pt x="3" y="0"/>
                  </a:lnTo>
                  <a:lnTo>
                    <a:pt x="7" y="1"/>
                  </a:lnTo>
                  <a:lnTo>
                    <a:pt x="7" y="17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3" y="13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5" y="7"/>
                  </a:lnTo>
                  <a:lnTo>
                    <a:pt x="4" y="6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65000"/>
              </a:schemeClr>
            </a:solidFill>
            <a:ln w="0">
              <a:solidFill>
                <a:schemeClr val="tx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3" name="Freeform 760"/>
            <p:cNvSpPr>
              <a:spLocks/>
            </p:cNvSpPr>
            <p:nvPr/>
          </p:nvSpPr>
          <p:spPr bwMode="auto">
            <a:xfrm>
              <a:off x="1628054" y="3046413"/>
              <a:ext cx="11113" cy="33338"/>
            </a:xfrm>
            <a:custGeom>
              <a:avLst/>
              <a:gdLst>
                <a:gd name="T0" fmla="*/ 0 w 7"/>
                <a:gd name="T1" fmla="*/ 0 h 21"/>
                <a:gd name="T2" fmla="*/ 3 w 7"/>
                <a:gd name="T3" fmla="*/ 0 h 21"/>
                <a:gd name="T4" fmla="*/ 7 w 7"/>
                <a:gd name="T5" fmla="*/ 2 h 21"/>
                <a:gd name="T6" fmla="*/ 7 w 7"/>
                <a:gd name="T7" fmla="*/ 21 h 21"/>
                <a:gd name="T8" fmla="*/ 3 w 7"/>
                <a:gd name="T9" fmla="*/ 20 h 21"/>
                <a:gd name="T10" fmla="*/ 0 w 7"/>
                <a:gd name="T11" fmla="*/ 20 h 21"/>
                <a:gd name="T12" fmla="*/ 0 w 7"/>
                <a:gd name="T13" fmla="*/ 12 h 21"/>
                <a:gd name="T14" fmla="*/ 1 w 7"/>
                <a:gd name="T15" fmla="*/ 13 h 21"/>
                <a:gd name="T16" fmla="*/ 3 w 7"/>
                <a:gd name="T17" fmla="*/ 13 h 21"/>
                <a:gd name="T18" fmla="*/ 4 w 7"/>
                <a:gd name="T19" fmla="*/ 12 h 21"/>
                <a:gd name="T20" fmla="*/ 5 w 7"/>
                <a:gd name="T21" fmla="*/ 11 h 21"/>
                <a:gd name="T22" fmla="*/ 5 w 7"/>
                <a:gd name="T23" fmla="*/ 8 h 21"/>
                <a:gd name="T24" fmla="*/ 5 w 7"/>
                <a:gd name="T25" fmla="*/ 7 h 21"/>
                <a:gd name="T26" fmla="*/ 3 w 7"/>
                <a:gd name="T27" fmla="*/ 5 h 21"/>
                <a:gd name="T28" fmla="*/ 0 w 7"/>
                <a:gd name="T29" fmla="*/ 4 h 21"/>
                <a:gd name="T30" fmla="*/ 0 w 7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21">
                  <a:moveTo>
                    <a:pt x="0" y="0"/>
                  </a:moveTo>
                  <a:lnTo>
                    <a:pt x="3" y="0"/>
                  </a:lnTo>
                  <a:lnTo>
                    <a:pt x="7" y="2"/>
                  </a:lnTo>
                  <a:lnTo>
                    <a:pt x="7" y="21"/>
                  </a:lnTo>
                  <a:lnTo>
                    <a:pt x="3" y="20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1" y="13"/>
                  </a:lnTo>
                  <a:lnTo>
                    <a:pt x="3" y="13"/>
                  </a:lnTo>
                  <a:lnTo>
                    <a:pt x="4" y="12"/>
                  </a:lnTo>
                  <a:lnTo>
                    <a:pt x="5" y="11"/>
                  </a:lnTo>
                  <a:lnTo>
                    <a:pt x="5" y="8"/>
                  </a:lnTo>
                  <a:lnTo>
                    <a:pt x="5" y="7"/>
                  </a:lnTo>
                  <a:lnTo>
                    <a:pt x="3" y="5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65000"/>
              </a:schemeClr>
            </a:solidFill>
            <a:ln w="0">
              <a:solidFill>
                <a:schemeClr val="tx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4" name="Freeform 761"/>
            <p:cNvSpPr>
              <a:spLocks/>
            </p:cNvSpPr>
            <p:nvPr/>
          </p:nvSpPr>
          <p:spPr bwMode="auto">
            <a:xfrm>
              <a:off x="1628054" y="2843213"/>
              <a:ext cx="11113" cy="26988"/>
            </a:xfrm>
            <a:custGeom>
              <a:avLst/>
              <a:gdLst>
                <a:gd name="T0" fmla="*/ 0 w 7"/>
                <a:gd name="T1" fmla="*/ 0 h 17"/>
                <a:gd name="T2" fmla="*/ 3 w 7"/>
                <a:gd name="T3" fmla="*/ 0 h 17"/>
                <a:gd name="T4" fmla="*/ 4 w 7"/>
                <a:gd name="T5" fmla="*/ 1 h 17"/>
                <a:gd name="T6" fmla="*/ 7 w 7"/>
                <a:gd name="T7" fmla="*/ 1 h 17"/>
                <a:gd name="T8" fmla="*/ 7 w 7"/>
                <a:gd name="T9" fmla="*/ 17 h 17"/>
                <a:gd name="T10" fmla="*/ 0 w 7"/>
                <a:gd name="T11" fmla="*/ 16 h 17"/>
                <a:gd name="T12" fmla="*/ 0 w 7"/>
                <a:gd name="T13" fmla="*/ 13 h 17"/>
                <a:gd name="T14" fmla="*/ 0 w 7"/>
                <a:gd name="T15" fmla="*/ 13 h 17"/>
                <a:gd name="T16" fmla="*/ 3 w 7"/>
                <a:gd name="T17" fmla="*/ 13 h 17"/>
                <a:gd name="T18" fmla="*/ 4 w 7"/>
                <a:gd name="T19" fmla="*/ 12 h 17"/>
                <a:gd name="T20" fmla="*/ 5 w 7"/>
                <a:gd name="T21" fmla="*/ 10 h 17"/>
                <a:gd name="T22" fmla="*/ 5 w 7"/>
                <a:gd name="T23" fmla="*/ 9 h 17"/>
                <a:gd name="T24" fmla="*/ 4 w 7"/>
                <a:gd name="T25" fmla="*/ 7 h 17"/>
                <a:gd name="T26" fmla="*/ 3 w 7"/>
                <a:gd name="T27" fmla="*/ 7 h 17"/>
                <a:gd name="T28" fmla="*/ 1 w 7"/>
                <a:gd name="T29" fmla="*/ 5 h 17"/>
                <a:gd name="T30" fmla="*/ 0 w 7"/>
                <a:gd name="T31" fmla="*/ 5 h 17"/>
                <a:gd name="T32" fmla="*/ 0 w 7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17">
                  <a:moveTo>
                    <a:pt x="0" y="0"/>
                  </a:moveTo>
                  <a:lnTo>
                    <a:pt x="3" y="0"/>
                  </a:lnTo>
                  <a:lnTo>
                    <a:pt x="4" y="1"/>
                  </a:lnTo>
                  <a:lnTo>
                    <a:pt x="7" y="1"/>
                  </a:lnTo>
                  <a:lnTo>
                    <a:pt x="7" y="17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13"/>
                  </a:lnTo>
                  <a:lnTo>
                    <a:pt x="4" y="12"/>
                  </a:lnTo>
                  <a:lnTo>
                    <a:pt x="5" y="10"/>
                  </a:lnTo>
                  <a:lnTo>
                    <a:pt x="5" y="9"/>
                  </a:lnTo>
                  <a:lnTo>
                    <a:pt x="4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65000"/>
              </a:schemeClr>
            </a:solidFill>
            <a:ln w="0">
              <a:solidFill>
                <a:schemeClr val="tx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5" name="Freeform 762"/>
            <p:cNvSpPr>
              <a:spLocks/>
            </p:cNvSpPr>
            <p:nvPr/>
          </p:nvSpPr>
          <p:spPr bwMode="auto">
            <a:xfrm>
              <a:off x="1628054" y="2690813"/>
              <a:ext cx="11113" cy="31750"/>
            </a:xfrm>
            <a:custGeom>
              <a:avLst/>
              <a:gdLst>
                <a:gd name="T0" fmla="*/ 0 w 7"/>
                <a:gd name="T1" fmla="*/ 0 h 20"/>
                <a:gd name="T2" fmla="*/ 3 w 7"/>
                <a:gd name="T3" fmla="*/ 2 h 20"/>
                <a:gd name="T4" fmla="*/ 7 w 7"/>
                <a:gd name="T5" fmla="*/ 3 h 20"/>
                <a:gd name="T6" fmla="*/ 7 w 7"/>
                <a:gd name="T7" fmla="*/ 20 h 20"/>
                <a:gd name="T8" fmla="*/ 3 w 7"/>
                <a:gd name="T9" fmla="*/ 19 h 20"/>
                <a:gd name="T10" fmla="*/ 0 w 7"/>
                <a:gd name="T11" fmla="*/ 19 h 20"/>
                <a:gd name="T12" fmla="*/ 0 w 7"/>
                <a:gd name="T13" fmla="*/ 12 h 20"/>
                <a:gd name="T14" fmla="*/ 1 w 7"/>
                <a:gd name="T15" fmla="*/ 13 h 20"/>
                <a:gd name="T16" fmla="*/ 3 w 7"/>
                <a:gd name="T17" fmla="*/ 12 h 20"/>
                <a:gd name="T18" fmla="*/ 4 w 7"/>
                <a:gd name="T19" fmla="*/ 11 h 20"/>
                <a:gd name="T20" fmla="*/ 5 w 7"/>
                <a:gd name="T21" fmla="*/ 10 h 20"/>
                <a:gd name="T22" fmla="*/ 4 w 7"/>
                <a:gd name="T23" fmla="*/ 8 h 20"/>
                <a:gd name="T24" fmla="*/ 3 w 7"/>
                <a:gd name="T25" fmla="*/ 7 h 20"/>
                <a:gd name="T26" fmla="*/ 1 w 7"/>
                <a:gd name="T27" fmla="*/ 6 h 20"/>
                <a:gd name="T28" fmla="*/ 0 w 7"/>
                <a:gd name="T29" fmla="*/ 6 h 20"/>
                <a:gd name="T30" fmla="*/ 0 w 7"/>
                <a:gd name="T3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20">
                  <a:moveTo>
                    <a:pt x="0" y="0"/>
                  </a:moveTo>
                  <a:lnTo>
                    <a:pt x="3" y="2"/>
                  </a:lnTo>
                  <a:lnTo>
                    <a:pt x="7" y="3"/>
                  </a:lnTo>
                  <a:lnTo>
                    <a:pt x="7" y="20"/>
                  </a:lnTo>
                  <a:lnTo>
                    <a:pt x="3" y="19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1" y="13"/>
                  </a:lnTo>
                  <a:lnTo>
                    <a:pt x="3" y="12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4" y="8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65000"/>
              </a:schemeClr>
            </a:solidFill>
            <a:ln w="0">
              <a:solidFill>
                <a:schemeClr val="tx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6" name="Freeform 763"/>
            <p:cNvSpPr>
              <a:spLocks/>
            </p:cNvSpPr>
            <p:nvPr/>
          </p:nvSpPr>
          <p:spPr bwMode="auto">
            <a:xfrm>
              <a:off x="1628054" y="2652713"/>
              <a:ext cx="11113" cy="30163"/>
            </a:xfrm>
            <a:custGeom>
              <a:avLst/>
              <a:gdLst>
                <a:gd name="T0" fmla="*/ 0 w 7"/>
                <a:gd name="T1" fmla="*/ 0 h 19"/>
                <a:gd name="T2" fmla="*/ 3 w 7"/>
                <a:gd name="T3" fmla="*/ 0 h 19"/>
                <a:gd name="T4" fmla="*/ 7 w 7"/>
                <a:gd name="T5" fmla="*/ 1 h 19"/>
                <a:gd name="T6" fmla="*/ 7 w 7"/>
                <a:gd name="T7" fmla="*/ 19 h 19"/>
                <a:gd name="T8" fmla="*/ 3 w 7"/>
                <a:gd name="T9" fmla="*/ 18 h 19"/>
                <a:gd name="T10" fmla="*/ 0 w 7"/>
                <a:gd name="T11" fmla="*/ 18 h 19"/>
                <a:gd name="T12" fmla="*/ 0 w 7"/>
                <a:gd name="T13" fmla="*/ 15 h 19"/>
                <a:gd name="T14" fmla="*/ 3 w 7"/>
                <a:gd name="T15" fmla="*/ 15 h 19"/>
                <a:gd name="T16" fmla="*/ 4 w 7"/>
                <a:gd name="T17" fmla="*/ 14 h 19"/>
                <a:gd name="T18" fmla="*/ 5 w 7"/>
                <a:gd name="T19" fmla="*/ 13 h 19"/>
                <a:gd name="T20" fmla="*/ 5 w 7"/>
                <a:gd name="T21" fmla="*/ 11 h 19"/>
                <a:gd name="T22" fmla="*/ 5 w 7"/>
                <a:gd name="T23" fmla="*/ 10 h 19"/>
                <a:gd name="T24" fmla="*/ 4 w 7"/>
                <a:gd name="T25" fmla="*/ 9 h 19"/>
                <a:gd name="T26" fmla="*/ 3 w 7"/>
                <a:gd name="T27" fmla="*/ 9 h 19"/>
                <a:gd name="T28" fmla="*/ 0 w 7"/>
                <a:gd name="T29" fmla="*/ 7 h 19"/>
                <a:gd name="T30" fmla="*/ 0 w 7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19">
                  <a:moveTo>
                    <a:pt x="0" y="0"/>
                  </a:moveTo>
                  <a:lnTo>
                    <a:pt x="3" y="0"/>
                  </a:lnTo>
                  <a:lnTo>
                    <a:pt x="7" y="1"/>
                  </a:lnTo>
                  <a:lnTo>
                    <a:pt x="7" y="19"/>
                  </a:lnTo>
                  <a:lnTo>
                    <a:pt x="3" y="18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3" y="15"/>
                  </a:lnTo>
                  <a:lnTo>
                    <a:pt x="4" y="14"/>
                  </a:lnTo>
                  <a:lnTo>
                    <a:pt x="5" y="13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4" y="9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65000"/>
              </a:schemeClr>
            </a:solidFill>
            <a:ln w="0">
              <a:solidFill>
                <a:schemeClr val="tx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7" name="Freeform 764"/>
            <p:cNvSpPr>
              <a:spLocks/>
            </p:cNvSpPr>
            <p:nvPr/>
          </p:nvSpPr>
          <p:spPr bwMode="auto">
            <a:xfrm>
              <a:off x="1628054" y="2917825"/>
              <a:ext cx="11113" cy="28575"/>
            </a:xfrm>
            <a:custGeom>
              <a:avLst/>
              <a:gdLst>
                <a:gd name="T0" fmla="*/ 0 w 7"/>
                <a:gd name="T1" fmla="*/ 0 h 18"/>
                <a:gd name="T2" fmla="*/ 3 w 7"/>
                <a:gd name="T3" fmla="*/ 0 h 18"/>
                <a:gd name="T4" fmla="*/ 7 w 7"/>
                <a:gd name="T5" fmla="*/ 1 h 18"/>
                <a:gd name="T6" fmla="*/ 7 w 7"/>
                <a:gd name="T7" fmla="*/ 18 h 18"/>
                <a:gd name="T8" fmla="*/ 3 w 7"/>
                <a:gd name="T9" fmla="*/ 18 h 18"/>
                <a:gd name="T10" fmla="*/ 0 w 7"/>
                <a:gd name="T11" fmla="*/ 18 h 18"/>
                <a:gd name="T12" fmla="*/ 0 w 7"/>
                <a:gd name="T13" fmla="*/ 12 h 18"/>
                <a:gd name="T14" fmla="*/ 3 w 7"/>
                <a:gd name="T15" fmla="*/ 13 h 18"/>
                <a:gd name="T16" fmla="*/ 4 w 7"/>
                <a:gd name="T17" fmla="*/ 12 h 18"/>
                <a:gd name="T18" fmla="*/ 5 w 7"/>
                <a:gd name="T19" fmla="*/ 11 h 18"/>
                <a:gd name="T20" fmla="*/ 5 w 7"/>
                <a:gd name="T21" fmla="*/ 9 h 18"/>
                <a:gd name="T22" fmla="*/ 5 w 7"/>
                <a:gd name="T23" fmla="*/ 8 h 18"/>
                <a:gd name="T24" fmla="*/ 4 w 7"/>
                <a:gd name="T25" fmla="*/ 7 h 18"/>
                <a:gd name="T26" fmla="*/ 3 w 7"/>
                <a:gd name="T27" fmla="*/ 5 h 18"/>
                <a:gd name="T28" fmla="*/ 1 w 7"/>
                <a:gd name="T29" fmla="*/ 5 h 18"/>
                <a:gd name="T30" fmla="*/ 0 w 7"/>
                <a:gd name="T31" fmla="*/ 5 h 18"/>
                <a:gd name="T32" fmla="*/ 0 w 7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18">
                  <a:moveTo>
                    <a:pt x="0" y="0"/>
                  </a:moveTo>
                  <a:lnTo>
                    <a:pt x="3" y="0"/>
                  </a:lnTo>
                  <a:lnTo>
                    <a:pt x="7" y="1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3" y="13"/>
                  </a:lnTo>
                  <a:lnTo>
                    <a:pt x="4" y="12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8"/>
                  </a:lnTo>
                  <a:lnTo>
                    <a:pt x="4" y="7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65000"/>
              </a:schemeClr>
            </a:solidFill>
            <a:ln w="0">
              <a:solidFill>
                <a:schemeClr val="tx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8" name="Freeform 765"/>
            <p:cNvSpPr>
              <a:spLocks/>
            </p:cNvSpPr>
            <p:nvPr/>
          </p:nvSpPr>
          <p:spPr bwMode="auto">
            <a:xfrm>
              <a:off x="1628054" y="2616200"/>
              <a:ext cx="11113" cy="25400"/>
            </a:xfrm>
            <a:custGeom>
              <a:avLst/>
              <a:gdLst>
                <a:gd name="T0" fmla="*/ 3 w 7"/>
                <a:gd name="T1" fmla="*/ 0 h 16"/>
                <a:gd name="T2" fmla="*/ 7 w 7"/>
                <a:gd name="T3" fmla="*/ 2 h 16"/>
                <a:gd name="T4" fmla="*/ 7 w 7"/>
                <a:gd name="T5" fmla="*/ 16 h 16"/>
                <a:gd name="T6" fmla="*/ 0 w 7"/>
                <a:gd name="T7" fmla="*/ 16 h 16"/>
                <a:gd name="T8" fmla="*/ 0 w 7"/>
                <a:gd name="T9" fmla="*/ 13 h 16"/>
                <a:gd name="T10" fmla="*/ 0 w 7"/>
                <a:gd name="T11" fmla="*/ 13 h 16"/>
                <a:gd name="T12" fmla="*/ 1 w 7"/>
                <a:gd name="T13" fmla="*/ 13 h 16"/>
                <a:gd name="T14" fmla="*/ 3 w 7"/>
                <a:gd name="T15" fmla="*/ 13 h 16"/>
                <a:gd name="T16" fmla="*/ 4 w 7"/>
                <a:gd name="T17" fmla="*/ 12 h 16"/>
                <a:gd name="T18" fmla="*/ 4 w 7"/>
                <a:gd name="T19" fmla="*/ 9 h 16"/>
                <a:gd name="T20" fmla="*/ 3 w 7"/>
                <a:gd name="T21" fmla="*/ 8 h 16"/>
                <a:gd name="T22" fmla="*/ 1 w 7"/>
                <a:gd name="T23" fmla="*/ 7 h 16"/>
                <a:gd name="T24" fmla="*/ 0 w 7"/>
                <a:gd name="T25" fmla="*/ 6 h 16"/>
                <a:gd name="T26" fmla="*/ 0 w 7"/>
                <a:gd name="T27" fmla="*/ 0 h 16"/>
                <a:gd name="T28" fmla="*/ 0 w 7"/>
                <a:gd name="T29" fmla="*/ 0 h 16"/>
                <a:gd name="T30" fmla="*/ 3 w 7"/>
                <a:gd name="T3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16">
                  <a:moveTo>
                    <a:pt x="3" y="0"/>
                  </a:moveTo>
                  <a:lnTo>
                    <a:pt x="7" y="2"/>
                  </a:lnTo>
                  <a:lnTo>
                    <a:pt x="7" y="16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3"/>
                  </a:lnTo>
                  <a:lnTo>
                    <a:pt x="3" y="13"/>
                  </a:lnTo>
                  <a:lnTo>
                    <a:pt x="4" y="12"/>
                  </a:lnTo>
                  <a:lnTo>
                    <a:pt x="4" y="9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>
                <a:lumMod val="65000"/>
              </a:schemeClr>
            </a:solidFill>
            <a:ln w="0">
              <a:solidFill>
                <a:schemeClr val="tx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9" name="Freeform 766"/>
            <p:cNvSpPr>
              <a:spLocks/>
            </p:cNvSpPr>
            <p:nvPr/>
          </p:nvSpPr>
          <p:spPr bwMode="auto">
            <a:xfrm>
              <a:off x="1628054" y="2957513"/>
              <a:ext cx="11113" cy="31750"/>
            </a:xfrm>
            <a:custGeom>
              <a:avLst/>
              <a:gdLst>
                <a:gd name="T0" fmla="*/ 3 w 7"/>
                <a:gd name="T1" fmla="*/ 0 h 20"/>
                <a:gd name="T2" fmla="*/ 7 w 7"/>
                <a:gd name="T3" fmla="*/ 1 h 20"/>
                <a:gd name="T4" fmla="*/ 7 w 7"/>
                <a:gd name="T5" fmla="*/ 20 h 20"/>
                <a:gd name="T6" fmla="*/ 3 w 7"/>
                <a:gd name="T7" fmla="*/ 18 h 20"/>
                <a:gd name="T8" fmla="*/ 0 w 7"/>
                <a:gd name="T9" fmla="*/ 18 h 20"/>
                <a:gd name="T10" fmla="*/ 0 w 7"/>
                <a:gd name="T11" fmla="*/ 14 h 20"/>
                <a:gd name="T12" fmla="*/ 0 w 7"/>
                <a:gd name="T13" fmla="*/ 14 h 20"/>
                <a:gd name="T14" fmla="*/ 3 w 7"/>
                <a:gd name="T15" fmla="*/ 14 h 20"/>
                <a:gd name="T16" fmla="*/ 4 w 7"/>
                <a:gd name="T17" fmla="*/ 13 h 20"/>
                <a:gd name="T18" fmla="*/ 5 w 7"/>
                <a:gd name="T19" fmla="*/ 12 h 20"/>
                <a:gd name="T20" fmla="*/ 5 w 7"/>
                <a:gd name="T21" fmla="*/ 10 h 20"/>
                <a:gd name="T22" fmla="*/ 4 w 7"/>
                <a:gd name="T23" fmla="*/ 8 h 20"/>
                <a:gd name="T24" fmla="*/ 3 w 7"/>
                <a:gd name="T25" fmla="*/ 8 h 20"/>
                <a:gd name="T26" fmla="*/ 0 w 7"/>
                <a:gd name="T27" fmla="*/ 7 h 20"/>
                <a:gd name="T28" fmla="*/ 0 w 7"/>
                <a:gd name="T29" fmla="*/ 1 h 20"/>
                <a:gd name="T30" fmla="*/ 3 w 7"/>
                <a:gd name="T3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20">
                  <a:moveTo>
                    <a:pt x="3" y="0"/>
                  </a:moveTo>
                  <a:lnTo>
                    <a:pt x="7" y="1"/>
                  </a:lnTo>
                  <a:lnTo>
                    <a:pt x="7" y="20"/>
                  </a:lnTo>
                  <a:lnTo>
                    <a:pt x="3" y="18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4" y="13"/>
                  </a:lnTo>
                  <a:lnTo>
                    <a:pt x="5" y="12"/>
                  </a:lnTo>
                  <a:lnTo>
                    <a:pt x="5" y="10"/>
                  </a:lnTo>
                  <a:lnTo>
                    <a:pt x="4" y="8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>
                <a:lumMod val="65000"/>
              </a:schemeClr>
            </a:solidFill>
            <a:ln w="0">
              <a:solidFill>
                <a:schemeClr val="tx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30" name="Freeform 767"/>
            <p:cNvSpPr>
              <a:spLocks/>
            </p:cNvSpPr>
            <p:nvPr/>
          </p:nvSpPr>
          <p:spPr bwMode="auto">
            <a:xfrm>
              <a:off x="1628054" y="2733675"/>
              <a:ext cx="11113" cy="26988"/>
            </a:xfrm>
            <a:custGeom>
              <a:avLst/>
              <a:gdLst>
                <a:gd name="T0" fmla="*/ 0 w 7"/>
                <a:gd name="T1" fmla="*/ 0 h 17"/>
                <a:gd name="T2" fmla="*/ 3 w 7"/>
                <a:gd name="T3" fmla="*/ 0 h 17"/>
                <a:gd name="T4" fmla="*/ 7 w 7"/>
                <a:gd name="T5" fmla="*/ 1 h 17"/>
                <a:gd name="T6" fmla="*/ 7 w 7"/>
                <a:gd name="T7" fmla="*/ 17 h 17"/>
                <a:gd name="T8" fmla="*/ 0 w 7"/>
                <a:gd name="T9" fmla="*/ 15 h 17"/>
                <a:gd name="T10" fmla="*/ 0 w 7"/>
                <a:gd name="T11" fmla="*/ 11 h 17"/>
                <a:gd name="T12" fmla="*/ 3 w 7"/>
                <a:gd name="T13" fmla="*/ 11 h 17"/>
                <a:gd name="T14" fmla="*/ 4 w 7"/>
                <a:gd name="T15" fmla="*/ 10 h 17"/>
                <a:gd name="T16" fmla="*/ 5 w 7"/>
                <a:gd name="T17" fmla="*/ 9 h 17"/>
                <a:gd name="T18" fmla="*/ 5 w 7"/>
                <a:gd name="T19" fmla="*/ 7 h 17"/>
                <a:gd name="T20" fmla="*/ 5 w 7"/>
                <a:gd name="T21" fmla="*/ 6 h 17"/>
                <a:gd name="T22" fmla="*/ 4 w 7"/>
                <a:gd name="T23" fmla="*/ 5 h 17"/>
                <a:gd name="T24" fmla="*/ 3 w 7"/>
                <a:gd name="T25" fmla="*/ 4 h 17"/>
                <a:gd name="T26" fmla="*/ 0 w 7"/>
                <a:gd name="T27" fmla="*/ 4 h 17"/>
                <a:gd name="T28" fmla="*/ 0 w 7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7">
                  <a:moveTo>
                    <a:pt x="0" y="0"/>
                  </a:moveTo>
                  <a:lnTo>
                    <a:pt x="3" y="0"/>
                  </a:lnTo>
                  <a:lnTo>
                    <a:pt x="7" y="1"/>
                  </a:lnTo>
                  <a:lnTo>
                    <a:pt x="7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5" y="7"/>
                  </a:lnTo>
                  <a:lnTo>
                    <a:pt x="5" y="6"/>
                  </a:lnTo>
                  <a:lnTo>
                    <a:pt x="4" y="5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65000"/>
              </a:schemeClr>
            </a:solidFill>
            <a:ln w="0">
              <a:solidFill>
                <a:schemeClr val="tx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31" name="Freeform 768"/>
            <p:cNvSpPr>
              <a:spLocks/>
            </p:cNvSpPr>
            <p:nvPr/>
          </p:nvSpPr>
          <p:spPr bwMode="auto">
            <a:xfrm>
              <a:off x="1609004" y="2420938"/>
              <a:ext cx="47625" cy="39688"/>
            </a:xfrm>
            <a:custGeom>
              <a:avLst/>
              <a:gdLst>
                <a:gd name="T0" fmla="*/ 20 w 30"/>
                <a:gd name="T1" fmla="*/ 0 h 25"/>
                <a:gd name="T2" fmla="*/ 24 w 30"/>
                <a:gd name="T3" fmla="*/ 2 h 25"/>
                <a:gd name="T4" fmla="*/ 28 w 30"/>
                <a:gd name="T5" fmla="*/ 3 h 25"/>
                <a:gd name="T6" fmla="*/ 30 w 30"/>
                <a:gd name="T7" fmla="*/ 4 h 25"/>
                <a:gd name="T8" fmla="*/ 30 w 30"/>
                <a:gd name="T9" fmla="*/ 5 h 25"/>
                <a:gd name="T10" fmla="*/ 29 w 30"/>
                <a:gd name="T11" fmla="*/ 7 h 25"/>
                <a:gd name="T12" fmla="*/ 29 w 30"/>
                <a:gd name="T13" fmla="*/ 8 h 25"/>
                <a:gd name="T14" fmla="*/ 26 w 30"/>
                <a:gd name="T15" fmla="*/ 9 h 25"/>
                <a:gd name="T16" fmla="*/ 25 w 30"/>
                <a:gd name="T17" fmla="*/ 9 h 25"/>
                <a:gd name="T18" fmla="*/ 21 w 30"/>
                <a:gd name="T19" fmla="*/ 8 h 25"/>
                <a:gd name="T20" fmla="*/ 19 w 30"/>
                <a:gd name="T21" fmla="*/ 7 h 25"/>
                <a:gd name="T22" fmla="*/ 15 w 30"/>
                <a:gd name="T23" fmla="*/ 8 h 25"/>
                <a:gd name="T24" fmla="*/ 12 w 30"/>
                <a:gd name="T25" fmla="*/ 9 h 25"/>
                <a:gd name="T26" fmla="*/ 9 w 30"/>
                <a:gd name="T27" fmla="*/ 11 h 25"/>
                <a:gd name="T28" fmla="*/ 8 w 30"/>
                <a:gd name="T29" fmla="*/ 12 h 25"/>
                <a:gd name="T30" fmla="*/ 8 w 30"/>
                <a:gd name="T31" fmla="*/ 13 h 25"/>
                <a:gd name="T32" fmla="*/ 8 w 30"/>
                <a:gd name="T33" fmla="*/ 15 h 25"/>
                <a:gd name="T34" fmla="*/ 9 w 30"/>
                <a:gd name="T35" fmla="*/ 16 h 25"/>
                <a:gd name="T36" fmla="*/ 12 w 30"/>
                <a:gd name="T37" fmla="*/ 17 h 25"/>
                <a:gd name="T38" fmla="*/ 13 w 30"/>
                <a:gd name="T39" fmla="*/ 17 h 25"/>
                <a:gd name="T40" fmla="*/ 15 w 30"/>
                <a:gd name="T41" fmla="*/ 19 h 25"/>
                <a:gd name="T42" fmla="*/ 16 w 30"/>
                <a:gd name="T43" fmla="*/ 20 h 25"/>
                <a:gd name="T44" fmla="*/ 16 w 30"/>
                <a:gd name="T45" fmla="*/ 22 h 25"/>
                <a:gd name="T46" fmla="*/ 15 w 30"/>
                <a:gd name="T47" fmla="*/ 24 h 25"/>
                <a:gd name="T48" fmla="*/ 13 w 30"/>
                <a:gd name="T49" fmla="*/ 25 h 25"/>
                <a:gd name="T50" fmla="*/ 12 w 30"/>
                <a:gd name="T51" fmla="*/ 24 h 25"/>
                <a:gd name="T52" fmla="*/ 12 w 30"/>
                <a:gd name="T53" fmla="*/ 24 h 25"/>
                <a:gd name="T54" fmla="*/ 8 w 30"/>
                <a:gd name="T55" fmla="*/ 22 h 25"/>
                <a:gd name="T56" fmla="*/ 6 w 30"/>
                <a:gd name="T57" fmla="*/ 21 h 25"/>
                <a:gd name="T58" fmla="*/ 3 w 30"/>
                <a:gd name="T59" fmla="*/ 19 h 25"/>
                <a:gd name="T60" fmla="*/ 2 w 30"/>
                <a:gd name="T61" fmla="*/ 16 h 25"/>
                <a:gd name="T62" fmla="*/ 0 w 30"/>
                <a:gd name="T63" fmla="*/ 12 h 25"/>
                <a:gd name="T64" fmla="*/ 2 w 30"/>
                <a:gd name="T65" fmla="*/ 9 h 25"/>
                <a:gd name="T66" fmla="*/ 4 w 30"/>
                <a:gd name="T67" fmla="*/ 5 h 25"/>
                <a:gd name="T68" fmla="*/ 7 w 30"/>
                <a:gd name="T69" fmla="*/ 3 h 25"/>
                <a:gd name="T70" fmla="*/ 12 w 30"/>
                <a:gd name="T71" fmla="*/ 2 h 25"/>
                <a:gd name="T72" fmla="*/ 16 w 30"/>
                <a:gd name="T73" fmla="*/ 0 h 25"/>
                <a:gd name="T74" fmla="*/ 20 w 30"/>
                <a:gd name="T7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" h="25">
                  <a:moveTo>
                    <a:pt x="20" y="0"/>
                  </a:moveTo>
                  <a:lnTo>
                    <a:pt x="24" y="2"/>
                  </a:lnTo>
                  <a:lnTo>
                    <a:pt x="28" y="3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26" y="9"/>
                  </a:lnTo>
                  <a:lnTo>
                    <a:pt x="25" y="9"/>
                  </a:lnTo>
                  <a:lnTo>
                    <a:pt x="21" y="8"/>
                  </a:lnTo>
                  <a:lnTo>
                    <a:pt x="19" y="7"/>
                  </a:lnTo>
                  <a:lnTo>
                    <a:pt x="15" y="8"/>
                  </a:lnTo>
                  <a:lnTo>
                    <a:pt x="12" y="9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9" y="16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5" y="19"/>
                  </a:lnTo>
                  <a:lnTo>
                    <a:pt x="16" y="20"/>
                  </a:lnTo>
                  <a:lnTo>
                    <a:pt x="16" y="22"/>
                  </a:lnTo>
                  <a:lnTo>
                    <a:pt x="15" y="24"/>
                  </a:lnTo>
                  <a:lnTo>
                    <a:pt x="13" y="25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2"/>
                  </a:lnTo>
                  <a:lnTo>
                    <a:pt x="6" y="21"/>
                  </a:lnTo>
                  <a:lnTo>
                    <a:pt x="3" y="19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2" y="9"/>
                  </a:lnTo>
                  <a:lnTo>
                    <a:pt x="4" y="5"/>
                  </a:lnTo>
                  <a:lnTo>
                    <a:pt x="7" y="3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  <a:lumOff val="3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32" name="Freeform 769"/>
            <p:cNvSpPr>
              <a:spLocks/>
            </p:cNvSpPr>
            <p:nvPr/>
          </p:nvSpPr>
          <p:spPr bwMode="auto">
            <a:xfrm>
              <a:off x="1607417" y="2465388"/>
              <a:ext cx="47625" cy="46038"/>
            </a:xfrm>
            <a:custGeom>
              <a:avLst/>
              <a:gdLst>
                <a:gd name="T0" fmla="*/ 20 w 30"/>
                <a:gd name="T1" fmla="*/ 0 h 29"/>
                <a:gd name="T2" fmla="*/ 27 w 30"/>
                <a:gd name="T3" fmla="*/ 1 h 29"/>
                <a:gd name="T4" fmla="*/ 29 w 30"/>
                <a:gd name="T5" fmla="*/ 2 h 29"/>
                <a:gd name="T6" fmla="*/ 30 w 30"/>
                <a:gd name="T7" fmla="*/ 4 h 29"/>
                <a:gd name="T8" fmla="*/ 30 w 30"/>
                <a:gd name="T9" fmla="*/ 5 h 29"/>
                <a:gd name="T10" fmla="*/ 29 w 30"/>
                <a:gd name="T11" fmla="*/ 8 h 29"/>
                <a:gd name="T12" fmla="*/ 27 w 30"/>
                <a:gd name="T13" fmla="*/ 8 h 29"/>
                <a:gd name="T14" fmla="*/ 26 w 30"/>
                <a:gd name="T15" fmla="*/ 8 h 29"/>
                <a:gd name="T16" fmla="*/ 20 w 30"/>
                <a:gd name="T17" fmla="*/ 8 h 29"/>
                <a:gd name="T18" fmla="*/ 16 w 30"/>
                <a:gd name="T19" fmla="*/ 8 h 29"/>
                <a:gd name="T20" fmla="*/ 13 w 30"/>
                <a:gd name="T21" fmla="*/ 8 h 29"/>
                <a:gd name="T22" fmla="*/ 10 w 30"/>
                <a:gd name="T23" fmla="*/ 8 h 29"/>
                <a:gd name="T24" fmla="*/ 8 w 30"/>
                <a:gd name="T25" fmla="*/ 10 h 29"/>
                <a:gd name="T26" fmla="*/ 7 w 30"/>
                <a:gd name="T27" fmla="*/ 11 h 29"/>
                <a:gd name="T28" fmla="*/ 7 w 30"/>
                <a:gd name="T29" fmla="*/ 14 h 29"/>
                <a:gd name="T30" fmla="*/ 8 w 30"/>
                <a:gd name="T31" fmla="*/ 17 h 29"/>
                <a:gd name="T32" fmla="*/ 10 w 30"/>
                <a:gd name="T33" fmla="*/ 18 h 29"/>
                <a:gd name="T34" fmla="*/ 13 w 30"/>
                <a:gd name="T35" fmla="*/ 21 h 29"/>
                <a:gd name="T36" fmla="*/ 14 w 30"/>
                <a:gd name="T37" fmla="*/ 21 h 29"/>
                <a:gd name="T38" fmla="*/ 16 w 30"/>
                <a:gd name="T39" fmla="*/ 22 h 29"/>
                <a:gd name="T40" fmla="*/ 17 w 30"/>
                <a:gd name="T41" fmla="*/ 25 h 29"/>
                <a:gd name="T42" fmla="*/ 17 w 30"/>
                <a:gd name="T43" fmla="*/ 26 h 29"/>
                <a:gd name="T44" fmla="*/ 16 w 30"/>
                <a:gd name="T45" fmla="*/ 27 h 29"/>
                <a:gd name="T46" fmla="*/ 14 w 30"/>
                <a:gd name="T47" fmla="*/ 29 h 29"/>
                <a:gd name="T48" fmla="*/ 13 w 30"/>
                <a:gd name="T49" fmla="*/ 29 h 29"/>
                <a:gd name="T50" fmla="*/ 13 w 30"/>
                <a:gd name="T51" fmla="*/ 29 h 29"/>
                <a:gd name="T52" fmla="*/ 8 w 30"/>
                <a:gd name="T53" fmla="*/ 26 h 29"/>
                <a:gd name="T54" fmla="*/ 4 w 30"/>
                <a:gd name="T55" fmla="*/ 22 h 29"/>
                <a:gd name="T56" fmla="*/ 1 w 30"/>
                <a:gd name="T57" fmla="*/ 18 h 29"/>
                <a:gd name="T58" fmla="*/ 0 w 30"/>
                <a:gd name="T59" fmla="*/ 15 h 29"/>
                <a:gd name="T60" fmla="*/ 0 w 30"/>
                <a:gd name="T61" fmla="*/ 11 h 29"/>
                <a:gd name="T62" fmla="*/ 1 w 30"/>
                <a:gd name="T63" fmla="*/ 8 h 29"/>
                <a:gd name="T64" fmla="*/ 3 w 30"/>
                <a:gd name="T65" fmla="*/ 5 h 29"/>
                <a:gd name="T66" fmla="*/ 5 w 30"/>
                <a:gd name="T67" fmla="*/ 2 h 29"/>
                <a:gd name="T68" fmla="*/ 9 w 30"/>
                <a:gd name="T69" fmla="*/ 1 h 29"/>
                <a:gd name="T70" fmla="*/ 13 w 30"/>
                <a:gd name="T71" fmla="*/ 1 h 29"/>
                <a:gd name="T72" fmla="*/ 20 w 30"/>
                <a:gd name="T7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29">
                  <a:moveTo>
                    <a:pt x="20" y="0"/>
                  </a:moveTo>
                  <a:lnTo>
                    <a:pt x="27" y="1"/>
                  </a:lnTo>
                  <a:lnTo>
                    <a:pt x="29" y="2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29" y="8"/>
                  </a:lnTo>
                  <a:lnTo>
                    <a:pt x="27" y="8"/>
                  </a:lnTo>
                  <a:lnTo>
                    <a:pt x="26" y="8"/>
                  </a:lnTo>
                  <a:lnTo>
                    <a:pt x="20" y="8"/>
                  </a:lnTo>
                  <a:lnTo>
                    <a:pt x="16" y="8"/>
                  </a:lnTo>
                  <a:lnTo>
                    <a:pt x="13" y="8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7" y="11"/>
                  </a:lnTo>
                  <a:lnTo>
                    <a:pt x="7" y="14"/>
                  </a:lnTo>
                  <a:lnTo>
                    <a:pt x="8" y="17"/>
                  </a:lnTo>
                  <a:lnTo>
                    <a:pt x="10" y="18"/>
                  </a:lnTo>
                  <a:lnTo>
                    <a:pt x="13" y="21"/>
                  </a:lnTo>
                  <a:lnTo>
                    <a:pt x="14" y="21"/>
                  </a:lnTo>
                  <a:lnTo>
                    <a:pt x="16" y="22"/>
                  </a:lnTo>
                  <a:lnTo>
                    <a:pt x="17" y="25"/>
                  </a:lnTo>
                  <a:lnTo>
                    <a:pt x="17" y="26"/>
                  </a:lnTo>
                  <a:lnTo>
                    <a:pt x="16" y="27"/>
                  </a:lnTo>
                  <a:lnTo>
                    <a:pt x="14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8" y="26"/>
                  </a:lnTo>
                  <a:lnTo>
                    <a:pt x="4" y="22"/>
                  </a:lnTo>
                  <a:lnTo>
                    <a:pt x="1" y="18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5"/>
                  </a:lnTo>
                  <a:lnTo>
                    <a:pt x="5" y="2"/>
                  </a:lnTo>
                  <a:lnTo>
                    <a:pt x="9" y="1"/>
                  </a:lnTo>
                  <a:lnTo>
                    <a:pt x="13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  <a:lumOff val="3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33" name="Freeform 770"/>
            <p:cNvSpPr>
              <a:spLocks/>
            </p:cNvSpPr>
            <p:nvPr/>
          </p:nvSpPr>
          <p:spPr bwMode="auto">
            <a:xfrm>
              <a:off x="1607417" y="2514600"/>
              <a:ext cx="47625" cy="34925"/>
            </a:xfrm>
            <a:custGeom>
              <a:avLst/>
              <a:gdLst>
                <a:gd name="T0" fmla="*/ 13 w 30"/>
                <a:gd name="T1" fmla="*/ 0 h 22"/>
                <a:gd name="T2" fmla="*/ 16 w 30"/>
                <a:gd name="T3" fmla="*/ 0 h 22"/>
                <a:gd name="T4" fmla="*/ 20 w 30"/>
                <a:gd name="T5" fmla="*/ 0 h 22"/>
                <a:gd name="T6" fmla="*/ 24 w 30"/>
                <a:gd name="T7" fmla="*/ 1 h 22"/>
                <a:gd name="T8" fmla="*/ 29 w 30"/>
                <a:gd name="T9" fmla="*/ 4 h 22"/>
                <a:gd name="T10" fmla="*/ 30 w 30"/>
                <a:gd name="T11" fmla="*/ 5 h 22"/>
                <a:gd name="T12" fmla="*/ 30 w 30"/>
                <a:gd name="T13" fmla="*/ 7 h 22"/>
                <a:gd name="T14" fmla="*/ 29 w 30"/>
                <a:gd name="T15" fmla="*/ 8 h 22"/>
                <a:gd name="T16" fmla="*/ 29 w 30"/>
                <a:gd name="T17" fmla="*/ 9 h 22"/>
                <a:gd name="T18" fmla="*/ 26 w 30"/>
                <a:gd name="T19" fmla="*/ 11 h 22"/>
                <a:gd name="T20" fmla="*/ 25 w 30"/>
                <a:gd name="T21" fmla="*/ 9 h 22"/>
                <a:gd name="T22" fmla="*/ 20 w 30"/>
                <a:gd name="T23" fmla="*/ 7 h 22"/>
                <a:gd name="T24" fmla="*/ 16 w 30"/>
                <a:gd name="T25" fmla="*/ 7 h 22"/>
                <a:gd name="T26" fmla="*/ 13 w 30"/>
                <a:gd name="T27" fmla="*/ 7 h 22"/>
                <a:gd name="T28" fmla="*/ 10 w 30"/>
                <a:gd name="T29" fmla="*/ 7 h 22"/>
                <a:gd name="T30" fmla="*/ 8 w 30"/>
                <a:gd name="T31" fmla="*/ 9 h 22"/>
                <a:gd name="T32" fmla="*/ 7 w 30"/>
                <a:gd name="T33" fmla="*/ 11 h 22"/>
                <a:gd name="T34" fmla="*/ 7 w 30"/>
                <a:gd name="T35" fmla="*/ 12 h 22"/>
                <a:gd name="T36" fmla="*/ 8 w 30"/>
                <a:gd name="T37" fmla="*/ 13 h 22"/>
                <a:gd name="T38" fmla="*/ 13 w 30"/>
                <a:gd name="T39" fmla="*/ 16 h 22"/>
                <a:gd name="T40" fmla="*/ 16 w 30"/>
                <a:gd name="T41" fmla="*/ 16 h 22"/>
                <a:gd name="T42" fmla="*/ 17 w 30"/>
                <a:gd name="T43" fmla="*/ 17 h 22"/>
                <a:gd name="T44" fmla="*/ 18 w 30"/>
                <a:gd name="T45" fmla="*/ 18 h 22"/>
                <a:gd name="T46" fmla="*/ 18 w 30"/>
                <a:gd name="T47" fmla="*/ 20 h 22"/>
                <a:gd name="T48" fmla="*/ 17 w 30"/>
                <a:gd name="T49" fmla="*/ 21 h 22"/>
                <a:gd name="T50" fmla="*/ 16 w 30"/>
                <a:gd name="T51" fmla="*/ 22 h 22"/>
                <a:gd name="T52" fmla="*/ 14 w 30"/>
                <a:gd name="T53" fmla="*/ 22 h 22"/>
                <a:gd name="T54" fmla="*/ 13 w 30"/>
                <a:gd name="T55" fmla="*/ 22 h 22"/>
                <a:gd name="T56" fmla="*/ 9 w 30"/>
                <a:gd name="T57" fmla="*/ 21 h 22"/>
                <a:gd name="T58" fmla="*/ 7 w 30"/>
                <a:gd name="T59" fmla="*/ 20 h 22"/>
                <a:gd name="T60" fmla="*/ 3 w 30"/>
                <a:gd name="T61" fmla="*/ 18 h 22"/>
                <a:gd name="T62" fmla="*/ 1 w 30"/>
                <a:gd name="T63" fmla="*/ 16 h 22"/>
                <a:gd name="T64" fmla="*/ 0 w 30"/>
                <a:gd name="T65" fmla="*/ 13 h 22"/>
                <a:gd name="T66" fmla="*/ 0 w 30"/>
                <a:gd name="T67" fmla="*/ 9 h 22"/>
                <a:gd name="T68" fmla="*/ 1 w 30"/>
                <a:gd name="T69" fmla="*/ 7 h 22"/>
                <a:gd name="T70" fmla="*/ 3 w 30"/>
                <a:gd name="T71" fmla="*/ 3 h 22"/>
                <a:gd name="T72" fmla="*/ 7 w 30"/>
                <a:gd name="T73" fmla="*/ 1 h 22"/>
                <a:gd name="T74" fmla="*/ 9 w 30"/>
                <a:gd name="T75" fmla="*/ 0 h 22"/>
                <a:gd name="T76" fmla="*/ 13 w 30"/>
                <a:gd name="T7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" h="22">
                  <a:moveTo>
                    <a:pt x="13" y="0"/>
                  </a:moveTo>
                  <a:lnTo>
                    <a:pt x="16" y="0"/>
                  </a:lnTo>
                  <a:lnTo>
                    <a:pt x="20" y="0"/>
                  </a:lnTo>
                  <a:lnTo>
                    <a:pt x="24" y="1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0" y="7"/>
                  </a:lnTo>
                  <a:lnTo>
                    <a:pt x="29" y="8"/>
                  </a:lnTo>
                  <a:lnTo>
                    <a:pt x="29" y="9"/>
                  </a:lnTo>
                  <a:lnTo>
                    <a:pt x="26" y="11"/>
                  </a:lnTo>
                  <a:lnTo>
                    <a:pt x="25" y="9"/>
                  </a:lnTo>
                  <a:lnTo>
                    <a:pt x="20" y="7"/>
                  </a:lnTo>
                  <a:lnTo>
                    <a:pt x="16" y="7"/>
                  </a:lnTo>
                  <a:lnTo>
                    <a:pt x="13" y="7"/>
                  </a:lnTo>
                  <a:lnTo>
                    <a:pt x="10" y="7"/>
                  </a:lnTo>
                  <a:lnTo>
                    <a:pt x="8" y="9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8" y="13"/>
                  </a:lnTo>
                  <a:lnTo>
                    <a:pt x="13" y="16"/>
                  </a:lnTo>
                  <a:lnTo>
                    <a:pt x="16" y="16"/>
                  </a:lnTo>
                  <a:lnTo>
                    <a:pt x="17" y="17"/>
                  </a:lnTo>
                  <a:lnTo>
                    <a:pt x="18" y="18"/>
                  </a:lnTo>
                  <a:lnTo>
                    <a:pt x="18" y="20"/>
                  </a:lnTo>
                  <a:lnTo>
                    <a:pt x="17" y="21"/>
                  </a:lnTo>
                  <a:lnTo>
                    <a:pt x="16" y="22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9" y="21"/>
                  </a:lnTo>
                  <a:lnTo>
                    <a:pt x="7" y="20"/>
                  </a:lnTo>
                  <a:lnTo>
                    <a:pt x="3" y="18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9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  <a:lumOff val="3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34" name="Freeform 771"/>
            <p:cNvSpPr>
              <a:spLocks/>
            </p:cNvSpPr>
            <p:nvPr/>
          </p:nvSpPr>
          <p:spPr bwMode="auto">
            <a:xfrm>
              <a:off x="1607417" y="2566988"/>
              <a:ext cx="46038" cy="36513"/>
            </a:xfrm>
            <a:custGeom>
              <a:avLst/>
              <a:gdLst>
                <a:gd name="T0" fmla="*/ 16 w 29"/>
                <a:gd name="T1" fmla="*/ 0 h 23"/>
                <a:gd name="T2" fmla="*/ 20 w 29"/>
                <a:gd name="T3" fmla="*/ 0 h 23"/>
                <a:gd name="T4" fmla="*/ 24 w 29"/>
                <a:gd name="T5" fmla="*/ 1 h 23"/>
                <a:gd name="T6" fmla="*/ 27 w 29"/>
                <a:gd name="T7" fmla="*/ 4 h 23"/>
                <a:gd name="T8" fmla="*/ 29 w 29"/>
                <a:gd name="T9" fmla="*/ 5 h 23"/>
                <a:gd name="T10" fmla="*/ 29 w 29"/>
                <a:gd name="T11" fmla="*/ 8 h 23"/>
                <a:gd name="T12" fmla="*/ 27 w 29"/>
                <a:gd name="T13" fmla="*/ 9 h 23"/>
                <a:gd name="T14" fmla="*/ 26 w 29"/>
                <a:gd name="T15" fmla="*/ 10 h 23"/>
                <a:gd name="T16" fmla="*/ 24 w 29"/>
                <a:gd name="T17" fmla="*/ 9 h 23"/>
                <a:gd name="T18" fmla="*/ 20 w 29"/>
                <a:gd name="T19" fmla="*/ 8 h 23"/>
                <a:gd name="T20" fmla="*/ 16 w 29"/>
                <a:gd name="T21" fmla="*/ 6 h 23"/>
                <a:gd name="T22" fmla="*/ 13 w 29"/>
                <a:gd name="T23" fmla="*/ 6 h 23"/>
                <a:gd name="T24" fmla="*/ 10 w 29"/>
                <a:gd name="T25" fmla="*/ 8 h 23"/>
                <a:gd name="T26" fmla="*/ 8 w 29"/>
                <a:gd name="T27" fmla="*/ 9 h 23"/>
                <a:gd name="T28" fmla="*/ 7 w 29"/>
                <a:gd name="T29" fmla="*/ 10 h 23"/>
                <a:gd name="T30" fmla="*/ 7 w 29"/>
                <a:gd name="T31" fmla="*/ 12 h 23"/>
                <a:gd name="T32" fmla="*/ 7 w 29"/>
                <a:gd name="T33" fmla="*/ 13 h 23"/>
                <a:gd name="T34" fmla="*/ 7 w 29"/>
                <a:gd name="T35" fmla="*/ 13 h 23"/>
                <a:gd name="T36" fmla="*/ 8 w 29"/>
                <a:gd name="T37" fmla="*/ 14 h 23"/>
                <a:gd name="T38" fmla="*/ 10 w 29"/>
                <a:gd name="T39" fmla="*/ 16 h 23"/>
                <a:gd name="T40" fmla="*/ 13 w 29"/>
                <a:gd name="T41" fmla="*/ 17 h 23"/>
                <a:gd name="T42" fmla="*/ 16 w 29"/>
                <a:gd name="T43" fmla="*/ 17 h 23"/>
                <a:gd name="T44" fmla="*/ 17 w 29"/>
                <a:gd name="T45" fmla="*/ 18 h 23"/>
                <a:gd name="T46" fmla="*/ 18 w 29"/>
                <a:gd name="T47" fmla="*/ 19 h 23"/>
                <a:gd name="T48" fmla="*/ 18 w 29"/>
                <a:gd name="T49" fmla="*/ 21 h 23"/>
                <a:gd name="T50" fmla="*/ 17 w 29"/>
                <a:gd name="T51" fmla="*/ 22 h 23"/>
                <a:gd name="T52" fmla="*/ 16 w 29"/>
                <a:gd name="T53" fmla="*/ 23 h 23"/>
                <a:gd name="T54" fmla="*/ 14 w 29"/>
                <a:gd name="T55" fmla="*/ 23 h 23"/>
                <a:gd name="T56" fmla="*/ 13 w 29"/>
                <a:gd name="T57" fmla="*/ 23 h 23"/>
                <a:gd name="T58" fmla="*/ 9 w 29"/>
                <a:gd name="T59" fmla="*/ 22 h 23"/>
                <a:gd name="T60" fmla="*/ 5 w 29"/>
                <a:gd name="T61" fmla="*/ 21 h 23"/>
                <a:gd name="T62" fmla="*/ 3 w 29"/>
                <a:gd name="T63" fmla="*/ 19 h 23"/>
                <a:gd name="T64" fmla="*/ 1 w 29"/>
                <a:gd name="T65" fmla="*/ 17 h 23"/>
                <a:gd name="T66" fmla="*/ 0 w 29"/>
                <a:gd name="T67" fmla="*/ 13 h 23"/>
                <a:gd name="T68" fmla="*/ 0 w 29"/>
                <a:gd name="T69" fmla="*/ 9 h 23"/>
                <a:gd name="T70" fmla="*/ 3 w 29"/>
                <a:gd name="T71" fmla="*/ 5 h 23"/>
                <a:gd name="T72" fmla="*/ 5 w 29"/>
                <a:gd name="T73" fmla="*/ 2 h 23"/>
                <a:gd name="T74" fmla="*/ 9 w 29"/>
                <a:gd name="T75" fmla="*/ 1 h 23"/>
                <a:gd name="T76" fmla="*/ 13 w 29"/>
                <a:gd name="T77" fmla="*/ 0 h 23"/>
                <a:gd name="T78" fmla="*/ 16 w 29"/>
                <a:gd name="T7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" h="23">
                  <a:moveTo>
                    <a:pt x="16" y="0"/>
                  </a:moveTo>
                  <a:lnTo>
                    <a:pt x="20" y="0"/>
                  </a:lnTo>
                  <a:lnTo>
                    <a:pt x="24" y="1"/>
                  </a:lnTo>
                  <a:lnTo>
                    <a:pt x="27" y="4"/>
                  </a:lnTo>
                  <a:lnTo>
                    <a:pt x="29" y="5"/>
                  </a:lnTo>
                  <a:lnTo>
                    <a:pt x="29" y="8"/>
                  </a:lnTo>
                  <a:lnTo>
                    <a:pt x="27" y="9"/>
                  </a:lnTo>
                  <a:lnTo>
                    <a:pt x="26" y="10"/>
                  </a:lnTo>
                  <a:lnTo>
                    <a:pt x="24" y="9"/>
                  </a:lnTo>
                  <a:lnTo>
                    <a:pt x="20" y="8"/>
                  </a:lnTo>
                  <a:lnTo>
                    <a:pt x="16" y="6"/>
                  </a:lnTo>
                  <a:lnTo>
                    <a:pt x="13" y="6"/>
                  </a:lnTo>
                  <a:lnTo>
                    <a:pt x="10" y="8"/>
                  </a:lnTo>
                  <a:lnTo>
                    <a:pt x="8" y="9"/>
                  </a:lnTo>
                  <a:lnTo>
                    <a:pt x="7" y="10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8" y="14"/>
                  </a:lnTo>
                  <a:lnTo>
                    <a:pt x="10" y="16"/>
                  </a:lnTo>
                  <a:lnTo>
                    <a:pt x="13" y="17"/>
                  </a:lnTo>
                  <a:lnTo>
                    <a:pt x="16" y="17"/>
                  </a:lnTo>
                  <a:lnTo>
                    <a:pt x="17" y="18"/>
                  </a:lnTo>
                  <a:lnTo>
                    <a:pt x="18" y="19"/>
                  </a:lnTo>
                  <a:lnTo>
                    <a:pt x="18" y="21"/>
                  </a:lnTo>
                  <a:lnTo>
                    <a:pt x="17" y="22"/>
                  </a:lnTo>
                  <a:lnTo>
                    <a:pt x="16" y="23"/>
                  </a:lnTo>
                  <a:lnTo>
                    <a:pt x="14" y="23"/>
                  </a:lnTo>
                  <a:lnTo>
                    <a:pt x="13" y="23"/>
                  </a:lnTo>
                  <a:lnTo>
                    <a:pt x="9" y="22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  <a:lumOff val="3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35" name="Freeform 772"/>
            <p:cNvSpPr>
              <a:spLocks/>
            </p:cNvSpPr>
            <p:nvPr/>
          </p:nvSpPr>
          <p:spPr bwMode="auto">
            <a:xfrm>
              <a:off x="1607417" y="2641600"/>
              <a:ext cx="46038" cy="34925"/>
            </a:xfrm>
            <a:custGeom>
              <a:avLst/>
              <a:gdLst>
                <a:gd name="T0" fmla="*/ 13 w 29"/>
                <a:gd name="T1" fmla="*/ 0 h 22"/>
                <a:gd name="T2" fmla="*/ 20 w 29"/>
                <a:gd name="T3" fmla="*/ 0 h 22"/>
                <a:gd name="T4" fmla="*/ 24 w 29"/>
                <a:gd name="T5" fmla="*/ 1 h 22"/>
                <a:gd name="T6" fmla="*/ 27 w 29"/>
                <a:gd name="T7" fmla="*/ 3 h 22"/>
                <a:gd name="T8" fmla="*/ 29 w 29"/>
                <a:gd name="T9" fmla="*/ 4 h 22"/>
                <a:gd name="T10" fmla="*/ 29 w 29"/>
                <a:gd name="T11" fmla="*/ 7 h 22"/>
                <a:gd name="T12" fmla="*/ 29 w 29"/>
                <a:gd name="T13" fmla="*/ 8 h 22"/>
                <a:gd name="T14" fmla="*/ 27 w 29"/>
                <a:gd name="T15" fmla="*/ 9 h 22"/>
                <a:gd name="T16" fmla="*/ 25 w 29"/>
                <a:gd name="T17" fmla="*/ 9 h 22"/>
                <a:gd name="T18" fmla="*/ 24 w 29"/>
                <a:gd name="T19" fmla="*/ 9 h 22"/>
                <a:gd name="T20" fmla="*/ 20 w 29"/>
                <a:gd name="T21" fmla="*/ 8 h 22"/>
                <a:gd name="T22" fmla="*/ 16 w 29"/>
                <a:gd name="T23" fmla="*/ 7 h 22"/>
                <a:gd name="T24" fmla="*/ 13 w 29"/>
                <a:gd name="T25" fmla="*/ 7 h 22"/>
                <a:gd name="T26" fmla="*/ 10 w 29"/>
                <a:gd name="T27" fmla="*/ 7 h 22"/>
                <a:gd name="T28" fmla="*/ 9 w 29"/>
                <a:gd name="T29" fmla="*/ 8 h 22"/>
                <a:gd name="T30" fmla="*/ 7 w 29"/>
                <a:gd name="T31" fmla="*/ 9 h 22"/>
                <a:gd name="T32" fmla="*/ 7 w 29"/>
                <a:gd name="T33" fmla="*/ 10 h 22"/>
                <a:gd name="T34" fmla="*/ 8 w 29"/>
                <a:gd name="T35" fmla="*/ 13 h 22"/>
                <a:gd name="T36" fmla="*/ 10 w 29"/>
                <a:gd name="T37" fmla="*/ 14 h 22"/>
                <a:gd name="T38" fmla="*/ 13 w 29"/>
                <a:gd name="T39" fmla="*/ 14 h 22"/>
                <a:gd name="T40" fmla="*/ 16 w 29"/>
                <a:gd name="T41" fmla="*/ 16 h 22"/>
                <a:gd name="T42" fmla="*/ 17 w 29"/>
                <a:gd name="T43" fmla="*/ 16 h 22"/>
                <a:gd name="T44" fmla="*/ 18 w 29"/>
                <a:gd name="T45" fmla="*/ 17 h 22"/>
                <a:gd name="T46" fmla="*/ 18 w 29"/>
                <a:gd name="T47" fmla="*/ 18 h 22"/>
                <a:gd name="T48" fmla="*/ 18 w 29"/>
                <a:gd name="T49" fmla="*/ 20 h 22"/>
                <a:gd name="T50" fmla="*/ 17 w 29"/>
                <a:gd name="T51" fmla="*/ 21 h 22"/>
                <a:gd name="T52" fmla="*/ 16 w 29"/>
                <a:gd name="T53" fmla="*/ 22 h 22"/>
                <a:gd name="T54" fmla="*/ 13 w 29"/>
                <a:gd name="T55" fmla="*/ 22 h 22"/>
                <a:gd name="T56" fmla="*/ 8 w 29"/>
                <a:gd name="T57" fmla="*/ 21 h 22"/>
                <a:gd name="T58" fmla="*/ 5 w 29"/>
                <a:gd name="T59" fmla="*/ 18 h 22"/>
                <a:gd name="T60" fmla="*/ 1 w 29"/>
                <a:gd name="T61" fmla="*/ 16 h 22"/>
                <a:gd name="T62" fmla="*/ 0 w 29"/>
                <a:gd name="T63" fmla="*/ 12 h 22"/>
                <a:gd name="T64" fmla="*/ 0 w 29"/>
                <a:gd name="T65" fmla="*/ 8 h 22"/>
                <a:gd name="T66" fmla="*/ 3 w 29"/>
                <a:gd name="T67" fmla="*/ 4 h 22"/>
                <a:gd name="T68" fmla="*/ 5 w 29"/>
                <a:gd name="T69" fmla="*/ 1 h 22"/>
                <a:gd name="T70" fmla="*/ 9 w 29"/>
                <a:gd name="T71" fmla="*/ 0 h 22"/>
                <a:gd name="T72" fmla="*/ 13 w 29"/>
                <a:gd name="T7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9" h="22">
                  <a:moveTo>
                    <a:pt x="13" y="0"/>
                  </a:moveTo>
                  <a:lnTo>
                    <a:pt x="20" y="0"/>
                  </a:lnTo>
                  <a:lnTo>
                    <a:pt x="24" y="1"/>
                  </a:lnTo>
                  <a:lnTo>
                    <a:pt x="27" y="3"/>
                  </a:lnTo>
                  <a:lnTo>
                    <a:pt x="29" y="4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27" y="9"/>
                  </a:lnTo>
                  <a:lnTo>
                    <a:pt x="25" y="9"/>
                  </a:lnTo>
                  <a:lnTo>
                    <a:pt x="24" y="9"/>
                  </a:lnTo>
                  <a:lnTo>
                    <a:pt x="20" y="8"/>
                  </a:lnTo>
                  <a:lnTo>
                    <a:pt x="16" y="7"/>
                  </a:lnTo>
                  <a:lnTo>
                    <a:pt x="13" y="7"/>
                  </a:lnTo>
                  <a:lnTo>
                    <a:pt x="10" y="7"/>
                  </a:lnTo>
                  <a:lnTo>
                    <a:pt x="9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8" y="13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6" y="16"/>
                  </a:lnTo>
                  <a:lnTo>
                    <a:pt x="17" y="16"/>
                  </a:lnTo>
                  <a:lnTo>
                    <a:pt x="18" y="17"/>
                  </a:lnTo>
                  <a:lnTo>
                    <a:pt x="18" y="18"/>
                  </a:lnTo>
                  <a:lnTo>
                    <a:pt x="18" y="20"/>
                  </a:lnTo>
                  <a:lnTo>
                    <a:pt x="17" y="21"/>
                  </a:lnTo>
                  <a:lnTo>
                    <a:pt x="16" y="22"/>
                  </a:lnTo>
                  <a:lnTo>
                    <a:pt x="13" y="22"/>
                  </a:lnTo>
                  <a:lnTo>
                    <a:pt x="8" y="21"/>
                  </a:lnTo>
                  <a:lnTo>
                    <a:pt x="5" y="18"/>
                  </a:lnTo>
                  <a:lnTo>
                    <a:pt x="1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3" y="4"/>
                  </a:lnTo>
                  <a:lnTo>
                    <a:pt x="5" y="1"/>
                  </a:lnTo>
                  <a:lnTo>
                    <a:pt x="9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  <a:lumOff val="3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36" name="Freeform 773"/>
            <p:cNvSpPr>
              <a:spLocks/>
            </p:cNvSpPr>
            <p:nvPr/>
          </p:nvSpPr>
          <p:spPr bwMode="auto">
            <a:xfrm>
              <a:off x="1612179" y="2606675"/>
              <a:ext cx="38100" cy="30163"/>
            </a:xfrm>
            <a:custGeom>
              <a:avLst/>
              <a:gdLst>
                <a:gd name="T0" fmla="*/ 13 w 24"/>
                <a:gd name="T1" fmla="*/ 0 h 19"/>
                <a:gd name="T2" fmla="*/ 17 w 24"/>
                <a:gd name="T3" fmla="*/ 0 h 19"/>
                <a:gd name="T4" fmla="*/ 21 w 24"/>
                <a:gd name="T5" fmla="*/ 1 h 19"/>
                <a:gd name="T6" fmla="*/ 23 w 24"/>
                <a:gd name="T7" fmla="*/ 4 h 19"/>
                <a:gd name="T8" fmla="*/ 24 w 24"/>
                <a:gd name="T9" fmla="*/ 5 h 19"/>
                <a:gd name="T10" fmla="*/ 24 w 24"/>
                <a:gd name="T11" fmla="*/ 8 h 19"/>
                <a:gd name="T12" fmla="*/ 23 w 24"/>
                <a:gd name="T13" fmla="*/ 9 h 19"/>
                <a:gd name="T14" fmla="*/ 22 w 24"/>
                <a:gd name="T15" fmla="*/ 10 h 19"/>
                <a:gd name="T16" fmla="*/ 19 w 24"/>
                <a:gd name="T17" fmla="*/ 9 h 19"/>
                <a:gd name="T18" fmla="*/ 17 w 24"/>
                <a:gd name="T19" fmla="*/ 8 h 19"/>
                <a:gd name="T20" fmla="*/ 13 w 24"/>
                <a:gd name="T21" fmla="*/ 6 h 19"/>
                <a:gd name="T22" fmla="*/ 10 w 24"/>
                <a:gd name="T23" fmla="*/ 6 h 19"/>
                <a:gd name="T24" fmla="*/ 10 w 24"/>
                <a:gd name="T25" fmla="*/ 6 h 19"/>
                <a:gd name="T26" fmla="*/ 7 w 24"/>
                <a:gd name="T27" fmla="*/ 8 h 19"/>
                <a:gd name="T28" fmla="*/ 7 w 24"/>
                <a:gd name="T29" fmla="*/ 9 h 19"/>
                <a:gd name="T30" fmla="*/ 7 w 24"/>
                <a:gd name="T31" fmla="*/ 10 h 19"/>
                <a:gd name="T32" fmla="*/ 10 w 24"/>
                <a:gd name="T33" fmla="*/ 12 h 19"/>
                <a:gd name="T34" fmla="*/ 11 w 24"/>
                <a:gd name="T35" fmla="*/ 13 h 19"/>
                <a:gd name="T36" fmla="*/ 13 w 24"/>
                <a:gd name="T37" fmla="*/ 14 h 19"/>
                <a:gd name="T38" fmla="*/ 14 w 24"/>
                <a:gd name="T39" fmla="*/ 15 h 19"/>
                <a:gd name="T40" fmla="*/ 14 w 24"/>
                <a:gd name="T41" fmla="*/ 18 h 19"/>
                <a:gd name="T42" fmla="*/ 13 w 24"/>
                <a:gd name="T43" fmla="*/ 19 h 19"/>
                <a:gd name="T44" fmla="*/ 11 w 24"/>
                <a:gd name="T45" fmla="*/ 19 h 19"/>
                <a:gd name="T46" fmla="*/ 10 w 24"/>
                <a:gd name="T47" fmla="*/ 19 h 19"/>
                <a:gd name="T48" fmla="*/ 10 w 24"/>
                <a:gd name="T49" fmla="*/ 19 h 19"/>
                <a:gd name="T50" fmla="*/ 6 w 24"/>
                <a:gd name="T51" fmla="*/ 18 h 19"/>
                <a:gd name="T52" fmla="*/ 2 w 24"/>
                <a:gd name="T53" fmla="*/ 15 h 19"/>
                <a:gd name="T54" fmla="*/ 1 w 24"/>
                <a:gd name="T55" fmla="*/ 12 h 19"/>
                <a:gd name="T56" fmla="*/ 0 w 24"/>
                <a:gd name="T57" fmla="*/ 9 h 19"/>
                <a:gd name="T58" fmla="*/ 1 w 24"/>
                <a:gd name="T59" fmla="*/ 5 h 19"/>
                <a:gd name="T60" fmla="*/ 4 w 24"/>
                <a:gd name="T61" fmla="*/ 2 h 19"/>
                <a:gd name="T62" fmla="*/ 6 w 24"/>
                <a:gd name="T63" fmla="*/ 0 h 19"/>
                <a:gd name="T64" fmla="*/ 10 w 24"/>
                <a:gd name="T65" fmla="*/ 0 h 19"/>
                <a:gd name="T66" fmla="*/ 13 w 24"/>
                <a:gd name="T6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" h="19">
                  <a:moveTo>
                    <a:pt x="13" y="0"/>
                  </a:moveTo>
                  <a:lnTo>
                    <a:pt x="17" y="0"/>
                  </a:lnTo>
                  <a:lnTo>
                    <a:pt x="21" y="1"/>
                  </a:lnTo>
                  <a:lnTo>
                    <a:pt x="23" y="4"/>
                  </a:lnTo>
                  <a:lnTo>
                    <a:pt x="24" y="5"/>
                  </a:lnTo>
                  <a:lnTo>
                    <a:pt x="24" y="8"/>
                  </a:lnTo>
                  <a:lnTo>
                    <a:pt x="23" y="9"/>
                  </a:lnTo>
                  <a:lnTo>
                    <a:pt x="22" y="10"/>
                  </a:lnTo>
                  <a:lnTo>
                    <a:pt x="19" y="9"/>
                  </a:lnTo>
                  <a:lnTo>
                    <a:pt x="17" y="8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10" y="12"/>
                  </a:lnTo>
                  <a:lnTo>
                    <a:pt x="11" y="13"/>
                  </a:lnTo>
                  <a:lnTo>
                    <a:pt x="13" y="14"/>
                  </a:lnTo>
                  <a:lnTo>
                    <a:pt x="14" y="15"/>
                  </a:lnTo>
                  <a:lnTo>
                    <a:pt x="14" y="18"/>
                  </a:lnTo>
                  <a:lnTo>
                    <a:pt x="13" y="19"/>
                  </a:lnTo>
                  <a:lnTo>
                    <a:pt x="11" y="19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6" y="18"/>
                  </a:lnTo>
                  <a:lnTo>
                    <a:pt x="2" y="15"/>
                  </a:lnTo>
                  <a:lnTo>
                    <a:pt x="1" y="12"/>
                  </a:lnTo>
                  <a:lnTo>
                    <a:pt x="0" y="9"/>
                  </a:lnTo>
                  <a:lnTo>
                    <a:pt x="1" y="5"/>
                  </a:lnTo>
                  <a:lnTo>
                    <a:pt x="4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  <a:lumOff val="3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37" name="Freeform 774"/>
            <p:cNvSpPr>
              <a:spLocks/>
            </p:cNvSpPr>
            <p:nvPr/>
          </p:nvSpPr>
          <p:spPr bwMode="auto">
            <a:xfrm>
              <a:off x="1605829" y="2679700"/>
              <a:ext cx="44450" cy="31750"/>
            </a:xfrm>
            <a:custGeom>
              <a:avLst/>
              <a:gdLst>
                <a:gd name="T0" fmla="*/ 10 w 28"/>
                <a:gd name="T1" fmla="*/ 0 h 20"/>
                <a:gd name="T2" fmla="*/ 14 w 28"/>
                <a:gd name="T3" fmla="*/ 1 h 20"/>
                <a:gd name="T4" fmla="*/ 17 w 28"/>
                <a:gd name="T5" fmla="*/ 1 h 20"/>
                <a:gd name="T6" fmla="*/ 21 w 28"/>
                <a:gd name="T7" fmla="*/ 2 h 20"/>
                <a:gd name="T8" fmla="*/ 25 w 28"/>
                <a:gd name="T9" fmla="*/ 5 h 20"/>
                <a:gd name="T10" fmla="*/ 27 w 28"/>
                <a:gd name="T11" fmla="*/ 7 h 20"/>
                <a:gd name="T12" fmla="*/ 28 w 28"/>
                <a:gd name="T13" fmla="*/ 9 h 20"/>
                <a:gd name="T14" fmla="*/ 28 w 28"/>
                <a:gd name="T15" fmla="*/ 11 h 20"/>
                <a:gd name="T16" fmla="*/ 26 w 28"/>
                <a:gd name="T17" fmla="*/ 13 h 20"/>
                <a:gd name="T18" fmla="*/ 25 w 28"/>
                <a:gd name="T19" fmla="*/ 13 h 20"/>
                <a:gd name="T20" fmla="*/ 22 w 28"/>
                <a:gd name="T21" fmla="*/ 11 h 20"/>
                <a:gd name="T22" fmla="*/ 21 w 28"/>
                <a:gd name="T23" fmla="*/ 10 h 20"/>
                <a:gd name="T24" fmla="*/ 17 w 28"/>
                <a:gd name="T25" fmla="*/ 9 h 20"/>
                <a:gd name="T26" fmla="*/ 14 w 28"/>
                <a:gd name="T27" fmla="*/ 7 h 20"/>
                <a:gd name="T28" fmla="*/ 10 w 28"/>
                <a:gd name="T29" fmla="*/ 7 h 20"/>
                <a:gd name="T30" fmla="*/ 8 w 28"/>
                <a:gd name="T31" fmla="*/ 9 h 20"/>
                <a:gd name="T32" fmla="*/ 6 w 28"/>
                <a:gd name="T33" fmla="*/ 9 h 20"/>
                <a:gd name="T34" fmla="*/ 8 w 28"/>
                <a:gd name="T35" fmla="*/ 9 h 20"/>
                <a:gd name="T36" fmla="*/ 9 w 28"/>
                <a:gd name="T37" fmla="*/ 11 h 20"/>
                <a:gd name="T38" fmla="*/ 14 w 28"/>
                <a:gd name="T39" fmla="*/ 13 h 20"/>
                <a:gd name="T40" fmla="*/ 15 w 28"/>
                <a:gd name="T41" fmla="*/ 13 h 20"/>
                <a:gd name="T42" fmla="*/ 17 w 28"/>
                <a:gd name="T43" fmla="*/ 14 h 20"/>
                <a:gd name="T44" fmla="*/ 18 w 28"/>
                <a:gd name="T45" fmla="*/ 15 h 20"/>
                <a:gd name="T46" fmla="*/ 19 w 28"/>
                <a:gd name="T47" fmla="*/ 17 h 20"/>
                <a:gd name="T48" fmla="*/ 18 w 28"/>
                <a:gd name="T49" fmla="*/ 18 h 20"/>
                <a:gd name="T50" fmla="*/ 17 w 28"/>
                <a:gd name="T51" fmla="*/ 19 h 20"/>
                <a:gd name="T52" fmla="*/ 15 w 28"/>
                <a:gd name="T53" fmla="*/ 20 h 20"/>
                <a:gd name="T54" fmla="*/ 14 w 28"/>
                <a:gd name="T55" fmla="*/ 19 h 20"/>
                <a:gd name="T56" fmla="*/ 10 w 28"/>
                <a:gd name="T57" fmla="*/ 19 h 20"/>
                <a:gd name="T58" fmla="*/ 8 w 28"/>
                <a:gd name="T59" fmla="*/ 18 h 20"/>
                <a:gd name="T60" fmla="*/ 4 w 28"/>
                <a:gd name="T61" fmla="*/ 15 h 20"/>
                <a:gd name="T62" fmla="*/ 1 w 28"/>
                <a:gd name="T63" fmla="*/ 13 h 20"/>
                <a:gd name="T64" fmla="*/ 0 w 28"/>
                <a:gd name="T65" fmla="*/ 10 h 20"/>
                <a:gd name="T66" fmla="*/ 0 w 28"/>
                <a:gd name="T67" fmla="*/ 7 h 20"/>
                <a:gd name="T68" fmla="*/ 1 w 28"/>
                <a:gd name="T69" fmla="*/ 5 h 20"/>
                <a:gd name="T70" fmla="*/ 4 w 28"/>
                <a:gd name="T71" fmla="*/ 2 h 20"/>
                <a:gd name="T72" fmla="*/ 6 w 28"/>
                <a:gd name="T73" fmla="*/ 1 h 20"/>
                <a:gd name="T74" fmla="*/ 10 w 28"/>
                <a:gd name="T7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" h="20">
                  <a:moveTo>
                    <a:pt x="10" y="0"/>
                  </a:moveTo>
                  <a:lnTo>
                    <a:pt x="14" y="1"/>
                  </a:lnTo>
                  <a:lnTo>
                    <a:pt x="17" y="1"/>
                  </a:lnTo>
                  <a:lnTo>
                    <a:pt x="21" y="2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8" y="11"/>
                  </a:lnTo>
                  <a:lnTo>
                    <a:pt x="26" y="13"/>
                  </a:lnTo>
                  <a:lnTo>
                    <a:pt x="25" y="13"/>
                  </a:lnTo>
                  <a:lnTo>
                    <a:pt x="22" y="11"/>
                  </a:lnTo>
                  <a:lnTo>
                    <a:pt x="21" y="10"/>
                  </a:lnTo>
                  <a:lnTo>
                    <a:pt x="17" y="9"/>
                  </a:lnTo>
                  <a:lnTo>
                    <a:pt x="14" y="7"/>
                  </a:lnTo>
                  <a:lnTo>
                    <a:pt x="10" y="7"/>
                  </a:lnTo>
                  <a:lnTo>
                    <a:pt x="8" y="9"/>
                  </a:lnTo>
                  <a:lnTo>
                    <a:pt x="6" y="9"/>
                  </a:lnTo>
                  <a:lnTo>
                    <a:pt x="8" y="9"/>
                  </a:lnTo>
                  <a:lnTo>
                    <a:pt x="9" y="11"/>
                  </a:lnTo>
                  <a:lnTo>
                    <a:pt x="14" y="13"/>
                  </a:lnTo>
                  <a:lnTo>
                    <a:pt x="15" y="13"/>
                  </a:lnTo>
                  <a:lnTo>
                    <a:pt x="17" y="14"/>
                  </a:lnTo>
                  <a:lnTo>
                    <a:pt x="18" y="15"/>
                  </a:lnTo>
                  <a:lnTo>
                    <a:pt x="19" y="17"/>
                  </a:lnTo>
                  <a:lnTo>
                    <a:pt x="18" y="18"/>
                  </a:lnTo>
                  <a:lnTo>
                    <a:pt x="17" y="19"/>
                  </a:lnTo>
                  <a:lnTo>
                    <a:pt x="15" y="20"/>
                  </a:lnTo>
                  <a:lnTo>
                    <a:pt x="14" y="19"/>
                  </a:lnTo>
                  <a:lnTo>
                    <a:pt x="10" y="19"/>
                  </a:lnTo>
                  <a:lnTo>
                    <a:pt x="8" y="18"/>
                  </a:lnTo>
                  <a:lnTo>
                    <a:pt x="4" y="15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5"/>
                  </a:lnTo>
                  <a:lnTo>
                    <a:pt x="4" y="2"/>
                  </a:lnTo>
                  <a:lnTo>
                    <a:pt x="6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  <a:lumOff val="3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38" name="Freeform 775"/>
            <p:cNvSpPr>
              <a:spLocks/>
            </p:cNvSpPr>
            <p:nvPr/>
          </p:nvSpPr>
          <p:spPr bwMode="auto">
            <a:xfrm>
              <a:off x="1607417" y="2720975"/>
              <a:ext cx="42863" cy="30163"/>
            </a:xfrm>
            <a:custGeom>
              <a:avLst/>
              <a:gdLst>
                <a:gd name="T0" fmla="*/ 13 w 27"/>
                <a:gd name="T1" fmla="*/ 0 h 19"/>
                <a:gd name="T2" fmla="*/ 16 w 27"/>
                <a:gd name="T3" fmla="*/ 0 h 19"/>
                <a:gd name="T4" fmla="*/ 20 w 27"/>
                <a:gd name="T5" fmla="*/ 1 h 19"/>
                <a:gd name="T6" fmla="*/ 25 w 27"/>
                <a:gd name="T7" fmla="*/ 2 h 19"/>
                <a:gd name="T8" fmla="*/ 26 w 27"/>
                <a:gd name="T9" fmla="*/ 4 h 19"/>
                <a:gd name="T10" fmla="*/ 27 w 27"/>
                <a:gd name="T11" fmla="*/ 5 h 19"/>
                <a:gd name="T12" fmla="*/ 27 w 27"/>
                <a:gd name="T13" fmla="*/ 8 h 19"/>
                <a:gd name="T14" fmla="*/ 26 w 27"/>
                <a:gd name="T15" fmla="*/ 9 h 19"/>
                <a:gd name="T16" fmla="*/ 25 w 27"/>
                <a:gd name="T17" fmla="*/ 9 h 19"/>
                <a:gd name="T18" fmla="*/ 22 w 27"/>
                <a:gd name="T19" fmla="*/ 9 h 19"/>
                <a:gd name="T20" fmla="*/ 20 w 27"/>
                <a:gd name="T21" fmla="*/ 9 h 19"/>
                <a:gd name="T22" fmla="*/ 16 w 27"/>
                <a:gd name="T23" fmla="*/ 8 h 19"/>
                <a:gd name="T24" fmla="*/ 13 w 27"/>
                <a:gd name="T25" fmla="*/ 8 h 19"/>
                <a:gd name="T26" fmla="*/ 12 w 27"/>
                <a:gd name="T27" fmla="*/ 8 h 19"/>
                <a:gd name="T28" fmla="*/ 10 w 27"/>
                <a:gd name="T29" fmla="*/ 8 h 19"/>
                <a:gd name="T30" fmla="*/ 8 w 27"/>
                <a:gd name="T31" fmla="*/ 8 h 19"/>
                <a:gd name="T32" fmla="*/ 8 w 27"/>
                <a:gd name="T33" fmla="*/ 9 h 19"/>
                <a:gd name="T34" fmla="*/ 8 w 27"/>
                <a:gd name="T35" fmla="*/ 9 h 19"/>
                <a:gd name="T36" fmla="*/ 9 w 27"/>
                <a:gd name="T37" fmla="*/ 10 h 19"/>
                <a:gd name="T38" fmla="*/ 13 w 27"/>
                <a:gd name="T39" fmla="*/ 12 h 19"/>
                <a:gd name="T40" fmla="*/ 16 w 27"/>
                <a:gd name="T41" fmla="*/ 12 h 19"/>
                <a:gd name="T42" fmla="*/ 17 w 27"/>
                <a:gd name="T43" fmla="*/ 13 h 19"/>
                <a:gd name="T44" fmla="*/ 18 w 27"/>
                <a:gd name="T45" fmla="*/ 14 h 19"/>
                <a:gd name="T46" fmla="*/ 18 w 27"/>
                <a:gd name="T47" fmla="*/ 15 h 19"/>
                <a:gd name="T48" fmla="*/ 18 w 27"/>
                <a:gd name="T49" fmla="*/ 17 h 19"/>
                <a:gd name="T50" fmla="*/ 17 w 27"/>
                <a:gd name="T51" fmla="*/ 18 h 19"/>
                <a:gd name="T52" fmla="*/ 16 w 27"/>
                <a:gd name="T53" fmla="*/ 19 h 19"/>
                <a:gd name="T54" fmla="*/ 13 w 27"/>
                <a:gd name="T55" fmla="*/ 19 h 19"/>
                <a:gd name="T56" fmla="*/ 9 w 27"/>
                <a:gd name="T57" fmla="*/ 18 h 19"/>
                <a:gd name="T58" fmla="*/ 5 w 27"/>
                <a:gd name="T59" fmla="*/ 17 h 19"/>
                <a:gd name="T60" fmla="*/ 3 w 27"/>
                <a:gd name="T61" fmla="*/ 14 h 19"/>
                <a:gd name="T62" fmla="*/ 1 w 27"/>
                <a:gd name="T63" fmla="*/ 12 h 19"/>
                <a:gd name="T64" fmla="*/ 0 w 27"/>
                <a:gd name="T65" fmla="*/ 8 h 19"/>
                <a:gd name="T66" fmla="*/ 1 w 27"/>
                <a:gd name="T67" fmla="*/ 5 h 19"/>
                <a:gd name="T68" fmla="*/ 3 w 27"/>
                <a:gd name="T69" fmla="*/ 2 h 19"/>
                <a:gd name="T70" fmla="*/ 5 w 27"/>
                <a:gd name="T71" fmla="*/ 1 h 19"/>
                <a:gd name="T72" fmla="*/ 8 w 27"/>
                <a:gd name="T73" fmla="*/ 1 h 19"/>
                <a:gd name="T74" fmla="*/ 13 w 27"/>
                <a:gd name="T7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7" h="19">
                  <a:moveTo>
                    <a:pt x="13" y="0"/>
                  </a:moveTo>
                  <a:lnTo>
                    <a:pt x="16" y="0"/>
                  </a:lnTo>
                  <a:lnTo>
                    <a:pt x="20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7" y="5"/>
                  </a:lnTo>
                  <a:lnTo>
                    <a:pt x="27" y="8"/>
                  </a:lnTo>
                  <a:lnTo>
                    <a:pt x="26" y="9"/>
                  </a:lnTo>
                  <a:lnTo>
                    <a:pt x="25" y="9"/>
                  </a:lnTo>
                  <a:lnTo>
                    <a:pt x="22" y="9"/>
                  </a:lnTo>
                  <a:lnTo>
                    <a:pt x="20" y="9"/>
                  </a:lnTo>
                  <a:lnTo>
                    <a:pt x="16" y="8"/>
                  </a:lnTo>
                  <a:lnTo>
                    <a:pt x="13" y="8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9"/>
                  </a:lnTo>
                  <a:lnTo>
                    <a:pt x="9" y="10"/>
                  </a:lnTo>
                  <a:lnTo>
                    <a:pt x="13" y="12"/>
                  </a:lnTo>
                  <a:lnTo>
                    <a:pt x="16" y="12"/>
                  </a:lnTo>
                  <a:lnTo>
                    <a:pt x="17" y="13"/>
                  </a:lnTo>
                  <a:lnTo>
                    <a:pt x="18" y="14"/>
                  </a:lnTo>
                  <a:lnTo>
                    <a:pt x="18" y="15"/>
                  </a:lnTo>
                  <a:lnTo>
                    <a:pt x="18" y="17"/>
                  </a:lnTo>
                  <a:lnTo>
                    <a:pt x="17" y="18"/>
                  </a:lnTo>
                  <a:lnTo>
                    <a:pt x="16" y="19"/>
                  </a:lnTo>
                  <a:lnTo>
                    <a:pt x="13" y="19"/>
                  </a:lnTo>
                  <a:lnTo>
                    <a:pt x="9" y="18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1" y="12"/>
                  </a:lnTo>
                  <a:lnTo>
                    <a:pt x="0" y="8"/>
                  </a:lnTo>
                  <a:lnTo>
                    <a:pt x="1" y="5"/>
                  </a:lnTo>
                  <a:lnTo>
                    <a:pt x="3" y="2"/>
                  </a:lnTo>
                  <a:lnTo>
                    <a:pt x="5" y="1"/>
                  </a:lnTo>
                  <a:lnTo>
                    <a:pt x="8" y="1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  <a:lumOff val="3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39" name="Freeform 776"/>
            <p:cNvSpPr>
              <a:spLocks/>
            </p:cNvSpPr>
            <p:nvPr/>
          </p:nvSpPr>
          <p:spPr bwMode="auto">
            <a:xfrm>
              <a:off x="1607417" y="2757488"/>
              <a:ext cx="46038" cy="31750"/>
            </a:xfrm>
            <a:custGeom>
              <a:avLst/>
              <a:gdLst>
                <a:gd name="T0" fmla="*/ 13 w 29"/>
                <a:gd name="T1" fmla="*/ 0 h 20"/>
                <a:gd name="T2" fmla="*/ 20 w 29"/>
                <a:gd name="T3" fmla="*/ 2 h 20"/>
                <a:gd name="T4" fmla="*/ 26 w 29"/>
                <a:gd name="T5" fmla="*/ 3 h 20"/>
                <a:gd name="T6" fmla="*/ 27 w 29"/>
                <a:gd name="T7" fmla="*/ 4 h 20"/>
                <a:gd name="T8" fmla="*/ 29 w 29"/>
                <a:gd name="T9" fmla="*/ 6 h 20"/>
                <a:gd name="T10" fmla="*/ 29 w 29"/>
                <a:gd name="T11" fmla="*/ 8 h 20"/>
                <a:gd name="T12" fmla="*/ 27 w 29"/>
                <a:gd name="T13" fmla="*/ 9 h 20"/>
                <a:gd name="T14" fmla="*/ 26 w 29"/>
                <a:gd name="T15" fmla="*/ 9 h 20"/>
                <a:gd name="T16" fmla="*/ 25 w 29"/>
                <a:gd name="T17" fmla="*/ 9 h 20"/>
                <a:gd name="T18" fmla="*/ 22 w 29"/>
                <a:gd name="T19" fmla="*/ 9 h 20"/>
                <a:gd name="T20" fmla="*/ 20 w 29"/>
                <a:gd name="T21" fmla="*/ 8 h 20"/>
                <a:gd name="T22" fmla="*/ 16 w 29"/>
                <a:gd name="T23" fmla="*/ 7 h 20"/>
                <a:gd name="T24" fmla="*/ 13 w 29"/>
                <a:gd name="T25" fmla="*/ 7 h 20"/>
                <a:gd name="T26" fmla="*/ 10 w 29"/>
                <a:gd name="T27" fmla="*/ 8 h 20"/>
                <a:gd name="T28" fmla="*/ 8 w 29"/>
                <a:gd name="T29" fmla="*/ 9 h 20"/>
                <a:gd name="T30" fmla="*/ 8 w 29"/>
                <a:gd name="T31" fmla="*/ 9 h 20"/>
                <a:gd name="T32" fmla="*/ 8 w 29"/>
                <a:gd name="T33" fmla="*/ 9 h 20"/>
                <a:gd name="T34" fmla="*/ 9 w 29"/>
                <a:gd name="T35" fmla="*/ 11 h 20"/>
                <a:gd name="T36" fmla="*/ 13 w 29"/>
                <a:gd name="T37" fmla="*/ 12 h 20"/>
                <a:gd name="T38" fmla="*/ 16 w 29"/>
                <a:gd name="T39" fmla="*/ 13 h 20"/>
                <a:gd name="T40" fmla="*/ 18 w 29"/>
                <a:gd name="T41" fmla="*/ 15 h 20"/>
                <a:gd name="T42" fmla="*/ 18 w 29"/>
                <a:gd name="T43" fmla="*/ 16 h 20"/>
                <a:gd name="T44" fmla="*/ 18 w 29"/>
                <a:gd name="T45" fmla="*/ 17 h 20"/>
                <a:gd name="T46" fmla="*/ 18 w 29"/>
                <a:gd name="T47" fmla="*/ 19 h 20"/>
                <a:gd name="T48" fmla="*/ 16 w 29"/>
                <a:gd name="T49" fmla="*/ 20 h 20"/>
                <a:gd name="T50" fmla="*/ 14 w 29"/>
                <a:gd name="T51" fmla="*/ 20 h 20"/>
                <a:gd name="T52" fmla="*/ 13 w 29"/>
                <a:gd name="T53" fmla="*/ 20 h 20"/>
                <a:gd name="T54" fmla="*/ 9 w 29"/>
                <a:gd name="T55" fmla="*/ 19 h 20"/>
                <a:gd name="T56" fmla="*/ 7 w 29"/>
                <a:gd name="T57" fmla="*/ 17 h 20"/>
                <a:gd name="T58" fmla="*/ 4 w 29"/>
                <a:gd name="T59" fmla="*/ 16 h 20"/>
                <a:gd name="T60" fmla="*/ 1 w 29"/>
                <a:gd name="T61" fmla="*/ 13 h 20"/>
                <a:gd name="T62" fmla="*/ 0 w 29"/>
                <a:gd name="T63" fmla="*/ 11 h 20"/>
                <a:gd name="T64" fmla="*/ 0 w 29"/>
                <a:gd name="T65" fmla="*/ 8 h 20"/>
                <a:gd name="T66" fmla="*/ 1 w 29"/>
                <a:gd name="T67" fmla="*/ 6 h 20"/>
                <a:gd name="T68" fmla="*/ 5 w 29"/>
                <a:gd name="T69" fmla="*/ 3 h 20"/>
                <a:gd name="T70" fmla="*/ 8 w 29"/>
                <a:gd name="T71" fmla="*/ 2 h 20"/>
                <a:gd name="T72" fmla="*/ 13 w 29"/>
                <a:gd name="T7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9" h="20">
                  <a:moveTo>
                    <a:pt x="13" y="0"/>
                  </a:moveTo>
                  <a:lnTo>
                    <a:pt x="20" y="2"/>
                  </a:lnTo>
                  <a:lnTo>
                    <a:pt x="26" y="3"/>
                  </a:lnTo>
                  <a:lnTo>
                    <a:pt x="27" y="4"/>
                  </a:lnTo>
                  <a:lnTo>
                    <a:pt x="29" y="6"/>
                  </a:lnTo>
                  <a:lnTo>
                    <a:pt x="29" y="8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5" y="9"/>
                  </a:lnTo>
                  <a:lnTo>
                    <a:pt x="22" y="9"/>
                  </a:lnTo>
                  <a:lnTo>
                    <a:pt x="20" y="8"/>
                  </a:lnTo>
                  <a:lnTo>
                    <a:pt x="16" y="7"/>
                  </a:lnTo>
                  <a:lnTo>
                    <a:pt x="13" y="7"/>
                  </a:lnTo>
                  <a:lnTo>
                    <a:pt x="10" y="8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9" y="11"/>
                  </a:lnTo>
                  <a:lnTo>
                    <a:pt x="13" y="12"/>
                  </a:lnTo>
                  <a:lnTo>
                    <a:pt x="16" y="13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8" y="17"/>
                  </a:lnTo>
                  <a:lnTo>
                    <a:pt x="18" y="19"/>
                  </a:lnTo>
                  <a:lnTo>
                    <a:pt x="16" y="20"/>
                  </a:lnTo>
                  <a:lnTo>
                    <a:pt x="14" y="20"/>
                  </a:lnTo>
                  <a:lnTo>
                    <a:pt x="13" y="20"/>
                  </a:lnTo>
                  <a:lnTo>
                    <a:pt x="9" y="19"/>
                  </a:lnTo>
                  <a:lnTo>
                    <a:pt x="7" y="17"/>
                  </a:lnTo>
                  <a:lnTo>
                    <a:pt x="4" y="16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0" y="8"/>
                  </a:lnTo>
                  <a:lnTo>
                    <a:pt x="1" y="6"/>
                  </a:lnTo>
                  <a:lnTo>
                    <a:pt x="5" y="3"/>
                  </a:lnTo>
                  <a:lnTo>
                    <a:pt x="8" y="2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  <a:lumOff val="3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40" name="Freeform 777"/>
            <p:cNvSpPr>
              <a:spLocks/>
            </p:cNvSpPr>
            <p:nvPr/>
          </p:nvSpPr>
          <p:spPr bwMode="auto">
            <a:xfrm>
              <a:off x="1609004" y="2797175"/>
              <a:ext cx="41275" cy="31750"/>
            </a:xfrm>
            <a:custGeom>
              <a:avLst/>
              <a:gdLst>
                <a:gd name="T0" fmla="*/ 12 w 26"/>
                <a:gd name="T1" fmla="*/ 0 h 20"/>
                <a:gd name="T2" fmla="*/ 15 w 26"/>
                <a:gd name="T3" fmla="*/ 0 h 20"/>
                <a:gd name="T4" fmla="*/ 19 w 26"/>
                <a:gd name="T5" fmla="*/ 1 h 20"/>
                <a:gd name="T6" fmla="*/ 24 w 26"/>
                <a:gd name="T7" fmla="*/ 4 h 20"/>
                <a:gd name="T8" fmla="*/ 26 w 26"/>
                <a:gd name="T9" fmla="*/ 5 h 20"/>
                <a:gd name="T10" fmla="*/ 26 w 26"/>
                <a:gd name="T11" fmla="*/ 7 h 20"/>
                <a:gd name="T12" fmla="*/ 26 w 26"/>
                <a:gd name="T13" fmla="*/ 8 h 20"/>
                <a:gd name="T14" fmla="*/ 26 w 26"/>
                <a:gd name="T15" fmla="*/ 9 h 20"/>
                <a:gd name="T16" fmla="*/ 25 w 26"/>
                <a:gd name="T17" fmla="*/ 11 h 20"/>
                <a:gd name="T18" fmla="*/ 23 w 26"/>
                <a:gd name="T19" fmla="*/ 11 h 20"/>
                <a:gd name="T20" fmla="*/ 19 w 26"/>
                <a:gd name="T21" fmla="*/ 9 h 20"/>
                <a:gd name="T22" fmla="*/ 16 w 26"/>
                <a:gd name="T23" fmla="*/ 8 h 20"/>
                <a:gd name="T24" fmla="*/ 12 w 26"/>
                <a:gd name="T25" fmla="*/ 8 h 20"/>
                <a:gd name="T26" fmla="*/ 12 w 26"/>
                <a:gd name="T27" fmla="*/ 8 h 20"/>
                <a:gd name="T28" fmla="*/ 9 w 26"/>
                <a:gd name="T29" fmla="*/ 8 h 20"/>
                <a:gd name="T30" fmla="*/ 8 w 26"/>
                <a:gd name="T31" fmla="*/ 8 h 20"/>
                <a:gd name="T32" fmla="*/ 7 w 26"/>
                <a:gd name="T33" fmla="*/ 9 h 20"/>
                <a:gd name="T34" fmla="*/ 8 w 26"/>
                <a:gd name="T35" fmla="*/ 9 h 20"/>
                <a:gd name="T36" fmla="*/ 9 w 26"/>
                <a:gd name="T37" fmla="*/ 11 h 20"/>
                <a:gd name="T38" fmla="*/ 12 w 26"/>
                <a:gd name="T39" fmla="*/ 12 h 20"/>
                <a:gd name="T40" fmla="*/ 13 w 26"/>
                <a:gd name="T41" fmla="*/ 13 h 20"/>
                <a:gd name="T42" fmla="*/ 15 w 26"/>
                <a:gd name="T43" fmla="*/ 13 h 20"/>
                <a:gd name="T44" fmla="*/ 16 w 26"/>
                <a:gd name="T45" fmla="*/ 13 h 20"/>
                <a:gd name="T46" fmla="*/ 17 w 26"/>
                <a:gd name="T47" fmla="*/ 15 h 20"/>
                <a:gd name="T48" fmla="*/ 17 w 26"/>
                <a:gd name="T49" fmla="*/ 17 h 20"/>
                <a:gd name="T50" fmla="*/ 17 w 26"/>
                <a:gd name="T51" fmla="*/ 18 h 20"/>
                <a:gd name="T52" fmla="*/ 16 w 26"/>
                <a:gd name="T53" fmla="*/ 20 h 20"/>
                <a:gd name="T54" fmla="*/ 15 w 26"/>
                <a:gd name="T55" fmla="*/ 20 h 20"/>
                <a:gd name="T56" fmla="*/ 12 w 26"/>
                <a:gd name="T57" fmla="*/ 20 h 20"/>
                <a:gd name="T58" fmla="*/ 8 w 26"/>
                <a:gd name="T59" fmla="*/ 18 h 20"/>
                <a:gd name="T60" fmla="*/ 4 w 26"/>
                <a:gd name="T61" fmla="*/ 16 h 20"/>
                <a:gd name="T62" fmla="*/ 2 w 26"/>
                <a:gd name="T63" fmla="*/ 13 h 20"/>
                <a:gd name="T64" fmla="*/ 0 w 26"/>
                <a:gd name="T65" fmla="*/ 11 h 20"/>
                <a:gd name="T66" fmla="*/ 0 w 26"/>
                <a:gd name="T67" fmla="*/ 7 h 20"/>
                <a:gd name="T68" fmla="*/ 2 w 26"/>
                <a:gd name="T69" fmla="*/ 4 h 20"/>
                <a:gd name="T70" fmla="*/ 3 w 26"/>
                <a:gd name="T71" fmla="*/ 3 h 20"/>
                <a:gd name="T72" fmla="*/ 6 w 26"/>
                <a:gd name="T73" fmla="*/ 1 h 20"/>
                <a:gd name="T74" fmla="*/ 8 w 26"/>
                <a:gd name="T75" fmla="*/ 0 h 20"/>
                <a:gd name="T76" fmla="*/ 12 w 26"/>
                <a:gd name="T7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" h="20">
                  <a:moveTo>
                    <a:pt x="12" y="0"/>
                  </a:moveTo>
                  <a:lnTo>
                    <a:pt x="15" y="0"/>
                  </a:lnTo>
                  <a:lnTo>
                    <a:pt x="19" y="1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6" y="7"/>
                  </a:lnTo>
                  <a:lnTo>
                    <a:pt x="26" y="8"/>
                  </a:lnTo>
                  <a:lnTo>
                    <a:pt x="26" y="9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19" y="9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9" y="8"/>
                  </a:lnTo>
                  <a:lnTo>
                    <a:pt x="8" y="8"/>
                  </a:lnTo>
                  <a:lnTo>
                    <a:pt x="7" y="9"/>
                  </a:lnTo>
                  <a:lnTo>
                    <a:pt x="8" y="9"/>
                  </a:lnTo>
                  <a:lnTo>
                    <a:pt x="9" y="11"/>
                  </a:lnTo>
                  <a:lnTo>
                    <a:pt x="12" y="12"/>
                  </a:lnTo>
                  <a:lnTo>
                    <a:pt x="13" y="13"/>
                  </a:lnTo>
                  <a:lnTo>
                    <a:pt x="15" y="13"/>
                  </a:lnTo>
                  <a:lnTo>
                    <a:pt x="16" y="13"/>
                  </a:lnTo>
                  <a:lnTo>
                    <a:pt x="17" y="15"/>
                  </a:lnTo>
                  <a:lnTo>
                    <a:pt x="17" y="17"/>
                  </a:lnTo>
                  <a:lnTo>
                    <a:pt x="17" y="18"/>
                  </a:lnTo>
                  <a:lnTo>
                    <a:pt x="16" y="20"/>
                  </a:lnTo>
                  <a:lnTo>
                    <a:pt x="15" y="20"/>
                  </a:lnTo>
                  <a:lnTo>
                    <a:pt x="12" y="20"/>
                  </a:lnTo>
                  <a:lnTo>
                    <a:pt x="8" y="18"/>
                  </a:lnTo>
                  <a:lnTo>
                    <a:pt x="4" y="16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3" y="3"/>
                  </a:lnTo>
                  <a:lnTo>
                    <a:pt x="6" y="1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  <a:lumOff val="3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41" name="Freeform 778"/>
            <p:cNvSpPr>
              <a:spLocks/>
            </p:cNvSpPr>
            <p:nvPr/>
          </p:nvSpPr>
          <p:spPr bwMode="auto">
            <a:xfrm>
              <a:off x="1609004" y="2830513"/>
              <a:ext cx="44450" cy="33338"/>
            </a:xfrm>
            <a:custGeom>
              <a:avLst/>
              <a:gdLst>
                <a:gd name="T0" fmla="*/ 12 w 28"/>
                <a:gd name="T1" fmla="*/ 0 h 21"/>
                <a:gd name="T2" fmla="*/ 15 w 28"/>
                <a:gd name="T3" fmla="*/ 1 h 21"/>
                <a:gd name="T4" fmla="*/ 19 w 28"/>
                <a:gd name="T5" fmla="*/ 3 h 21"/>
                <a:gd name="T6" fmla="*/ 23 w 28"/>
                <a:gd name="T7" fmla="*/ 4 h 21"/>
                <a:gd name="T8" fmla="*/ 26 w 28"/>
                <a:gd name="T9" fmla="*/ 5 h 21"/>
                <a:gd name="T10" fmla="*/ 28 w 28"/>
                <a:gd name="T11" fmla="*/ 7 h 21"/>
                <a:gd name="T12" fmla="*/ 28 w 28"/>
                <a:gd name="T13" fmla="*/ 8 h 21"/>
                <a:gd name="T14" fmla="*/ 28 w 28"/>
                <a:gd name="T15" fmla="*/ 11 h 21"/>
                <a:gd name="T16" fmla="*/ 28 w 28"/>
                <a:gd name="T17" fmla="*/ 12 h 21"/>
                <a:gd name="T18" fmla="*/ 26 w 28"/>
                <a:gd name="T19" fmla="*/ 12 h 21"/>
                <a:gd name="T20" fmla="*/ 24 w 28"/>
                <a:gd name="T21" fmla="*/ 12 h 21"/>
                <a:gd name="T22" fmla="*/ 19 w 28"/>
                <a:gd name="T23" fmla="*/ 9 h 21"/>
                <a:gd name="T24" fmla="*/ 16 w 28"/>
                <a:gd name="T25" fmla="*/ 9 h 21"/>
                <a:gd name="T26" fmla="*/ 15 w 28"/>
                <a:gd name="T27" fmla="*/ 8 h 21"/>
                <a:gd name="T28" fmla="*/ 12 w 28"/>
                <a:gd name="T29" fmla="*/ 8 h 21"/>
                <a:gd name="T30" fmla="*/ 9 w 28"/>
                <a:gd name="T31" fmla="*/ 7 h 21"/>
                <a:gd name="T32" fmla="*/ 8 w 28"/>
                <a:gd name="T33" fmla="*/ 8 h 21"/>
                <a:gd name="T34" fmla="*/ 8 w 28"/>
                <a:gd name="T35" fmla="*/ 9 h 21"/>
                <a:gd name="T36" fmla="*/ 8 w 28"/>
                <a:gd name="T37" fmla="*/ 11 h 21"/>
                <a:gd name="T38" fmla="*/ 9 w 28"/>
                <a:gd name="T39" fmla="*/ 12 h 21"/>
                <a:gd name="T40" fmla="*/ 12 w 28"/>
                <a:gd name="T41" fmla="*/ 13 h 21"/>
                <a:gd name="T42" fmla="*/ 13 w 28"/>
                <a:gd name="T43" fmla="*/ 13 h 21"/>
                <a:gd name="T44" fmla="*/ 15 w 28"/>
                <a:gd name="T45" fmla="*/ 15 h 21"/>
                <a:gd name="T46" fmla="*/ 16 w 28"/>
                <a:gd name="T47" fmla="*/ 15 h 21"/>
                <a:gd name="T48" fmla="*/ 17 w 28"/>
                <a:gd name="T49" fmla="*/ 17 h 21"/>
                <a:gd name="T50" fmla="*/ 17 w 28"/>
                <a:gd name="T51" fmla="*/ 18 h 21"/>
                <a:gd name="T52" fmla="*/ 16 w 28"/>
                <a:gd name="T53" fmla="*/ 20 h 21"/>
                <a:gd name="T54" fmla="*/ 15 w 28"/>
                <a:gd name="T55" fmla="*/ 21 h 21"/>
                <a:gd name="T56" fmla="*/ 12 w 28"/>
                <a:gd name="T57" fmla="*/ 21 h 21"/>
                <a:gd name="T58" fmla="*/ 12 w 28"/>
                <a:gd name="T59" fmla="*/ 21 h 21"/>
                <a:gd name="T60" fmla="*/ 8 w 28"/>
                <a:gd name="T61" fmla="*/ 18 h 21"/>
                <a:gd name="T62" fmla="*/ 6 w 28"/>
                <a:gd name="T63" fmla="*/ 17 h 21"/>
                <a:gd name="T64" fmla="*/ 3 w 28"/>
                <a:gd name="T65" fmla="*/ 15 h 21"/>
                <a:gd name="T66" fmla="*/ 0 w 28"/>
                <a:gd name="T67" fmla="*/ 11 h 21"/>
                <a:gd name="T68" fmla="*/ 0 w 28"/>
                <a:gd name="T69" fmla="*/ 8 h 21"/>
                <a:gd name="T70" fmla="*/ 2 w 28"/>
                <a:gd name="T71" fmla="*/ 4 h 21"/>
                <a:gd name="T72" fmla="*/ 4 w 28"/>
                <a:gd name="T73" fmla="*/ 1 h 21"/>
                <a:gd name="T74" fmla="*/ 8 w 28"/>
                <a:gd name="T75" fmla="*/ 0 h 21"/>
                <a:gd name="T76" fmla="*/ 12 w 28"/>
                <a:gd name="T7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8" h="21">
                  <a:moveTo>
                    <a:pt x="12" y="0"/>
                  </a:moveTo>
                  <a:lnTo>
                    <a:pt x="15" y="1"/>
                  </a:lnTo>
                  <a:lnTo>
                    <a:pt x="19" y="3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11"/>
                  </a:lnTo>
                  <a:lnTo>
                    <a:pt x="28" y="12"/>
                  </a:lnTo>
                  <a:lnTo>
                    <a:pt x="26" y="12"/>
                  </a:lnTo>
                  <a:lnTo>
                    <a:pt x="24" y="12"/>
                  </a:lnTo>
                  <a:lnTo>
                    <a:pt x="19" y="9"/>
                  </a:lnTo>
                  <a:lnTo>
                    <a:pt x="16" y="9"/>
                  </a:lnTo>
                  <a:lnTo>
                    <a:pt x="15" y="8"/>
                  </a:lnTo>
                  <a:lnTo>
                    <a:pt x="12" y="8"/>
                  </a:lnTo>
                  <a:lnTo>
                    <a:pt x="9" y="7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11"/>
                  </a:lnTo>
                  <a:lnTo>
                    <a:pt x="9" y="12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6" y="15"/>
                  </a:lnTo>
                  <a:lnTo>
                    <a:pt x="17" y="17"/>
                  </a:lnTo>
                  <a:lnTo>
                    <a:pt x="17" y="18"/>
                  </a:lnTo>
                  <a:lnTo>
                    <a:pt x="16" y="20"/>
                  </a:lnTo>
                  <a:lnTo>
                    <a:pt x="15" y="21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3" y="15"/>
                  </a:lnTo>
                  <a:lnTo>
                    <a:pt x="0" y="11"/>
                  </a:lnTo>
                  <a:lnTo>
                    <a:pt x="0" y="8"/>
                  </a:lnTo>
                  <a:lnTo>
                    <a:pt x="2" y="4"/>
                  </a:lnTo>
                  <a:lnTo>
                    <a:pt x="4" y="1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  <a:lumOff val="3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42" name="Freeform 779"/>
            <p:cNvSpPr>
              <a:spLocks/>
            </p:cNvSpPr>
            <p:nvPr/>
          </p:nvSpPr>
          <p:spPr bwMode="auto">
            <a:xfrm>
              <a:off x="1607417" y="2868613"/>
              <a:ext cx="46038" cy="33338"/>
            </a:xfrm>
            <a:custGeom>
              <a:avLst/>
              <a:gdLst>
                <a:gd name="T0" fmla="*/ 13 w 29"/>
                <a:gd name="T1" fmla="*/ 0 h 21"/>
                <a:gd name="T2" fmla="*/ 20 w 29"/>
                <a:gd name="T3" fmla="*/ 1 h 21"/>
                <a:gd name="T4" fmla="*/ 24 w 29"/>
                <a:gd name="T5" fmla="*/ 4 h 21"/>
                <a:gd name="T6" fmla="*/ 27 w 29"/>
                <a:gd name="T7" fmla="*/ 5 h 21"/>
                <a:gd name="T8" fmla="*/ 29 w 29"/>
                <a:gd name="T9" fmla="*/ 8 h 21"/>
                <a:gd name="T10" fmla="*/ 29 w 29"/>
                <a:gd name="T11" fmla="*/ 9 h 21"/>
                <a:gd name="T12" fmla="*/ 27 w 29"/>
                <a:gd name="T13" fmla="*/ 11 h 21"/>
                <a:gd name="T14" fmla="*/ 26 w 29"/>
                <a:gd name="T15" fmla="*/ 11 h 21"/>
                <a:gd name="T16" fmla="*/ 24 w 29"/>
                <a:gd name="T17" fmla="*/ 11 h 21"/>
                <a:gd name="T18" fmla="*/ 20 w 29"/>
                <a:gd name="T19" fmla="*/ 9 h 21"/>
                <a:gd name="T20" fmla="*/ 16 w 29"/>
                <a:gd name="T21" fmla="*/ 8 h 21"/>
                <a:gd name="T22" fmla="*/ 13 w 29"/>
                <a:gd name="T23" fmla="*/ 8 h 21"/>
                <a:gd name="T24" fmla="*/ 10 w 29"/>
                <a:gd name="T25" fmla="*/ 8 h 21"/>
                <a:gd name="T26" fmla="*/ 8 w 29"/>
                <a:gd name="T27" fmla="*/ 8 h 21"/>
                <a:gd name="T28" fmla="*/ 7 w 29"/>
                <a:gd name="T29" fmla="*/ 8 h 21"/>
                <a:gd name="T30" fmla="*/ 8 w 29"/>
                <a:gd name="T31" fmla="*/ 9 h 21"/>
                <a:gd name="T32" fmla="*/ 8 w 29"/>
                <a:gd name="T33" fmla="*/ 10 h 21"/>
                <a:gd name="T34" fmla="*/ 10 w 29"/>
                <a:gd name="T35" fmla="*/ 11 h 21"/>
                <a:gd name="T36" fmla="*/ 13 w 29"/>
                <a:gd name="T37" fmla="*/ 13 h 21"/>
                <a:gd name="T38" fmla="*/ 14 w 29"/>
                <a:gd name="T39" fmla="*/ 13 h 21"/>
                <a:gd name="T40" fmla="*/ 16 w 29"/>
                <a:gd name="T41" fmla="*/ 13 h 21"/>
                <a:gd name="T42" fmla="*/ 17 w 29"/>
                <a:gd name="T43" fmla="*/ 14 h 21"/>
                <a:gd name="T44" fmla="*/ 18 w 29"/>
                <a:gd name="T45" fmla="*/ 15 h 21"/>
                <a:gd name="T46" fmla="*/ 18 w 29"/>
                <a:gd name="T47" fmla="*/ 18 h 21"/>
                <a:gd name="T48" fmla="*/ 17 w 29"/>
                <a:gd name="T49" fmla="*/ 19 h 21"/>
                <a:gd name="T50" fmla="*/ 16 w 29"/>
                <a:gd name="T51" fmla="*/ 21 h 21"/>
                <a:gd name="T52" fmla="*/ 13 w 29"/>
                <a:gd name="T53" fmla="*/ 21 h 21"/>
                <a:gd name="T54" fmla="*/ 13 w 29"/>
                <a:gd name="T55" fmla="*/ 19 h 21"/>
                <a:gd name="T56" fmla="*/ 9 w 29"/>
                <a:gd name="T57" fmla="*/ 19 h 21"/>
                <a:gd name="T58" fmla="*/ 7 w 29"/>
                <a:gd name="T59" fmla="*/ 17 h 21"/>
                <a:gd name="T60" fmla="*/ 4 w 29"/>
                <a:gd name="T61" fmla="*/ 15 h 21"/>
                <a:gd name="T62" fmla="*/ 1 w 29"/>
                <a:gd name="T63" fmla="*/ 13 h 21"/>
                <a:gd name="T64" fmla="*/ 0 w 29"/>
                <a:gd name="T65" fmla="*/ 10 h 21"/>
                <a:gd name="T66" fmla="*/ 0 w 29"/>
                <a:gd name="T67" fmla="*/ 8 h 21"/>
                <a:gd name="T68" fmla="*/ 0 w 29"/>
                <a:gd name="T69" fmla="*/ 5 h 21"/>
                <a:gd name="T70" fmla="*/ 3 w 29"/>
                <a:gd name="T71" fmla="*/ 2 h 21"/>
                <a:gd name="T72" fmla="*/ 5 w 29"/>
                <a:gd name="T73" fmla="*/ 1 h 21"/>
                <a:gd name="T74" fmla="*/ 9 w 29"/>
                <a:gd name="T75" fmla="*/ 0 h 21"/>
                <a:gd name="T76" fmla="*/ 13 w 29"/>
                <a:gd name="T7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21">
                  <a:moveTo>
                    <a:pt x="13" y="0"/>
                  </a:moveTo>
                  <a:lnTo>
                    <a:pt x="20" y="1"/>
                  </a:lnTo>
                  <a:lnTo>
                    <a:pt x="24" y="4"/>
                  </a:lnTo>
                  <a:lnTo>
                    <a:pt x="27" y="5"/>
                  </a:lnTo>
                  <a:lnTo>
                    <a:pt x="29" y="8"/>
                  </a:lnTo>
                  <a:lnTo>
                    <a:pt x="29" y="9"/>
                  </a:lnTo>
                  <a:lnTo>
                    <a:pt x="27" y="11"/>
                  </a:lnTo>
                  <a:lnTo>
                    <a:pt x="26" y="11"/>
                  </a:lnTo>
                  <a:lnTo>
                    <a:pt x="24" y="11"/>
                  </a:lnTo>
                  <a:lnTo>
                    <a:pt x="20" y="9"/>
                  </a:lnTo>
                  <a:lnTo>
                    <a:pt x="16" y="8"/>
                  </a:lnTo>
                  <a:lnTo>
                    <a:pt x="13" y="8"/>
                  </a:lnTo>
                  <a:lnTo>
                    <a:pt x="10" y="8"/>
                  </a:lnTo>
                  <a:lnTo>
                    <a:pt x="8" y="8"/>
                  </a:lnTo>
                  <a:lnTo>
                    <a:pt x="7" y="8"/>
                  </a:lnTo>
                  <a:lnTo>
                    <a:pt x="8" y="9"/>
                  </a:lnTo>
                  <a:lnTo>
                    <a:pt x="8" y="10"/>
                  </a:lnTo>
                  <a:lnTo>
                    <a:pt x="10" y="11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7" y="14"/>
                  </a:lnTo>
                  <a:lnTo>
                    <a:pt x="18" y="15"/>
                  </a:lnTo>
                  <a:lnTo>
                    <a:pt x="18" y="18"/>
                  </a:lnTo>
                  <a:lnTo>
                    <a:pt x="17" y="19"/>
                  </a:lnTo>
                  <a:lnTo>
                    <a:pt x="16" y="21"/>
                  </a:lnTo>
                  <a:lnTo>
                    <a:pt x="13" y="21"/>
                  </a:lnTo>
                  <a:lnTo>
                    <a:pt x="13" y="19"/>
                  </a:lnTo>
                  <a:lnTo>
                    <a:pt x="9" y="19"/>
                  </a:lnTo>
                  <a:lnTo>
                    <a:pt x="7" y="17"/>
                  </a:lnTo>
                  <a:lnTo>
                    <a:pt x="4" y="15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1"/>
                  </a:lnTo>
                  <a:lnTo>
                    <a:pt x="9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  <a:lumOff val="3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43" name="Freeform 780"/>
            <p:cNvSpPr>
              <a:spLocks/>
            </p:cNvSpPr>
            <p:nvPr/>
          </p:nvSpPr>
          <p:spPr bwMode="auto">
            <a:xfrm>
              <a:off x="1607417" y="2908300"/>
              <a:ext cx="46038" cy="30163"/>
            </a:xfrm>
            <a:custGeom>
              <a:avLst/>
              <a:gdLst>
                <a:gd name="T0" fmla="*/ 13 w 29"/>
                <a:gd name="T1" fmla="*/ 0 h 19"/>
                <a:gd name="T2" fmla="*/ 20 w 29"/>
                <a:gd name="T3" fmla="*/ 0 h 19"/>
                <a:gd name="T4" fmla="*/ 24 w 29"/>
                <a:gd name="T5" fmla="*/ 2 h 19"/>
                <a:gd name="T6" fmla="*/ 27 w 29"/>
                <a:gd name="T7" fmla="*/ 5 h 19"/>
                <a:gd name="T8" fmla="*/ 29 w 29"/>
                <a:gd name="T9" fmla="*/ 6 h 19"/>
                <a:gd name="T10" fmla="*/ 29 w 29"/>
                <a:gd name="T11" fmla="*/ 9 h 19"/>
                <a:gd name="T12" fmla="*/ 29 w 29"/>
                <a:gd name="T13" fmla="*/ 10 h 19"/>
                <a:gd name="T14" fmla="*/ 26 w 29"/>
                <a:gd name="T15" fmla="*/ 11 h 19"/>
                <a:gd name="T16" fmla="*/ 25 w 29"/>
                <a:gd name="T17" fmla="*/ 10 h 19"/>
                <a:gd name="T18" fmla="*/ 22 w 29"/>
                <a:gd name="T19" fmla="*/ 9 h 19"/>
                <a:gd name="T20" fmla="*/ 20 w 29"/>
                <a:gd name="T21" fmla="*/ 7 h 19"/>
                <a:gd name="T22" fmla="*/ 16 w 29"/>
                <a:gd name="T23" fmla="*/ 6 h 19"/>
                <a:gd name="T24" fmla="*/ 13 w 29"/>
                <a:gd name="T25" fmla="*/ 6 h 19"/>
                <a:gd name="T26" fmla="*/ 9 w 29"/>
                <a:gd name="T27" fmla="*/ 6 h 19"/>
                <a:gd name="T28" fmla="*/ 8 w 29"/>
                <a:gd name="T29" fmla="*/ 7 h 19"/>
                <a:gd name="T30" fmla="*/ 8 w 29"/>
                <a:gd name="T31" fmla="*/ 9 h 19"/>
                <a:gd name="T32" fmla="*/ 8 w 29"/>
                <a:gd name="T33" fmla="*/ 9 h 19"/>
                <a:gd name="T34" fmla="*/ 10 w 29"/>
                <a:gd name="T35" fmla="*/ 10 h 19"/>
                <a:gd name="T36" fmla="*/ 13 w 29"/>
                <a:gd name="T37" fmla="*/ 11 h 19"/>
                <a:gd name="T38" fmla="*/ 14 w 29"/>
                <a:gd name="T39" fmla="*/ 11 h 19"/>
                <a:gd name="T40" fmla="*/ 16 w 29"/>
                <a:gd name="T41" fmla="*/ 11 h 19"/>
                <a:gd name="T42" fmla="*/ 17 w 29"/>
                <a:gd name="T43" fmla="*/ 13 h 19"/>
                <a:gd name="T44" fmla="*/ 18 w 29"/>
                <a:gd name="T45" fmla="*/ 14 h 19"/>
                <a:gd name="T46" fmla="*/ 18 w 29"/>
                <a:gd name="T47" fmla="*/ 15 h 19"/>
                <a:gd name="T48" fmla="*/ 18 w 29"/>
                <a:gd name="T49" fmla="*/ 17 h 19"/>
                <a:gd name="T50" fmla="*/ 17 w 29"/>
                <a:gd name="T51" fmla="*/ 18 h 19"/>
                <a:gd name="T52" fmla="*/ 16 w 29"/>
                <a:gd name="T53" fmla="*/ 19 h 19"/>
                <a:gd name="T54" fmla="*/ 13 w 29"/>
                <a:gd name="T55" fmla="*/ 18 h 19"/>
                <a:gd name="T56" fmla="*/ 9 w 29"/>
                <a:gd name="T57" fmla="*/ 18 h 19"/>
                <a:gd name="T58" fmla="*/ 7 w 29"/>
                <a:gd name="T59" fmla="*/ 15 h 19"/>
                <a:gd name="T60" fmla="*/ 3 w 29"/>
                <a:gd name="T61" fmla="*/ 14 h 19"/>
                <a:gd name="T62" fmla="*/ 1 w 29"/>
                <a:gd name="T63" fmla="*/ 11 h 19"/>
                <a:gd name="T64" fmla="*/ 0 w 29"/>
                <a:gd name="T65" fmla="*/ 9 h 19"/>
                <a:gd name="T66" fmla="*/ 0 w 29"/>
                <a:gd name="T67" fmla="*/ 6 h 19"/>
                <a:gd name="T68" fmla="*/ 1 w 29"/>
                <a:gd name="T69" fmla="*/ 3 h 19"/>
                <a:gd name="T70" fmla="*/ 5 w 29"/>
                <a:gd name="T71" fmla="*/ 1 h 19"/>
                <a:gd name="T72" fmla="*/ 9 w 29"/>
                <a:gd name="T73" fmla="*/ 0 h 19"/>
                <a:gd name="T74" fmla="*/ 13 w 29"/>
                <a:gd name="T7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9" h="19">
                  <a:moveTo>
                    <a:pt x="13" y="0"/>
                  </a:moveTo>
                  <a:lnTo>
                    <a:pt x="20" y="0"/>
                  </a:lnTo>
                  <a:lnTo>
                    <a:pt x="24" y="2"/>
                  </a:lnTo>
                  <a:lnTo>
                    <a:pt x="27" y="5"/>
                  </a:lnTo>
                  <a:lnTo>
                    <a:pt x="29" y="6"/>
                  </a:lnTo>
                  <a:lnTo>
                    <a:pt x="29" y="9"/>
                  </a:lnTo>
                  <a:lnTo>
                    <a:pt x="29" y="10"/>
                  </a:lnTo>
                  <a:lnTo>
                    <a:pt x="26" y="11"/>
                  </a:lnTo>
                  <a:lnTo>
                    <a:pt x="25" y="10"/>
                  </a:lnTo>
                  <a:lnTo>
                    <a:pt x="22" y="9"/>
                  </a:lnTo>
                  <a:lnTo>
                    <a:pt x="20" y="7"/>
                  </a:lnTo>
                  <a:lnTo>
                    <a:pt x="16" y="6"/>
                  </a:lnTo>
                  <a:lnTo>
                    <a:pt x="13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9"/>
                  </a:lnTo>
                  <a:lnTo>
                    <a:pt x="10" y="10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6" y="11"/>
                  </a:lnTo>
                  <a:lnTo>
                    <a:pt x="17" y="13"/>
                  </a:lnTo>
                  <a:lnTo>
                    <a:pt x="18" y="14"/>
                  </a:lnTo>
                  <a:lnTo>
                    <a:pt x="18" y="15"/>
                  </a:lnTo>
                  <a:lnTo>
                    <a:pt x="18" y="17"/>
                  </a:lnTo>
                  <a:lnTo>
                    <a:pt x="17" y="18"/>
                  </a:lnTo>
                  <a:lnTo>
                    <a:pt x="16" y="19"/>
                  </a:lnTo>
                  <a:lnTo>
                    <a:pt x="13" y="18"/>
                  </a:lnTo>
                  <a:lnTo>
                    <a:pt x="9" y="18"/>
                  </a:lnTo>
                  <a:lnTo>
                    <a:pt x="7" y="15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5" y="1"/>
                  </a:lnTo>
                  <a:lnTo>
                    <a:pt x="9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  <a:lumOff val="3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44" name="Freeform 781"/>
            <p:cNvSpPr>
              <a:spLocks/>
            </p:cNvSpPr>
            <p:nvPr/>
          </p:nvSpPr>
          <p:spPr bwMode="auto">
            <a:xfrm>
              <a:off x="1609004" y="2946400"/>
              <a:ext cx="46038" cy="33338"/>
            </a:xfrm>
            <a:custGeom>
              <a:avLst/>
              <a:gdLst>
                <a:gd name="T0" fmla="*/ 15 w 29"/>
                <a:gd name="T1" fmla="*/ 0 h 21"/>
                <a:gd name="T2" fmla="*/ 19 w 29"/>
                <a:gd name="T3" fmla="*/ 0 h 21"/>
                <a:gd name="T4" fmla="*/ 23 w 29"/>
                <a:gd name="T5" fmla="*/ 2 h 21"/>
                <a:gd name="T6" fmla="*/ 26 w 29"/>
                <a:gd name="T7" fmla="*/ 4 h 21"/>
                <a:gd name="T8" fmla="*/ 29 w 29"/>
                <a:gd name="T9" fmla="*/ 7 h 21"/>
                <a:gd name="T10" fmla="*/ 29 w 29"/>
                <a:gd name="T11" fmla="*/ 10 h 21"/>
                <a:gd name="T12" fmla="*/ 29 w 29"/>
                <a:gd name="T13" fmla="*/ 11 h 21"/>
                <a:gd name="T14" fmla="*/ 26 w 29"/>
                <a:gd name="T15" fmla="*/ 12 h 21"/>
                <a:gd name="T16" fmla="*/ 25 w 29"/>
                <a:gd name="T17" fmla="*/ 12 h 21"/>
                <a:gd name="T18" fmla="*/ 23 w 29"/>
                <a:gd name="T19" fmla="*/ 11 h 21"/>
                <a:gd name="T20" fmla="*/ 21 w 29"/>
                <a:gd name="T21" fmla="*/ 8 h 21"/>
                <a:gd name="T22" fmla="*/ 19 w 29"/>
                <a:gd name="T23" fmla="*/ 8 h 21"/>
                <a:gd name="T24" fmla="*/ 15 w 29"/>
                <a:gd name="T25" fmla="*/ 7 h 21"/>
                <a:gd name="T26" fmla="*/ 12 w 29"/>
                <a:gd name="T27" fmla="*/ 8 h 21"/>
                <a:gd name="T28" fmla="*/ 9 w 29"/>
                <a:gd name="T29" fmla="*/ 8 h 21"/>
                <a:gd name="T30" fmla="*/ 8 w 29"/>
                <a:gd name="T31" fmla="*/ 10 h 21"/>
                <a:gd name="T32" fmla="*/ 8 w 29"/>
                <a:gd name="T33" fmla="*/ 10 h 21"/>
                <a:gd name="T34" fmla="*/ 7 w 29"/>
                <a:gd name="T35" fmla="*/ 11 h 21"/>
                <a:gd name="T36" fmla="*/ 7 w 29"/>
                <a:gd name="T37" fmla="*/ 11 h 21"/>
                <a:gd name="T38" fmla="*/ 8 w 29"/>
                <a:gd name="T39" fmla="*/ 11 h 21"/>
                <a:gd name="T40" fmla="*/ 8 w 29"/>
                <a:gd name="T41" fmla="*/ 11 h 21"/>
                <a:gd name="T42" fmla="*/ 8 w 29"/>
                <a:gd name="T43" fmla="*/ 11 h 21"/>
                <a:gd name="T44" fmla="*/ 8 w 29"/>
                <a:gd name="T45" fmla="*/ 11 h 21"/>
                <a:gd name="T46" fmla="*/ 9 w 29"/>
                <a:gd name="T47" fmla="*/ 12 h 21"/>
                <a:gd name="T48" fmla="*/ 12 w 29"/>
                <a:gd name="T49" fmla="*/ 14 h 21"/>
                <a:gd name="T50" fmla="*/ 15 w 29"/>
                <a:gd name="T51" fmla="*/ 15 h 21"/>
                <a:gd name="T52" fmla="*/ 16 w 29"/>
                <a:gd name="T53" fmla="*/ 15 h 21"/>
                <a:gd name="T54" fmla="*/ 17 w 29"/>
                <a:gd name="T55" fmla="*/ 17 h 21"/>
                <a:gd name="T56" fmla="*/ 17 w 29"/>
                <a:gd name="T57" fmla="*/ 19 h 21"/>
                <a:gd name="T58" fmla="*/ 16 w 29"/>
                <a:gd name="T59" fmla="*/ 20 h 21"/>
                <a:gd name="T60" fmla="*/ 15 w 29"/>
                <a:gd name="T61" fmla="*/ 21 h 21"/>
                <a:gd name="T62" fmla="*/ 12 w 29"/>
                <a:gd name="T63" fmla="*/ 21 h 21"/>
                <a:gd name="T64" fmla="*/ 12 w 29"/>
                <a:gd name="T65" fmla="*/ 21 h 21"/>
                <a:gd name="T66" fmla="*/ 8 w 29"/>
                <a:gd name="T67" fmla="*/ 20 h 21"/>
                <a:gd name="T68" fmla="*/ 6 w 29"/>
                <a:gd name="T69" fmla="*/ 17 h 21"/>
                <a:gd name="T70" fmla="*/ 2 w 29"/>
                <a:gd name="T71" fmla="*/ 16 h 21"/>
                <a:gd name="T72" fmla="*/ 0 w 29"/>
                <a:gd name="T73" fmla="*/ 12 h 21"/>
                <a:gd name="T74" fmla="*/ 0 w 29"/>
                <a:gd name="T75" fmla="*/ 8 h 21"/>
                <a:gd name="T76" fmla="*/ 3 w 29"/>
                <a:gd name="T77" fmla="*/ 6 h 21"/>
                <a:gd name="T78" fmla="*/ 6 w 29"/>
                <a:gd name="T79" fmla="*/ 3 h 21"/>
                <a:gd name="T80" fmla="*/ 8 w 29"/>
                <a:gd name="T81" fmla="*/ 2 h 21"/>
                <a:gd name="T82" fmla="*/ 12 w 29"/>
                <a:gd name="T83" fmla="*/ 0 h 21"/>
                <a:gd name="T84" fmla="*/ 15 w 29"/>
                <a:gd name="T8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" h="21">
                  <a:moveTo>
                    <a:pt x="15" y="0"/>
                  </a:moveTo>
                  <a:lnTo>
                    <a:pt x="19" y="0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26" y="12"/>
                  </a:lnTo>
                  <a:lnTo>
                    <a:pt x="25" y="12"/>
                  </a:lnTo>
                  <a:lnTo>
                    <a:pt x="23" y="11"/>
                  </a:lnTo>
                  <a:lnTo>
                    <a:pt x="21" y="8"/>
                  </a:lnTo>
                  <a:lnTo>
                    <a:pt x="19" y="8"/>
                  </a:lnTo>
                  <a:lnTo>
                    <a:pt x="15" y="7"/>
                  </a:lnTo>
                  <a:lnTo>
                    <a:pt x="12" y="8"/>
                  </a:lnTo>
                  <a:lnTo>
                    <a:pt x="9" y="8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9" y="12"/>
                  </a:lnTo>
                  <a:lnTo>
                    <a:pt x="12" y="14"/>
                  </a:lnTo>
                  <a:lnTo>
                    <a:pt x="15" y="15"/>
                  </a:lnTo>
                  <a:lnTo>
                    <a:pt x="16" y="15"/>
                  </a:lnTo>
                  <a:lnTo>
                    <a:pt x="17" y="17"/>
                  </a:lnTo>
                  <a:lnTo>
                    <a:pt x="17" y="19"/>
                  </a:lnTo>
                  <a:lnTo>
                    <a:pt x="16" y="20"/>
                  </a:lnTo>
                  <a:lnTo>
                    <a:pt x="15" y="21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8" y="20"/>
                  </a:lnTo>
                  <a:lnTo>
                    <a:pt x="6" y="17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3" y="6"/>
                  </a:lnTo>
                  <a:lnTo>
                    <a:pt x="6" y="3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  <a:lumOff val="3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45" name="Freeform 782"/>
            <p:cNvSpPr>
              <a:spLocks/>
            </p:cNvSpPr>
            <p:nvPr/>
          </p:nvSpPr>
          <p:spPr bwMode="auto">
            <a:xfrm>
              <a:off x="1605829" y="2986088"/>
              <a:ext cx="49213" cy="38100"/>
            </a:xfrm>
            <a:custGeom>
              <a:avLst/>
              <a:gdLst>
                <a:gd name="T0" fmla="*/ 14 w 31"/>
                <a:gd name="T1" fmla="*/ 0 h 24"/>
                <a:gd name="T2" fmla="*/ 17 w 31"/>
                <a:gd name="T3" fmla="*/ 0 h 24"/>
                <a:gd name="T4" fmla="*/ 21 w 31"/>
                <a:gd name="T5" fmla="*/ 2 h 24"/>
                <a:gd name="T6" fmla="*/ 28 w 31"/>
                <a:gd name="T7" fmla="*/ 6 h 24"/>
                <a:gd name="T8" fmla="*/ 30 w 31"/>
                <a:gd name="T9" fmla="*/ 6 h 24"/>
                <a:gd name="T10" fmla="*/ 31 w 31"/>
                <a:gd name="T11" fmla="*/ 8 h 24"/>
                <a:gd name="T12" fmla="*/ 31 w 31"/>
                <a:gd name="T13" fmla="*/ 9 h 24"/>
                <a:gd name="T14" fmla="*/ 30 w 31"/>
                <a:gd name="T15" fmla="*/ 11 h 24"/>
                <a:gd name="T16" fmla="*/ 28 w 31"/>
                <a:gd name="T17" fmla="*/ 12 h 24"/>
                <a:gd name="T18" fmla="*/ 27 w 31"/>
                <a:gd name="T19" fmla="*/ 12 h 24"/>
                <a:gd name="T20" fmla="*/ 25 w 31"/>
                <a:gd name="T21" fmla="*/ 11 h 24"/>
                <a:gd name="T22" fmla="*/ 21 w 31"/>
                <a:gd name="T23" fmla="*/ 9 h 24"/>
                <a:gd name="T24" fmla="*/ 17 w 31"/>
                <a:gd name="T25" fmla="*/ 8 h 24"/>
                <a:gd name="T26" fmla="*/ 14 w 31"/>
                <a:gd name="T27" fmla="*/ 7 h 24"/>
                <a:gd name="T28" fmla="*/ 11 w 31"/>
                <a:gd name="T29" fmla="*/ 7 h 24"/>
                <a:gd name="T30" fmla="*/ 10 w 31"/>
                <a:gd name="T31" fmla="*/ 8 h 24"/>
                <a:gd name="T32" fmla="*/ 9 w 31"/>
                <a:gd name="T33" fmla="*/ 9 h 24"/>
                <a:gd name="T34" fmla="*/ 8 w 31"/>
                <a:gd name="T35" fmla="*/ 11 h 24"/>
                <a:gd name="T36" fmla="*/ 9 w 31"/>
                <a:gd name="T37" fmla="*/ 13 h 24"/>
                <a:gd name="T38" fmla="*/ 10 w 31"/>
                <a:gd name="T39" fmla="*/ 13 h 24"/>
                <a:gd name="T40" fmla="*/ 11 w 31"/>
                <a:gd name="T41" fmla="*/ 15 h 24"/>
                <a:gd name="T42" fmla="*/ 14 w 31"/>
                <a:gd name="T43" fmla="*/ 16 h 24"/>
                <a:gd name="T44" fmla="*/ 15 w 31"/>
                <a:gd name="T45" fmla="*/ 16 h 24"/>
                <a:gd name="T46" fmla="*/ 18 w 31"/>
                <a:gd name="T47" fmla="*/ 17 h 24"/>
                <a:gd name="T48" fmla="*/ 19 w 31"/>
                <a:gd name="T49" fmla="*/ 17 h 24"/>
                <a:gd name="T50" fmla="*/ 21 w 31"/>
                <a:gd name="T51" fmla="*/ 19 h 24"/>
                <a:gd name="T52" fmla="*/ 21 w 31"/>
                <a:gd name="T53" fmla="*/ 21 h 24"/>
                <a:gd name="T54" fmla="*/ 19 w 31"/>
                <a:gd name="T55" fmla="*/ 23 h 24"/>
                <a:gd name="T56" fmla="*/ 18 w 31"/>
                <a:gd name="T57" fmla="*/ 24 h 24"/>
                <a:gd name="T58" fmla="*/ 15 w 31"/>
                <a:gd name="T59" fmla="*/ 24 h 24"/>
                <a:gd name="T60" fmla="*/ 14 w 31"/>
                <a:gd name="T61" fmla="*/ 23 h 24"/>
                <a:gd name="T62" fmla="*/ 10 w 31"/>
                <a:gd name="T63" fmla="*/ 21 h 24"/>
                <a:gd name="T64" fmla="*/ 8 w 31"/>
                <a:gd name="T65" fmla="*/ 20 h 24"/>
                <a:gd name="T66" fmla="*/ 4 w 31"/>
                <a:gd name="T67" fmla="*/ 19 h 24"/>
                <a:gd name="T68" fmla="*/ 2 w 31"/>
                <a:gd name="T69" fmla="*/ 16 h 24"/>
                <a:gd name="T70" fmla="*/ 1 w 31"/>
                <a:gd name="T71" fmla="*/ 13 h 24"/>
                <a:gd name="T72" fmla="*/ 0 w 31"/>
                <a:gd name="T73" fmla="*/ 11 h 24"/>
                <a:gd name="T74" fmla="*/ 2 w 31"/>
                <a:gd name="T75" fmla="*/ 7 h 24"/>
                <a:gd name="T76" fmla="*/ 4 w 31"/>
                <a:gd name="T77" fmla="*/ 4 h 24"/>
                <a:gd name="T78" fmla="*/ 8 w 31"/>
                <a:gd name="T79" fmla="*/ 2 h 24"/>
                <a:gd name="T80" fmla="*/ 10 w 31"/>
                <a:gd name="T81" fmla="*/ 0 h 24"/>
                <a:gd name="T82" fmla="*/ 14 w 31"/>
                <a:gd name="T8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" h="24">
                  <a:moveTo>
                    <a:pt x="14" y="0"/>
                  </a:moveTo>
                  <a:lnTo>
                    <a:pt x="17" y="0"/>
                  </a:lnTo>
                  <a:lnTo>
                    <a:pt x="21" y="2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1" y="8"/>
                  </a:lnTo>
                  <a:lnTo>
                    <a:pt x="31" y="9"/>
                  </a:lnTo>
                  <a:lnTo>
                    <a:pt x="30" y="11"/>
                  </a:lnTo>
                  <a:lnTo>
                    <a:pt x="28" y="12"/>
                  </a:lnTo>
                  <a:lnTo>
                    <a:pt x="27" y="12"/>
                  </a:lnTo>
                  <a:lnTo>
                    <a:pt x="25" y="11"/>
                  </a:lnTo>
                  <a:lnTo>
                    <a:pt x="21" y="9"/>
                  </a:lnTo>
                  <a:lnTo>
                    <a:pt x="17" y="8"/>
                  </a:lnTo>
                  <a:lnTo>
                    <a:pt x="14" y="7"/>
                  </a:lnTo>
                  <a:lnTo>
                    <a:pt x="11" y="7"/>
                  </a:lnTo>
                  <a:lnTo>
                    <a:pt x="10" y="8"/>
                  </a:lnTo>
                  <a:lnTo>
                    <a:pt x="9" y="9"/>
                  </a:lnTo>
                  <a:lnTo>
                    <a:pt x="8" y="11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1" y="15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8" y="17"/>
                  </a:lnTo>
                  <a:lnTo>
                    <a:pt x="19" y="17"/>
                  </a:lnTo>
                  <a:lnTo>
                    <a:pt x="21" y="19"/>
                  </a:lnTo>
                  <a:lnTo>
                    <a:pt x="21" y="21"/>
                  </a:lnTo>
                  <a:lnTo>
                    <a:pt x="19" y="23"/>
                  </a:lnTo>
                  <a:lnTo>
                    <a:pt x="18" y="24"/>
                  </a:lnTo>
                  <a:lnTo>
                    <a:pt x="15" y="24"/>
                  </a:lnTo>
                  <a:lnTo>
                    <a:pt x="14" y="23"/>
                  </a:lnTo>
                  <a:lnTo>
                    <a:pt x="10" y="21"/>
                  </a:lnTo>
                  <a:lnTo>
                    <a:pt x="8" y="20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  <a:lumOff val="3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46" name="Freeform 783"/>
            <p:cNvSpPr>
              <a:spLocks/>
            </p:cNvSpPr>
            <p:nvPr/>
          </p:nvSpPr>
          <p:spPr bwMode="auto">
            <a:xfrm>
              <a:off x="1607417" y="3033713"/>
              <a:ext cx="46038" cy="33338"/>
            </a:xfrm>
            <a:custGeom>
              <a:avLst/>
              <a:gdLst>
                <a:gd name="T0" fmla="*/ 13 w 29"/>
                <a:gd name="T1" fmla="*/ 0 h 21"/>
                <a:gd name="T2" fmla="*/ 17 w 29"/>
                <a:gd name="T3" fmla="*/ 2 h 21"/>
                <a:gd name="T4" fmla="*/ 20 w 29"/>
                <a:gd name="T5" fmla="*/ 2 h 21"/>
                <a:gd name="T6" fmla="*/ 26 w 29"/>
                <a:gd name="T7" fmla="*/ 4 h 21"/>
                <a:gd name="T8" fmla="*/ 27 w 29"/>
                <a:gd name="T9" fmla="*/ 6 h 21"/>
                <a:gd name="T10" fmla="*/ 29 w 29"/>
                <a:gd name="T11" fmla="*/ 7 h 21"/>
                <a:gd name="T12" fmla="*/ 29 w 29"/>
                <a:gd name="T13" fmla="*/ 10 h 21"/>
                <a:gd name="T14" fmla="*/ 27 w 29"/>
                <a:gd name="T15" fmla="*/ 11 h 21"/>
                <a:gd name="T16" fmla="*/ 26 w 29"/>
                <a:gd name="T17" fmla="*/ 11 h 21"/>
                <a:gd name="T18" fmla="*/ 25 w 29"/>
                <a:gd name="T19" fmla="*/ 11 h 21"/>
                <a:gd name="T20" fmla="*/ 22 w 29"/>
                <a:gd name="T21" fmla="*/ 11 h 21"/>
                <a:gd name="T22" fmla="*/ 20 w 29"/>
                <a:gd name="T23" fmla="*/ 10 h 21"/>
                <a:gd name="T24" fmla="*/ 16 w 29"/>
                <a:gd name="T25" fmla="*/ 8 h 21"/>
                <a:gd name="T26" fmla="*/ 13 w 29"/>
                <a:gd name="T27" fmla="*/ 8 h 21"/>
                <a:gd name="T28" fmla="*/ 10 w 29"/>
                <a:gd name="T29" fmla="*/ 8 h 21"/>
                <a:gd name="T30" fmla="*/ 9 w 29"/>
                <a:gd name="T31" fmla="*/ 8 h 21"/>
                <a:gd name="T32" fmla="*/ 8 w 29"/>
                <a:gd name="T33" fmla="*/ 10 h 21"/>
                <a:gd name="T34" fmla="*/ 8 w 29"/>
                <a:gd name="T35" fmla="*/ 10 h 21"/>
                <a:gd name="T36" fmla="*/ 8 w 29"/>
                <a:gd name="T37" fmla="*/ 10 h 21"/>
                <a:gd name="T38" fmla="*/ 10 w 29"/>
                <a:gd name="T39" fmla="*/ 12 h 21"/>
                <a:gd name="T40" fmla="*/ 13 w 29"/>
                <a:gd name="T41" fmla="*/ 12 h 21"/>
                <a:gd name="T42" fmla="*/ 16 w 29"/>
                <a:gd name="T43" fmla="*/ 13 h 21"/>
                <a:gd name="T44" fmla="*/ 18 w 29"/>
                <a:gd name="T45" fmla="*/ 15 h 21"/>
                <a:gd name="T46" fmla="*/ 18 w 29"/>
                <a:gd name="T47" fmla="*/ 16 h 21"/>
                <a:gd name="T48" fmla="*/ 18 w 29"/>
                <a:gd name="T49" fmla="*/ 19 h 21"/>
                <a:gd name="T50" fmla="*/ 17 w 29"/>
                <a:gd name="T51" fmla="*/ 20 h 21"/>
                <a:gd name="T52" fmla="*/ 16 w 29"/>
                <a:gd name="T53" fmla="*/ 21 h 21"/>
                <a:gd name="T54" fmla="*/ 14 w 29"/>
                <a:gd name="T55" fmla="*/ 21 h 21"/>
                <a:gd name="T56" fmla="*/ 13 w 29"/>
                <a:gd name="T57" fmla="*/ 20 h 21"/>
                <a:gd name="T58" fmla="*/ 9 w 29"/>
                <a:gd name="T59" fmla="*/ 19 h 21"/>
                <a:gd name="T60" fmla="*/ 7 w 29"/>
                <a:gd name="T61" fmla="*/ 17 h 21"/>
                <a:gd name="T62" fmla="*/ 4 w 29"/>
                <a:gd name="T63" fmla="*/ 16 h 21"/>
                <a:gd name="T64" fmla="*/ 1 w 29"/>
                <a:gd name="T65" fmla="*/ 15 h 21"/>
                <a:gd name="T66" fmla="*/ 0 w 29"/>
                <a:gd name="T67" fmla="*/ 12 h 21"/>
                <a:gd name="T68" fmla="*/ 0 w 29"/>
                <a:gd name="T69" fmla="*/ 10 h 21"/>
                <a:gd name="T70" fmla="*/ 1 w 29"/>
                <a:gd name="T71" fmla="*/ 7 h 21"/>
                <a:gd name="T72" fmla="*/ 4 w 29"/>
                <a:gd name="T73" fmla="*/ 4 h 21"/>
                <a:gd name="T74" fmla="*/ 7 w 29"/>
                <a:gd name="T75" fmla="*/ 2 h 21"/>
                <a:gd name="T76" fmla="*/ 9 w 29"/>
                <a:gd name="T77" fmla="*/ 2 h 21"/>
                <a:gd name="T78" fmla="*/ 13 w 29"/>
                <a:gd name="T79" fmla="*/ 0 h 21"/>
                <a:gd name="T80" fmla="*/ 13 w 29"/>
                <a:gd name="T8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9" h="21">
                  <a:moveTo>
                    <a:pt x="13" y="0"/>
                  </a:moveTo>
                  <a:lnTo>
                    <a:pt x="17" y="2"/>
                  </a:lnTo>
                  <a:lnTo>
                    <a:pt x="20" y="2"/>
                  </a:lnTo>
                  <a:lnTo>
                    <a:pt x="26" y="4"/>
                  </a:lnTo>
                  <a:lnTo>
                    <a:pt x="27" y="6"/>
                  </a:lnTo>
                  <a:lnTo>
                    <a:pt x="29" y="7"/>
                  </a:lnTo>
                  <a:lnTo>
                    <a:pt x="29" y="10"/>
                  </a:lnTo>
                  <a:lnTo>
                    <a:pt x="27" y="11"/>
                  </a:lnTo>
                  <a:lnTo>
                    <a:pt x="26" y="11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0" y="10"/>
                  </a:lnTo>
                  <a:lnTo>
                    <a:pt x="16" y="8"/>
                  </a:lnTo>
                  <a:lnTo>
                    <a:pt x="13" y="8"/>
                  </a:lnTo>
                  <a:lnTo>
                    <a:pt x="10" y="8"/>
                  </a:lnTo>
                  <a:lnTo>
                    <a:pt x="9" y="8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12"/>
                  </a:lnTo>
                  <a:lnTo>
                    <a:pt x="13" y="12"/>
                  </a:lnTo>
                  <a:lnTo>
                    <a:pt x="16" y="13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8" y="19"/>
                  </a:lnTo>
                  <a:lnTo>
                    <a:pt x="17" y="20"/>
                  </a:lnTo>
                  <a:lnTo>
                    <a:pt x="16" y="21"/>
                  </a:lnTo>
                  <a:lnTo>
                    <a:pt x="14" y="21"/>
                  </a:lnTo>
                  <a:lnTo>
                    <a:pt x="13" y="20"/>
                  </a:lnTo>
                  <a:lnTo>
                    <a:pt x="9" y="19"/>
                  </a:lnTo>
                  <a:lnTo>
                    <a:pt x="7" y="17"/>
                  </a:lnTo>
                  <a:lnTo>
                    <a:pt x="4" y="16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  <a:lumOff val="3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47" name="Freeform 784"/>
            <p:cNvSpPr>
              <a:spLocks/>
            </p:cNvSpPr>
            <p:nvPr/>
          </p:nvSpPr>
          <p:spPr bwMode="auto">
            <a:xfrm>
              <a:off x="1612179" y="3078163"/>
              <a:ext cx="42863" cy="31750"/>
            </a:xfrm>
            <a:custGeom>
              <a:avLst/>
              <a:gdLst>
                <a:gd name="T0" fmla="*/ 10 w 27"/>
                <a:gd name="T1" fmla="*/ 0 h 20"/>
                <a:gd name="T2" fmla="*/ 13 w 27"/>
                <a:gd name="T3" fmla="*/ 0 h 20"/>
                <a:gd name="T4" fmla="*/ 17 w 27"/>
                <a:gd name="T5" fmla="*/ 1 h 20"/>
                <a:gd name="T6" fmla="*/ 21 w 27"/>
                <a:gd name="T7" fmla="*/ 3 h 20"/>
                <a:gd name="T8" fmla="*/ 24 w 27"/>
                <a:gd name="T9" fmla="*/ 3 h 20"/>
                <a:gd name="T10" fmla="*/ 27 w 27"/>
                <a:gd name="T11" fmla="*/ 4 h 20"/>
                <a:gd name="T12" fmla="*/ 27 w 27"/>
                <a:gd name="T13" fmla="*/ 5 h 20"/>
                <a:gd name="T14" fmla="*/ 27 w 27"/>
                <a:gd name="T15" fmla="*/ 8 h 20"/>
                <a:gd name="T16" fmla="*/ 26 w 27"/>
                <a:gd name="T17" fmla="*/ 9 h 20"/>
                <a:gd name="T18" fmla="*/ 24 w 27"/>
                <a:gd name="T19" fmla="*/ 10 h 20"/>
                <a:gd name="T20" fmla="*/ 23 w 27"/>
                <a:gd name="T21" fmla="*/ 10 h 20"/>
                <a:gd name="T22" fmla="*/ 17 w 27"/>
                <a:gd name="T23" fmla="*/ 8 h 20"/>
                <a:gd name="T24" fmla="*/ 14 w 27"/>
                <a:gd name="T25" fmla="*/ 8 h 20"/>
                <a:gd name="T26" fmla="*/ 11 w 27"/>
                <a:gd name="T27" fmla="*/ 6 h 20"/>
                <a:gd name="T28" fmla="*/ 10 w 27"/>
                <a:gd name="T29" fmla="*/ 6 h 20"/>
                <a:gd name="T30" fmla="*/ 9 w 27"/>
                <a:gd name="T31" fmla="*/ 8 h 20"/>
                <a:gd name="T32" fmla="*/ 7 w 27"/>
                <a:gd name="T33" fmla="*/ 8 h 20"/>
                <a:gd name="T34" fmla="*/ 7 w 27"/>
                <a:gd name="T35" fmla="*/ 8 h 20"/>
                <a:gd name="T36" fmla="*/ 7 w 27"/>
                <a:gd name="T37" fmla="*/ 9 h 20"/>
                <a:gd name="T38" fmla="*/ 7 w 27"/>
                <a:gd name="T39" fmla="*/ 9 h 20"/>
                <a:gd name="T40" fmla="*/ 7 w 27"/>
                <a:gd name="T41" fmla="*/ 10 h 20"/>
                <a:gd name="T42" fmla="*/ 10 w 27"/>
                <a:gd name="T43" fmla="*/ 12 h 20"/>
                <a:gd name="T44" fmla="*/ 13 w 27"/>
                <a:gd name="T45" fmla="*/ 13 h 20"/>
                <a:gd name="T46" fmla="*/ 14 w 27"/>
                <a:gd name="T47" fmla="*/ 13 h 20"/>
                <a:gd name="T48" fmla="*/ 15 w 27"/>
                <a:gd name="T49" fmla="*/ 16 h 20"/>
                <a:gd name="T50" fmla="*/ 14 w 27"/>
                <a:gd name="T51" fmla="*/ 17 h 20"/>
                <a:gd name="T52" fmla="*/ 14 w 27"/>
                <a:gd name="T53" fmla="*/ 18 h 20"/>
                <a:gd name="T54" fmla="*/ 13 w 27"/>
                <a:gd name="T55" fmla="*/ 20 h 20"/>
                <a:gd name="T56" fmla="*/ 10 w 27"/>
                <a:gd name="T57" fmla="*/ 20 h 20"/>
                <a:gd name="T58" fmla="*/ 10 w 27"/>
                <a:gd name="T59" fmla="*/ 18 h 20"/>
                <a:gd name="T60" fmla="*/ 6 w 27"/>
                <a:gd name="T61" fmla="*/ 17 h 20"/>
                <a:gd name="T62" fmla="*/ 4 w 27"/>
                <a:gd name="T63" fmla="*/ 16 h 20"/>
                <a:gd name="T64" fmla="*/ 2 w 27"/>
                <a:gd name="T65" fmla="*/ 13 h 20"/>
                <a:gd name="T66" fmla="*/ 0 w 27"/>
                <a:gd name="T67" fmla="*/ 10 h 20"/>
                <a:gd name="T68" fmla="*/ 0 w 27"/>
                <a:gd name="T69" fmla="*/ 8 h 20"/>
                <a:gd name="T70" fmla="*/ 1 w 27"/>
                <a:gd name="T71" fmla="*/ 4 h 20"/>
                <a:gd name="T72" fmla="*/ 4 w 27"/>
                <a:gd name="T73" fmla="*/ 3 h 20"/>
                <a:gd name="T74" fmla="*/ 6 w 27"/>
                <a:gd name="T75" fmla="*/ 0 h 20"/>
                <a:gd name="T76" fmla="*/ 10 w 27"/>
                <a:gd name="T7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7" h="20">
                  <a:moveTo>
                    <a:pt x="10" y="0"/>
                  </a:moveTo>
                  <a:lnTo>
                    <a:pt x="13" y="0"/>
                  </a:lnTo>
                  <a:lnTo>
                    <a:pt x="17" y="1"/>
                  </a:lnTo>
                  <a:lnTo>
                    <a:pt x="21" y="3"/>
                  </a:lnTo>
                  <a:lnTo>
                    <a:pt x="24" y="3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8"/>
                  </a:lnTo>
                  <a:lnTo>
                    <a:pt x="26" y="9"/>
                  </a:lnTo>
                  <a:lnTo>
                    <a:pt x="24" y="10"/>
                  </a:lnTo>
                  <a:lnTo>
                    <a:pt x="23" y="10"/>
                  </a:lnTo>
                  <a:lnTo>
                    <a:pt x="17" y="8"/>
                  </a:lnTo>
                  <a:lnTo>
                    <a:pt x="14" y="8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10"/>
                  </a:lnTo>
                  <a:lnTo>
                    <a:pt x="10" y="12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5" y="16"/>
                  </a:lnTo>
                  <a:lnTo>
                    <a:pt x="14" y="17"/>
                  </a:lnTo>
                  <a:lnTo>
                    <a:pt x="14" y="18"/>
                  </a:lnTo>
                  <a:lnTo>
                    <a:pt x="13" y="20"/>
                  </a:lnTo>
                  <a:lnTo>
                    <a:pt x="10" y="20"/>
                  </a:lnTo>
                  <a:lnTo>
                    <a:pt x="10" y="18"/>
                  </a:lnTo>
                  <a:lnTo>
                    <a:pt x="6" y="17"/>
                  </a:lnTo>
                  <a:lnTo>
                    <a:pt x="4" y="16"/>
                  </a:lnTo>
                  <a:lnTo>
                    <a:pt x="2" y="13"/>
                  </a:lnTo>
                  <a:lnTo>
                    <a:pt x="0" y="10"/>
                  </a:lnTo>
                  <a:lnTo>
                    <a:pt x="0" y="8"/>
                  </a:lnTo>
                  <a:lnTo>
                    <a:pt x="1" y="4"/>
                  </a:lnTo>
                  <a:lnTo>
                    <a:pt x="4" y="3"/>
                  </a:lnTo>
                  <a:lnTo>
                    <a:pt x="6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  <a:lumOff val="3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48" name="Freeform 785"/>
            <p:cNvSpPr>
              <a:spLocks/>
            </p:cNvSpPr>
            <p:nvPr/>
          </p:nvSpPr>
          <p:spPr bwMode="auto">
            <a:xfrm>
              <a:off x="1612179" y="3117850"/>
              <a:ext cx="41275" cy="33338"/>
            </a:xfrm>
            <a:custGeom>
              <a:avLst/>
              <a:gdLst>
                <a:gd name="T0" fmla="*/ 13 w 26"/>
                <a:gd name="T1" fmla="*/ 0 h 21"/>
                <a:gd name="T2" fmla="*/ 17 w 26"/>
                <a:gd name="T3" fmla="*/ 1 h 21"/>
                <a:gd name="T4" fmla="*/ 21 w 26"/>
                <a:gd name="T5" fmla="*/ 2 h 21"/>
                <a:gd name="T6" fmla="*/ 24 w 26"/>
                <a:gd name="T7" fmla="*/ 4 h 21"/>
                <a:gd name="T8" fmla="*/ 26 w 26"/>
                <a:gd name="T9" fmla="*/ 6 h 21"/>
                <a:gd name="T10" fmla="*/ 26 w 26"/>
                <a:gd name="T11" fmla="*/ 9 h 21"/>
                <a:gd name="T12" fmla="*/ 24 w 26"/>
                <a:gd name="T13" fmla="*/ 10 h 21"/>
                <a:gd name="T14" fmla="*/ 23 w 26"/>
                <a:gd name="T15" fmla="*/ 12 h 21"/>
                <a:gd name="T16" fmla="*/ 21 w 26"/>
                <a:gd name="T17" fmla="*/ 10 h 21"/>
                <a:gd name="T18" fmla="*/ 19 w 26"/>
                <a:gd name="T19" fmla="*/ 9 h 21"/>
                <a:gd name="T20" fmla="*/ 17 w 26"/>
                <a:gd name="T21" fmla="*/ 8 h 21"/>
                <a:gd name="T22" fmla="*/ 13 w 26"/>
                <a:gd name="T23" fmla="*/ 6 h 21"/>
                <a:gd name="T24" fmla="*/ 10 w 26"/>
                <a:gd name="T25" fmla="*/ 8 h 21"/>
                <a:gd name="T26" fmla="*/ 9 w 26"/>
                <a:gd name="T27" fmla="*/ 8 h 21"/>
                <a:gd name="T28" fmla="*/ 7 w 26"/>
                <a:gd name="T29" fmla="*/ 9 h 21"/>
                <a:gd name="T30" fmla="*/ 6 w 26"/>
                <a:gd name="T31" fmla="*/ 10 h 21"/>
                <a:gd name="T32" fmla="*/ 7 w 26"/>
                <a:gd name="T33" fmla="*/ 12 h 21"/>
                <a:gd name="T34" fmla="*/ 9 w 26"/>
                <a:gd name="T35" fmla="*/ 13 h 21"/>
                <a:gd name="T36" fmla="*/ 13 w 26"/>
                <a:gd name="T37" fmla="*/ 14 h 21"/>
                <a:gd name="T38" fmla="*/ 15 w 26"/>
                <a:gd name="T39" fmla="*/ 15 h 21"/>
                <a:gd name="T40" fmla="*/ 15 w 26"/>
                <a:gd name="T41" fmla="*/ 17 h 21"/>
                <a:gd name="T42" fmla="*/ 15 w 26"/>
                <a:gd name="T43" fmla="*/ 18 h 21"/>
                <a:gd name="T44" fmla="*/ 14 w 26"/>
                <a:gd name="T45" fmla="*/ 19 h 21"/>
                <a:gd name="T46" fmla="*/ 13 w 26"/>
                <a:gd name="T47" fmla="*/ 21 h 21"/>
                <a:gd name="T48" fmla="*/ 11 w 26"/>
                <a:gd name="T49" fmla="*/ 21 h 21"/>
                <a:gd name="T50" fmla="*/ 10 w 26"/>
                <a:gd name="T51" fmla="*/ 21 h 21"/>
                <a:gd name="T52" fmla="*/ 6 w 26"/>
                <a:gd name="T53" fmla="*/ 19 h 21"/>
                <a:gd name="T54" fmla="*/ 4 w 26"/>
                <a:gd name="T55" fmla="*/ 17 h 21"/>
                <a:gd name="T56" fmla="*/ 2 w 26"/>
                <a:gd name="T57" fmla="*/ 14 h 21"/>
                <a:gd name="T58" fmla="*/ 0 w 26"/>
                <a:gd name="T59" fmla="*/ 12 h 21"/>
                <a:gd name="T60" fmla="*/ 0 w 26"/>
                <a:gd name="T61" fmla="*/ 9 h 21"/>
                <a:gd name="T62" fmla="*/ 0 w 26"/>
                <a:gd name="T63" fmla="*/ 6 h 21"/>
                <a:gd name="T64" fmla="*/ 2 w 26"/>
                <a:gd name="T65" fmla="*/ 4 h 21"/>
                <a:gd name="T66" fmla="*/ 5 w 26"/>
                <a:gd name="T67" fmla="*/ 1 h 21"/>
                <a:gd name="T68" fmla="*/ 10 w 26"/>
                <a:gd name="T69" fmla="*/ 0 h 21"/>
                <a:gd name="T70" fmla="*/ 13 w 26"/>
                <a:gd name="T7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" h="21">
                  <a:moveTo>
                    <a:pt x="13" y="0"/>
                  </a:moveTo>
                  <a:lnTo>
                    <a:pt x="17" y="1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6"/>
                  </a:lnTo>
                  <a:lnTo>
                    <a:pt x="26" y="9"/>
                  </a:lnTo>
                  <a:lnTo>
                    <a:pt x="24" y="10"/>
                  </a:lnTo>
                  <a:lnTo>
                    <a:pt x="23" y="12"/>
                  </a:lnTo>
                  <a:lnTo>
                    <a:pt x="21" y="10"/>
                  </a:lnTo>
                  <a:lnTo>
                    <a:pt x="19" y="9"/>
                  </a:lnTo>
                  <a:lnTo>
                    <a:pt x="17" y="8"/>
                  </a:lnTo>
                  <a:lnTo>
                    <a:pt x="13" y="6"/>
                  </a:lnTo>
                  <a:lnTo>
                    <a:pt x="10" y="8"/>
                  </a:lnTo>
                  <a:lnTo>
                    <a:pt x="9" y="8"/>
                  </a:lnTo>
                  <a:lnTo>
                    <a:pt x="7" y="9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9" y="13"/>
                  </a:lnTo>
                  <a:lnTo>
                    <a:pt x="13" y="14"/>
                  </a:lnTo>
                  <a:lnTo>
                    <a:pt x="15" y="15"/>
                  </a:lnTo>
                  <a:lnTo>
                    <a:pt x="15" y="17"/>
                  </a:lnTo>
                  <a:lnTo>
                    <a:pt x="15" y="18"/>
                  </a:lnTo>
                  <a:lnTo>
                    <a:pt x="14" y="19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0" y="21"/>
                  </a:lnTo>
                  <a:lnTo>
                    <a:pt x="6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4"/>
                  </a:lnTo>
                  <a:lnTo>
                    <a:pt x="5" y="1"/>
                  </a:lnTo>
                  <a:lnTo>
                    <a:pt x="1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  <a:lumOff val="3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9715635" y="118473"/>
            <a:ext cx="233910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altLang="ko-K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바다M" panose="02030600000101010101" pitchFamily="18" charset="-127"/>
                <a:ea typeface="HY바다M" panose="02030600000101010101" pitchFamily="18" charset="-127"/>
              </a:rPr>
              <a:t>XEMI</a:t>
            </a:r>
          </a:p>
          <a:p>
            <a:pPr algn="r">
              <a:lnSpc>
                <a:spcPct val="100000"/>
              </a:lnSpc>
            </a:pPr>
            <a:r>
              <a:rPr lang="ko-KR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바다M" panose="02030600000101010101" pitchFamily="18" charset="-127"/>
                <a:ea typeface="HY바다M" panose="02030600000101010101" pitchFamily="18" charset="-127"/>
              </a:rPr>
              <a:t>블랙스튜디오 템플릿</a:t>
            </a:r>
            <a:endParaRPr lang="en-US" altLang="ko-KR" dirty="0" smtClean="0">
              <a:solidFill>
                <a:schemeClr val="tx1">
                  <a:lumMod val="50000"/>
                  <a:lumOff val="50000"/>
                </a:schemeClr>
              </a:solidFill>
              <a:latin typeface="HY바다M" panose="02030600000101010101" pitchFamily="18" charset="-127"/>
              <a:ea typeface="HY바다M" panose="02030600000101010101" pitchFamily="18" charset="-127"/>
            </a:endParaRPr>
          </a:p>
        </p:txBody>
      </p:sp>
      <p:sp>
        <p:nvSpPr>
          <p:cNvPr id="10" name="직사각형 10"/>
          <p:cNvSpPr/>
          <p:nvPr/>
        </p:nvSpPr>
        <p:spPr>
          <a:xfrm rot="4056795">
            <a:off x="4794544" y="4158611"/>
            <a:ext cx="2405271" cy="416380"/>
          </a:xfrm>
          <a:custGeom>
            <a:avLst/>
            <a:gdLst>
              <a:gd name="connsiteX0" fmla="*/ 0 w 2806700"/>
              <a:gd name="connsiteY0" fmla="*/ 0 h 495300"/>
              <a:gd name="connsiteX1" fmla="*/ 2806700 w 2806700"/>
              <a:gd name="connsiteY1" fmla="*/ 0 h 495300"/>
              <a:gd name="connsiteX2" fmla="*/ 2806700 w 2806700"/>
              <a:gd name="connsiteY2" fmla="*/ 495300 h 495300"/>
              <a:gd name="connsiteX3" fmla="*/ 0 w 2806700"/>
              <a:gd name="connsiteY3" fmla="*/ 495300 h 495300"/>
              <a:gd name="connsiteX4" fmla="*/ 0 w 2806700"/>
              <a:gd name="connsiteY4" fmla="*/ 0 h 495300"/>
              <a:gd name="connsiteX0" fmla="*/ 0 w 2806700"/>
              <a:gd name="connsiteY0" fmla="*/ 0 h 506119"/>
              <a:gd name="connsiteX1" fmla="*/ 2806700 w 2806700"/>
              <a:gd name="connsiteY1" fmla="*/ 0 h 506119"/>
              <a:gd name="connsiteX2" fmla="*/ 2806700 w 2806700"/>
              <a:gd name="connsiteY2" fmla="*/ 495300 h 506119"/>
              <a:gd name="connsiteX3" fmla="*/ 281778 w 2806700"/>
              <a:gd name="connsiteY3" fmla="*/ 506119 h 506119"/>
              <a:gd name="connsiteX4" fmla="*/ 0 w 2806700"/>
              <a:gd name="connsiteY4" fmla="*/ 0 h 506119"/>
              <a:gd name="connsiteX0" fmla="*/ 0 w 2806700"/>
              <a:gd name="connsiteY0" fmla="*/ 0 h 506119"/>
              <a:gd name="connsiteX1" fmla="*/ 2806700 w 2806700"/>
              <a:gd name="connsiteY1" fmla="*/ 0 h 506119"/>
              <a:gd name="connsiteX2" fmla="*/ 2806700 w 2806700"/>
              <a:gd name="connsiteY2" fmla="*/ 495300 h 506119"/>
              <a:gd name="connsiteX3" fmla="*/ 281778 w 2806700"/>
              <a:gd name="connsiteY3" fmla="*/ 506119 h 506119"/>
              <a:gd name="connsiteX4" fmla="*/ 105513 w 2806700"/>
              <a:gd name="connsiteY4" fmla="*/ 231087 h 506119"/>
              <a:gd name="connsiteX5" fmla="*/ 0 w 2806700"/>
              <a:gd name="connsiteY5" fmla="*/ 0 h 506119"/>
              <a:gd name="connsiteX0" fmla="*/ 153197 w 2959897"/>
              <a:gd name="connsiteY0" fmla="*/ 0 h 506119"/>
              <a:gd name="connsiteX1" fmla="*/ 2959897 w 2959897"/>
              <a:gd name="connsiteY1" fmla="*/ 0 h 506119"/>
              <a:gd name="connsiteX2" fmla="*/ 2959897 w 2959897"/>
              <a:gd name="connsiteY2" fmla="*/ 495300 h 506119"/>
              <a:gd name="connsiteX3" fmla="*/ 434975 w 2959897"/>
              <a:gd name="connsiteY3" fmla="*/ 506119 h 506119"/>
              <a:gd name="connsiteX4" fmla="*/ 0 w 2959897"/>
              <a:gd name="connsiteY4" fmla="*/ 335062 h 506119"/>
              <a:gd name="connsiteX5" fmla="*/ 153197 w 2959897"/>
              <a:gd name="connsiteY5" fmla="*/ 0 h 506119"/>
              <a:gd name="connsiteX0" fmla="*/ 246692 w 2959897"/>
              <a:gd name="connsiteY0" fmla="*/ 24768 h 506119"/>
              <a:gd name="connsiteX1" fmla="*/ 2959897 w 2959897"/>
              <a:gd name="connsiteY1" fmla="*/ 0 h 506119"/>
              <a:gd name="connsiteX2" fmla="*/ 2959897 w 2959897"/>
              <a:gd name="connsiteY2" fmla="*/ 495300 h 506119"/>
              <a:gd name="connsiteX3" fmla="*/ 434975 w 2959897"/>
              <a:gd name="connsiteY3" fmla="*/ 506119 h 506119"/>
              <a:gd name="connsiteX4" fmla="*/ 0 w 2959897"/>
              <a:gd name="connsiteY4" fmla="*/ 335062 h 506119"/>
              <a:gd name="connsiteX5" fmla="*/ 246692 w 2959897"/>
              <a:gd name="connsiteY5" fmla="*/ 24768 h 506119"/>
              <a:gd name="connsiteX0" fmla="*/ 246692 w 3016490"/>
              <a:gd name="connsiteY0" fmla="*/ 24768 h 506119"/>
              <a:gd name="connsiteX1" fmla="*/ 2959897 w 3016490"/>
              <a:gd name="connsiteY1" fmla="*/ 0 h 506119"/>
              <a:gd name="connsiteX2" fmla="*/ 2959897 w 3016490"/>
              <a:gd name="connsiteY2" fmla="*/ 495300 h 506119"/>
              <a:gd name="connsiteX3" fmla="*/ 434975 w 3016490"/>
              <a:gd name="connsiteY3" fmla="*/ 506119 h 506119"/>
              <a:gd name="connsiteX4" fmla="*/ 0 w 3016490"/>
              <a:gd name="connsiteY4" fmla="*/ 335062 h 506119"/>
              <a:gd name="connsiteX5" fmla="*/ 246692 w 3016490"/>
              <a:gd name="connsiteY5" fmla="*/ 24768 h 506119"/>
              <a:gd name="connsiteX0" fmla="*/ 246692 w 3046602"/>
              <a:gd name="connsiteY0" fmla="*/ 24768 h 506119"/>
              <a:gd name="connsiteX1" fmla="*/ 2959897 w 3046602"/>
              <a:gd name="connsiteY1" fmla="*/ 0 h 506119"/>
              <a:gd name="connsiteX2" fmla="*/ 2959897 w 3046602"/>
              <a:gd name="connsiteY2" fmla="*/ 495300 h 506119"/>
              <a:gd name="connsiteX3" fmla="*/ 434975 w 3046602"/>
              <a:gd name="connsiteY3" fmla="*/ 506119 h 506119"/>
              <a:gd name="connsiteX4" fmla="*/ 0 w 3046602"/>
              <a:gd name="connsiteY4" fmla="*/ 335062 h 506119"/>
              <a:gd name="connsiteX5" fmla="*/ 246692 w 3046602"/>
              <a:gd name="connsiteY5" fmla="*/ 24768 h 50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6602" h="506119">
                <a:moveTo>
                  <a:pt x="246692" y="24768"/>
                </a:moveTo>
                <a:lnTo>
                  <a:pt x="2959897" y="0"/>
                </a:lnTo>
                <a:cubicBezTo>
                  <a:pt x="3063151" y="172040"/>
                  <a:pt x="3087233" y="289304"/>
                  <a:pt x="2959897" y="495300"/>
                </a:cubicBezTo>
                <a:lnTo>
                  <a:pt x="434975" y="506119"/>
                </a:lnTo>
                <a:lnTo>
                  <a:pt x="0" y="335062"/>
                </a:lnTo>
                <a:lnTo>
                  <a:pt x="246692" y="24768"/>
                </a:lnTo>
                <a:close/>
              </a:path>
            </a:pathLst>
          </a:custGeom>
          <a:gradFill flip="none" rotWithShape="1">
            <a:gsLst>
              <a:gs pos="0">
                <a:srgbClr val="D6D6D6"/>
              </a:gs>
              <a:gs pos="100000">
                <a:srgbClr val="E0E0E0"/>
              </a:gs>
              <a:gs pos="36000">
                <a:srgbClr val="F7F7F7"/>
              </a:gs>
              <a:gs pos="76000">
                <a:sysClr val="window" lastClr="FFFFFF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태룡고딕240"/>
              <a:ea typeface="태룡고딕24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04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052 -0.00116 C 0.03789 -0.05625 0.06471 -0.05625 0.10364 -0.11112 C 0.09518 -0.03681 0.1082 -0.04167 0.09909 0.03449 C 0.15495 -0.03311 0.18815 -0.04329 0.24375 -0.10973 C 0.29049 -0.12778 0.28672 -0.03334 0.31276 0.00416 C 0.33437 -0.00602 0.39661 0.00254 0.39661 0.00509 " pathEditMode="relative" rAng="0" ptsTypes="AAAAAA">
                                      <p:cBhvr>
                                        <p:cTn id="18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57" y="-377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0" grpId="0" animBg="1"/>
      <p:bldP spid="10" grpId="1" animBg="1"/>
      <p:bldP spid="1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68717" y="1961919"/>
            <a:ext cx="4129657" cy="1274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이곳에 학습 목표를 적어 주십시오</a:t>
            </a:r>
            <a:r>
              <a:rPr lang="en-US" altLang="ko-KR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이곳에 학습 목표를 적어 주십시오</a:t>
            </a:r>
            <a:r>
              <a:rPr lang="en-US" altLang="ko-KR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이곳에 학습 목표를 적어 주십시오</a:t>
            </a:r>
            <a:r>
              <a:rPr lang="en-US" altLang="ko-KR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5525489" y="1700703"/>
            <a:ext cx="1774786" cy="1526241"/>
            <a:chOff x="5487389" y="1700703"/>
            <a:chExt cx="1774786" cy="1526241"/>
          </a:xfrm>
        </p:grpSpPr>
        <p:sp>
          <p:nvSpPr>
            <p:cNvPr id="29" name="이등변 삼각형 28"/>
            <p:cNvSpPr/>
            <p:nvPr/>
          </p:nvSpPr>
          <p:spPr>
            <a:xfrm>
              <a:off x="5709146" y="1888126"/>
              <a:ext cx="1553029" cy="1338818"/>
            </a:xfrm>
            <a:prstGeom prst="triangle">
              <a:avLst/>
            </a:prstGeom>
            <a:noFill/>
            <a:ln w="28575">
              <a:solidFill>
                <a:schemeClr val="tx1">
                  <a:alpha val="44000"/>
                </a:schemeClr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600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" name="이등변 삼각형 1"/>
            <p:cNvSpPr/>
            <p:nvPr/>
          </p:nvSpPr>
          <p:spPr>
            <a:xfrm>
              <a:off x="5525489" y="1799030"/>
              <a:ext cx="1553029" cy="1338818"/>
            </a:xfrm>
            <a:prstGeom prst="triangle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latinLnBrk="0"/>
              <a:endParaRPr lang="ko-KR" altLang="en-US" kern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36" name="이등변 삼각형 35"/>
            <p:cNvSpPr/>
            <p:nvPr/>
          </p:nvSpPr>
          <p:spPr>
            <a:xfrm>
              <a:off x="5487389" y="1700703"/>
              <a:ext cx="1553029" cy="1338818"/>
            </a:xfrm>
            <a:prstGeom prst="triangle">
              <a:avLst/>
            </a:prstGeom>
            <a:noFill/>
            <a:ln w="28575">
              <a:solidFill>
                <a:schemeClr val="tx1">
                  <a:alpha val="44000"/>
                </a:schemeClr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600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5894958" y="2071164"/>
              <a:ext cx="889987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2800" u="sng" kern="0" spc="-5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바다M" panose="02030600000101010101" pitchFamily="18" charset="-127"/>
                  <a:ea typeface="HY바다M" panose="02030600000101010101" pitchFamily="18" charset="-127"/>
                </a:rPr>
                <a:t>학습</a:t>
              </a:r>
              <a:endParaRPr lang="en-US" altLang="ko-KR" sz="2800" u="sng" kern="0" spc="-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바다M" panose="02030600000101010101" pitchFamily="18" charset="-127"/>
                <a:ea typeface="HY바다M" panose="02030600000101010101" pitchFamily="18" charset="-127"/>
              </a:endParaRPr>
            </a:p>
            <a:p>
              <a:r>
                <a:rPr lang="ko-KR" altLang="en-US" sz="2800" u="sng" kern="0" spc="-5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바다M" panose="02030600000101010101" pitchFamily="18" charset="-127"/>
                  <a:ea typeface="HY바다M" panose="02030600000101010101" pitchFamily="18" charset="-127"/>
                </a:rPr>
                <a:t>목표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368717" y="4172027"/>
            <a:ext cx="4129657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이곳에 학습 내용을 적어 주십시오</a:t>
            </a:r>
            <a:r>
              <a:rPr lang="en-US" altLang="ko-KR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이곳에 학습 내용을 적어 주십시오</a:t>
            </a:r>
            <a:r>
              <a:rPr lang="en-US" altLang="ko-KR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이곳에 학습 내용을 적어 주십시오</a:t>
            </a:r>
            <a:r>
              <a:rPr lang="en-US" altLang="ko-KR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grpSp>
        <p:nvGrpSpPr>
          <p:cNvPr id="4" name="그룹 3"/>
          <p:cNvGrpSpPr/>
          <p:nvPr/>
        </p:nvGrpSpPr>
        <p:grpSpPr>
          <a:xfrm>
            <a:off x="5452710" y="4186541"/>
            <a:ext cx="1774786" cy="1526241"/>
            <a:chOff x="5414610" y="4186541"/>
            <a:chExt cx="1774786" cy="1526241"/>
          </a:xfrm>
        </p:grpSpPr>
        <p:sp>
          <p:nvSpPr>
            <p:cNvPr id="37" name="이등변 삼각형 36"/>
            <p:cNvSpPr/>
            <p:nvPr/>
          </p:nvSpPr>
          <p:spPr>
            <a:xfrm rot="10800000">
              <a:off x="5414610" y="4186541"/>
              <a:ext cx="1553029" cy="1338818"/>
            </a:xfrm>
            <a:prstGeom prst="triangle">
              <a:avLst/>
            </a:prstGeom>
            <a:noFill/>
            <a:ln w="28575">
              <a:solidFill>
                <a:schemeClr val="tx1">
                  <a:alpha val="44000"/>
                </a:schemeClr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600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" name="이등변 삼각형 37"/>
            <p:cNvSpPr/>
            <p:nvPr/>
          </p:nvSpPr>
          <p:spPr>
            <a:xfrm rot="10800000">
              <a:off x="5598267" y="4275637"/>
              <a:ext cx="1553029" cy="1338818"/>
            </a:xfrm>
            <a:prstGeom prst="triangle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latinLnBrk="0"/>
              <a:endParaRPr lang="ko-KR" altLang="en-US" kern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39" name="이등변 삼각형 38"/>
            <p:cNvSpPr/>
            <p:nvPr/>
          </p:nvSpPr>
          <p:spPr>
            <a:xfrm rot="10800000">
              <a:off x="5636367" y="4373964"/>
              <a:ext cx="1553029" cy="1338818"/>
            </a:xfrm>
            <a:prstGeom prst="triangle">
              <a:avLst/>
            </a:prstGeom>
            <a:noFill/>
            <a:ln w="28575">
              <a:solidFill>
                <a:schemeClr val="tx1">
                  <a:alpha val="44000"/>
                </a:schemeClr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600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5907658" y="4247469"/>
              <a:ext cx="889987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2800" u="sng" kern="0" spc="-5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바다M" panose="02030600000101010101" pitchFamily="18" charset="-127"/>
                  <a:ea typeface="HY바다M" panose="02030600000101010101" pitchFamily="18" charset="-127"/>
                </a:rPr>
                <a:t>학습</a:t>
              </a:r>
              <a:endParaRPr lang="en-US" altLang="ko-KR" sz="2800" u="sng" kern="0" spc="-5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바다M" panose="02030600000101010101" pitchFamily="18" charset="-127"/>
                <a:ea typeface="HY바다M" panose="02030600000101010101" pitchFamily="18" charset="-127"/>
              </a:endParaRPr>
            </a:p>
            <a:p>
              <a:r>
                <a:rPr lang="ko-KR" altLang="en-US" sz="2800" u="sng" kern="0" spc="-5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바다M" panose="02030600000101010101" pitchFamily="18" charset="-127"/>
                  <a:ea typeface="HY바다M" panose="02030600000101010101" pitchFamily="18" charset="-127"/>
                </a:rPr>
                <a:t>내용</a:t>
              </a:r>
              <a:endParaRPr lang="ko-KR" altLang="en-US" sz="2800" u="sng" kern="0" spc="-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바다M" panose="02030600000101010101" pitchFamily="18" charset="-127"/>
                <a:ea typeface="HY바다M" panose="02030600000101010101" pitchFamily="18" charset="-127"/>
              </a:endParaRPr>
            </a:p>
          </p:txBody>
        </p:sp>
      </p:grpSp>
      <p:sp>
        <p:nvSpPr>
          <p:cNvPr id="8" name="직사각형 7"/>
          <p:cNvSpPr/>
          <p:nvPr/>
        </p:nvSpPr>
        <p:spPr>
          <a:xfrm>
            <a:off x="7940936" y="272397"/>
            <a:ext cx="4251064" cy="46166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bg2">
                  <a:lumMod val="60000"/>
                  <a:lumOff val="40000"/>
                  <a:alpha val="71000"/>
                </a:schemeClr>
              </a:gs>
              <a:gs pos="55000">
                <a:schemeClr val="bg2">
                  <a:lumMod val="60000"/>
                  <a:lumOff val="40000"/>
                  <a:alpha val="3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8677540" y="256069"/>
            <a:ext cx="2600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ko-KR" alt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바다M" panose="02030600000101010101" pitchFamily="18" charset="-127"/>
                <a:ea typeface="HY바다M" panose="02030600000101010101" pitchFamily="18" charset="-127"/>
              </a:rPr>
              <a:t>학습목표 및 내용</a:t>
            </a:r>
            <a:r>
              <a:rPr lang="en-US" altLang="ko-K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바다M" panose="02030600000101010101" pitchFamily="18" charset="-127"/>
                <a:ea typeface="HY바다M" panose="02030600000101010101" pitchFamily="18" charset="-127"/>
              </a:rPr>
              <a:t>.</a:t>
            </a:r>
            <a:endParaRPr lang="en-US" altLang="ko-KR" dirty="0" smtClean="0">
              <a:solidFill>
                <a:schemeClr val="tx1">
                  <a:lumMod val="50000"/>
                  <a:lumOff val="50000"/>
                </a:schemeClr>
              </a:solidFill>
              <a:latin typeface="HY바다M" panose="02030600000101010101" pitchFamily="18" charset="-127"/>
              <a:ea typeface="HY바다M" panose="02030600000101010101" pitchFamily="18" charset="-127"/>
            </a:endParaRPr>
          </a:p>
        </p:txBody>
      </p:sp>
      <p:sp>
        <p:nvSpPr>
          <p:cNvPr id="40" name="직사각형 10"/>
          <p:cNvSpPr/>
          <p:nvPr/>
        </p:nvSpPr>
        <p:spPr>
          <a:xfrm rot="18738572">
            <a:off x="11067430" y="367221"/>
            <a:ext cx="748746" cy="129617"/>
          </a:xfrm>
          <a:custGeom>
            <a:avLst/>
            <a:gdLst>
              <a:gd name="connsiteX0" fmla="*/ 0 w 2806700"/>
              <a:gd name="connsiteY0" fmla="*/ 0 h 495300"/>
              <a:gd name="connsiteX1" fmla="*/ 2806700 w 2806700"/>
              <a:gd name="connsiteY1" fmla="*/ 0 h 495300"/>
              <a:gd name="connsiteX2" fmla="*/ 2806700 w 2806700"/>
              <a:gd name="connsiteY2" fmla="*/ 495300 h 495300"/>
              <a:gd name="connsiteX3" fmla="*/ 0 w 2806700"/>
              <a:gd name="connsiteY3" fmla="*/ 495300 h 495300"/>
              <a:gd name="connsiteX4" fmla="*/ 0 w 2806700"/>
              <a:gd name="connsiteY4" fmla="*/ 0 h 495300"/>
              <a:gd name="connsiteX0" fmla="*/ 0 w 2806700"/>
              <a:gd name="connsiteY0" fmla="*/ 0 h 506119"/>
              <a:gd name="connsiteX1" fmla="*/ 2806700 w 2806700"/>
              <a:gd name="connsiteY1" fmla="*/ 0 h 506119"/>
              <a:gd name="connsiteX2" fmla="*/ 2806700 w 2806700"/>
              <a:gd name="connsiteY2" fmla="*/ 495300 h 506119"/>
              <a:gd name="connsiteX3" fmla="*/ 281778 w 2806700"/>
              <a:gd name="connsiteY3" fmla="*/ 506119 h 506119"/>
              <a:gd name="connsiteX4" fmla="*/ 0 w 2806700"/>
              <a:gd name="connsiteY4" fmla="*/ 0 h 506119"/>
              <a:gd name="connsiteX0" fmla="*/ 0 w 2806700"/>
              <a:gd name="connsiteY0" fmla="*/ 0 h 506119"/>
              <a:gd name="connsiteX1" fmla="*/ 2806700 w 2806700"/>
              <a:gd name="connsiteY1" fmla="*/ 0 h 506119"/>
              <a:gd name="connsiteX2" fmla="*/ 2806700 w 2806700"/>
              <a:gd name="connsiteY2" fmla="*/ 495300 h 506119"/>
              <a:gd name="connsiteX3" fmla="*/ 281778 w 2806700"/>
              <a:gd name="connsiteY3" fmla="*/ 506119 h 506119"/>
              <a:gd name="connsiteX4" fmla="*/ 105513 w 2806700"/>
              <a:gd name="connsiteY4" fmla="*/ 231087 h 506119"/>
              <a:gd name="connsiteX5" fmla="*/ 0 w 2806700"/>
              <a:gd name="connsiteY5" fmla="*/ 0 h 506119"/>
              <a:gd name="connsiteX0" fmla="*/ 153197 w 2959897"/>
              <a:gd name="connsiteY0" fmla="*/ 0 h 506119"/>
              <a:gd name="connsiteX1" fmla="*/ 2959897 w 2959897"/>
              <a:gd name="connsiteY1" fmla="*/ 0 h 506119"/>
              <a:gd name="connsiteX2" fmla="*/ 2959897 w 2959897"/>
              <a:gd name="connsiteY2" fmla="*/ 495300 h 506119"/>
              <a:gd name="connsiteX3" fmla="*/ 434975 w 2959897"/>
              <a:gd name="connsiteY3" fmla="*/ 506119 h 506119"/>
              <a:gd name="connsiteX4" fmla="*/ 0 w 2959897"/>
              <a:gd name="connsiteY4" fmla="*/ 335062 h 506119"/>
              <a:gd name="connsiteX5" fmla="*/ 153197 w 2959897"/>
              <a:gd name="connsiteY5" fmla="*/ 0 h 506119"/>
              <a:gd name="connsiteX0" fmla="*/ 246692 w 2959897"/>
              <a:gd name="connsiteY0" fmla="*/ 24768 h 506119"/>
              <a:gd name="connsiteX1" fmla="*/ 2959897 w 2959897"/>
              <a:gd name="connsiteY1" fmla="*/ 0 h 506119"/>
              <a:gd name="connsiteX2" fmla="*/ 2959897 w 2959897"/>
              <a:gd name="connsiteY2" fmla="*/ 495300 h 506119"/>
              <a:gd name="connsiteX3" fmla="*/ 434975 w 2959897"/>
              <a:gd name="connsiteY3" fmla="*/ 506119 h 506119"/>
              <a:gd name="connsiteX4" fmla="*/ 0 w 2959897"/>
              <a:gd name="connsiteY4" fmla="*/ 335062 h 506119"/>
              <a:gd name="connsiteX5" fmla="*/ 246692 w 2959897"/>
              <a:gd name="connsiteY5" fmla="*/ 24768 h 506119"/>
              <a:gd name="connsiteX0" fmla="*/ 246692 w 3016490"/>
              <a:gd name="connsiteY0" fmla="*/ 24768 h 506119"/>
              <a:gd name="connsiteX1" fmla="*/ 2959897 w 3016490"/>
              <a:gd name="connsiteY1" fmla="*/ 0 h 506119"/>
              <a:gd name="connsiteX2" fmla="*/ 2959897 w 3016490"/>
              <a:gd name="connsiteY2" fmla="*/ 495300 h 506119"/>
              <a:gd name="connsiteX3" fmla="*/ 434975 w 3016490"/>
              <a:gd name="connsiteY3" fmla="*/ 506119 h 506119"/>
              <a:gd name="connsiteX4" fmla="*/ 0 w 3016490"/>
              <a:gd name="connsiteY4" fmla="*/ 335062 h 506119"/>
              <a:gd name="connsiteX5" fmla="*/ 246692 w 3016490"/>
              <a:gd name="connsiteY5" fmla="*/ 24768 h 506119"/>
              <a:gd name="connsiteX0" fmla="*/ 246692 w 3046602"/>
              <a:gd name="connsiteY0" fmla="*/ 24768 h 506119"/>
              <a:gd name="connsiteX1" fmla="*/ 2959897 w 3046602"/>
              <a:gd name="connsiteY1" fmla="*/ 0 h 506119"/>
              <a:gd name="connsiteX2" fmla="*/ 2959897 w 3046602"/>
              <a:gd name="connsiteY2" fmla="*/ 495300 h 506119"/>
              <a:gd name="connsiteX3" fmla="*/ 434975 w 3046602"/>
              <a:gd name="connsiteY3" fmla="*/ 506119 h 506119"/>
              <a:gd name="connsiteX4" fmla="*/ 0 w 3046602"/>
              <a:gd name="connsiteY4" fmla="*/ 335062 h 506119"/>
              <a:gd name="connsiteX5" fmla="*/ 246692 w 3046602"/>
              <a:gd name="connsiteY5" fmla="*/ 24768 h 50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6602" h="506119">
                <a:moveTo>
                  <a:pt x="246692" y="24768"/>
                </a:moveTo>
                <a:lnTo>
                  <a:pt x="2959897" y="0"/>
                </a:lnTo>
                <a:cubicBezTo>
                  <a:pt x="3063151" y="172040"/>
                  <a:pt x="3087233" y="289304"/>
                  <a:pt x="2959897" y="495300"/>
                </a:cubicBezTo>
                <a:lnTo>
                  <a:pt x="434975" y="506119"/>
                </a:lnTo>
                <a:lnTo>
                  <a:pt x="0" y="335062"/>
                </a:lnTo>
                <a:lnTo>
                  <a:pt x="246692" y="247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2730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태룡고딕240"/>
              <a:ea typeface="태룡고딕240"/>
              <a:cs typeface="+mn-cs"/>
            </a:endParaRPr>
          </a:p>
        </p:txBody>
      </p:sp>
      <p:cxnSp>
        <p:nvCxnSpPr>
          <p:cNvPr id="41" name="직선 연결선 40"/>
          <p:cNvCxnSpPr/>
          <p:nvPr/>
        </p:nvCxnSpPr>
        <p:spPr>
          <a:xfrm flipH="1">
            <a:off x="8115300" y="726981"/>
            <a:ext cx="4124917" cy="0"/>
          </a:xfrm>
          <a:prstGeom prst="line">
            <a:avLst/>
          </a:prstGeom>
          <a:noFill/>
          <a:ln w="27305" cap="flat" cmpd="sng" algn="ctr"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0"/>
            </a:gradFill>
            <a:prstDash val="solid"/>
            <a:miter lim="800000"/>
          </a:ln>
          <a:effectLst/>
        </p:spPr>
      </p:cxnSp>
      <p:sp>
        <p:nvSpPr>
          <p:cNvPr id="42" name="직사각형 41"/>
          <p:cNvSpPr/>
          <p:nvPr/>
        </p:nvSpPr>
        <p:spPr>
          <a:xfrm>
            <a:off x="7929901" y="187386"/>
            <a:ext cx="7312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1. </a:t>
            </a:r>
            <a:endParaRPr lang="ko-KR" altLang="en-US" sz="4000" dirty="0">
              <a:solidFill>
                <a:schemeClr val="accent1">
                  <a:lumMod val="40000"/>
                  <a:lumOff val="60000"/>
                </a:schemeClr>
              </a:solidFill>
              <a:latin typeface="맑은 고딕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3550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20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이등변 삼각형 23"/>
          <p:cNvSpPr/>
          <p:nvPr/>
        </p:nvSpPr>
        <p:spPr>
          <a:xfrm>
            <a:off x="7207609" y="1261887"/>
            <a:ext cx="636926" cy="549074"/>
          </a:xfrm>
          <a:prstGeom prst="triangle">
            <a:avLst/>
          </a:prstGeom>
          <a:solidFill>
            <a:srgbClr val="DEB88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/>
            <a:endParaRPr lang="ko-KR" altLang="en-US" kern="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5622713" y="2522512"/>
            <a:ext cx="607695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판서 시 줄 간격은 </a:t>
            </a:r>
            <a:r>
              <a:rPr lang="en-US" altLang="ko-KR" dirty="0">
                <a:solidFill>
                  <a:srgbClr val="DEB88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로 설정하시는 것을 권장합니다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. 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로 설정되어 있습니다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홈의 단락에서 </a:t>
            </a:r>
            <a:r>
              <a:rPr lang="ko-KR" altLang="en-US" dirty="0">
                <a:solidFill>
                  <a:srgbClr val="DEB88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간격</a:t>
            </a:r>
            <a:r>
              <a:rPr lang="en-US" altLang="ko-KR" dirty="0">
                <a:solidFill>
                  <a:srgbClr val="DEB88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dirty="0">
                <a:solidFill>
                  <a:srgbClr val="DEB88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글머리 기호 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수정 가능합니다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사진 이미지는 그림서식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_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채우기에서 변경 가능합니다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이곳에 텍스트를 입력하세요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grpSp>
        <p:nvGrpSpPr>
          <p:cNvPr id="8" name="그룹 7"/>
          <p:cNvGrpSpPr/>
          <p:nvPr/>
        </p:nvGrpSpPr>
        <p:grpSpPr>
          <a:xfrm>
            <a:off x="4955111" y="5333560"/>
            <a:ext cx="7338420" cy="691074"/>
            <a:chOff x="4897119" y="5148842"/>
            <a:chExt cx="7338420" cy="834792"/>
          </a:xfrm>
        </p:grpSpPr>
        <p:sp>
          <p:nvSpPr>
            <p:cNvPr id="9" name="한쪽 모서리가 잘린 사각형 8"/>
            <p:cNvSpPr/>
            <p:nvPr/>
          </p:nvSpPr>
          <p:spPr>
            <a:xfrm flipH="1">
              <a:off x="4897119" y="5148842"/>
              <a:ext cx="7294878" cy="834792"/>
            </a:xfrm>
            <a:prstGeom prst="snip1Rect">
              <a:avLst>
                <a:gd name="adj" fmla="val 50000"/>
              </a:avLst>
            </a:prstGeom>
            <a:solidFill>
              <a:schemeClr val="tx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5144604" y="5210050"/>
              <a:ext cx="7090935" cy="6692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buClr>
                  <a:schemeClr val="tx1"/>
                </a:buClr>
              </a:pPr>
              <a:r>
                <a:rPr lang="en-US" altLang="ko-KR" sz="2000" b="1" dirty="0">
                  <a:latin typeface="HY강B" panose="02030600000101010101" pitchFamily="18" charset="-127"/>
                  <a:ea typeface="HY강B" panose="02030600000101010101" pitchFamily="18" charset="-127"/>
                </a:rPr>
                <a:t> </a:t>
              </a:r>
              <a:r>
                <a:rPr lang="en-US" altLang="ko-KR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* </a:t>
              </a:r>
              <a:r>
                <a:rPr lang="ko-KR" altLang="en-US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줄 간격 </a:t>
              </a:r>
              <a:r>
                <a:rPr lang="en-US" altLang="ko-KR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1.5 - </a:t>
              </a:r>
              <a:r>
                <a:rPr lang="ko-KR" altLang="en-US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학습내용을 입력하세요</a:t>
              </a:r>
              <a:r>
                <a:rPr lang="en-US" altLang="ko-KR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17" name="직사각형 16"/>
          <p:cNvSpPr/>
          <p:nvPr/>
        </p:nvSpPr>
        <p:spPr>
          <a:xfrm>
            <a:off x="7516541" y="1415532"/>
            <a:ext cx="23871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cxnSp>
        <p:nvCxnSpPr>
          <p:cNvPr id="11" name="직선 연결선 10"/>
          <p:cNvCxnSpPr/>
          <p:nvPr/>
        </p:nvCxnSpPr>
        <p:spPr>
          <a:xfrm>
            <a:off x="7466397" y="1798261"/>
            <a:ext cx="2588755" cy="0"/>
          </a:xfrm>
          <a:prstGeom prst="line">
            <a:avLst/>
          </a:prstGeom>
          <a:ln w="28575">
            <a:solidFill>
              <a:srgbClr val="DEB8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/>
          <p:cNvSpPr/>
          <p:nvPr/>
        </p:nvSpPr>
        <p:spPr>
          <a:xfrm>
            <a:off x="7940936" y="272397"/>
            <a:ext cx="4251064" cy="46166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bg2">
                  <a:lumMod val="60000"/>
                  <a:lumOff val="40000"/>
                  <a:alpha val="71000"/>
                </a:schemeClr>
              </a:gs>
              <a:gs pos="55000">
                <a:schemeClr val="bg2">
                  <a:lumMod val="60000"/>
                  <a:lumOff val="40000"/>
                  <a:alpha val="3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8472356" y="256069"/>
            <a:ext cx="2805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ko-KR" alt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바다M" panose="02030600000101010101" pitchFamily="18" charset="-127"/>
                <a:ea typeface="HY바다M" panose="02030600000101010101" pitchFamily="18" charset="-127"/>
              </a:rPr>
              <a:t>제목을 입력하세요</a:t>
            </a:r>
            <a:r>
              <a:rPr lang="en-US" altLang="ko-K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바다M" panose="02030600000101010101" pitchFamily="18" charset="-127"/>
                <a:ea typeface="HY바다M" panose="02030600000101010101" pitchFamily="18" charset="-127"/>
              </a:rPr>
              <a:t>.</a:t>
            </a:r>
            <a:endParaRPr lang="en-US" altLang="ko-KR" dirty="0" smtClean="0">
              <a:solidFill>
                <a:schemeClr val="tx1">
                  <a:lumMod val="50000"/>
                  <a:lumOff val="50000"/>
                </a:schemeClr>
              </a:solidFill>
              <a:latin typeface="HY바다M" panose="02030600000101010101" pitchFamily="18" charset="-127"/>
              <a:ea typeface="HY바다M" panose="02030600000101010101" pitchFamily="18" charset="-127"/>
            </a:endParaRPr>
          </a:p>
        </p:txBody>
      </p:sp>
      <p:sp>
        <p:nvSpPr>
          <p:cNvPr id="21" name="직사각형 10"/>
          <p:cNvSpPr/>
          <p:nvPr/>
        </p:nvSpPr>
        <p:spPr>
          <a:xfrm rot="18738572">
            <a:off x="11067430" y="367221"/>
            <a:ext cx="748746" cy="129617"/>
          </a:xfrm>
          <a:custGeom>
            <a:avLst/>
            <a:gdLst>
              <a:gd name="connsiteX0" fmla="*/ 0 w 2806700"/>
              <a:gd name="connsiteY0" fmla="*/ 0 h 495300"/>
              <a:gd name="connsiteX1" fmla="*/ 2806700 w 2806700"/>
              <a:gd name="connsiteY1" fmla="*/ 0 h 495300"/>
              <a:gd name="connsiteX2" fmla="*/ 2806700 w 2806700"/>
              <a:gd name="connsiteY2" fmla="*/ 495300 h 495300"/>
              <a:gd name="connsiteX3" fmla="*/ 0 w 2806700"/>
              <a:gd name="connsiteY3" fmla="*/ 495300 h 495300"/>
              <a:gd name="connsiteX4" fmla="*/ 0 w 2806700"/>
              <a:gd name="connsiteY4" fmla="*/ 0 h 495300"/>
              <a:gd name="connsiteX0" fmla="*/ 0 w 2806700"/>
              <a:gd name="connsiteY0" fmla="*/ 0 h 506119"/>
              <a:gd name="connsiteX1" fmla="*/ 2806700 w 2806700"/>
              <a:gd name="connsiteY1" fmla="*/ 0 h 506119"/>
              <a:gd name="connsiteX2" fmla="*/ 2806700 w 2806700"/>
              <a:gd name="connsiteY2" fmla="*/ 495300 h 506119"/>
              <a:gd name="connsiteX3" fmla="*/ 281778 w 2806700"/>
              <a:gd name="connsiteY3" fmla="*/ 506119 h 506119"/>
              <a:gd name="connsiteX4" fmla="*/ 0 w 2806700"/>
              <a:gd name="connsiteY4" fmla="*/ 0 h 506119"/>
              <a:gd name="connsiteX0" fmla="*/ 0 w 2806700"/>
              <a:gd name="connsiteY0" fmla="*/ 0 h 506119"/>
              <a:gd name="connsiteX1" fmla="*/ 2806700 w 2806700"/>
              <a:gd name="connsiteY1" fmla="*/ 0 h 506119"/>
              <a:gd name="connsiteX2" fmla="*/ 2806700 w 2806700"/>
              <a:gd name="connsiteY2" fmla="*/ 495300 h 506119"/>
              <a:gd name="connsiteX3" fmla="*/ 281778 w 2806700"/>
              <a:gd name="connsiteY3" fmla="*/ 506119 h 506119"/>
              <a:gd name="connsiteX4" fmla="*/ 105513 w 2806700"/>
              <a:gd name="connsiteY4" fmla="*/ 231087 h 506119"/>
              <a:gd name="connsiteX5" fmla="*/ 0 w 2806700"/>
              <a:gd name="connsiteY5" fmla="*/ 0 h 506119"/>
              <a:gd name="connsiteX0" fmla="*/ 153197 w 2959897"/>
              <a:gd name="connsiteY0" fmla="*/ 0 h 506119"/>
              <a:gd name="connsiteX1" fmla="*/ 2959897 w 2959897"/>
              <a:gd name="connsiteY1" fmla="*/ 0 h 506119"/>
              <a:gd name="connsiteX2" fmla="*/ 2959897 w 2959897"/>
              <a:gd name="connsiteY2" fmla="*/ 495300 h 506119"/>
              <a:gd name="connsiteX3" fmla="*/ 434975 w 2959897"/>
              <a:gd name="connsiteY3" fmla="*/ 506119 h 506119"/>
              <a:gd name="connsiteX4" fmla="*/ 0 w 2959897"/>
              <a:gd name="connsiteY4" fmla="*/ 335062 h 506119"/>
              <a:gd name="connsiteX5" fmla="*/ 153197 w 2959897"/>
              <a:gd name="connsiteY5" fmla="*/ 0 h 506119"/>
              <a:gd name="connsiteX0" fmla="*/ 246692 w 2959897"/>
              <a:gd name="connsiteY0" fmla="*/ 24768 h 506119"/>
              <a:gd name="connsiteX1" fmla="*/ 2959897 w 2959897"/>
              <a:gd name="connsiteY1" fmla="*/ 0 h 506119"/>
              <a:gd name="connsiteX2" fmla="*/ 2959897 w 2959897"/>
              <a:gd name="connsiteY2" fmla="*/ 495300 h 506119"/>
              <a:gd name="connsiteX3" fmla="*/ 434975 w 2959897"/>
              <a:gd name="connsiteY3" fmla="*/ 506119 h 506119"/>
              <a:gd name="connsiteX4" fmla="*/ 0 w 2959897"/>
              <a:gd name="connsiteY4" fmla="*/ 335062 h 506119"/>
              <a:gd name="connsiteX5" fmla="*/ 246692 w 2959897"/>
              <a:gd name="connsiteY5" fmla="*/ 24768 h 506119"/>
              <a:gd name="connsiteX0" fmla="*/ 246692 w 3016490"/>
              <a:gd name="connsiteY0" fmla="*/ 24768 h 506119"/>
              <a:gd name="connsiteX1" fmla="*/ 2959897 w 3016490"/>
              <a:gd name="connsiteY1" fmla="*/ 0 h 506119"/>
              <a:gd name="connsiteX2" fmla="*/ 2959897 w 3016490"/>
              <a:gd name="connsiteY2" fmla="*/ 495300 h 506119"/>
              <a:gd name="connsiteX3" fmla="*/ 434975 w 3016490"/>
              <a:gd name="connsiteY3" fmla="*/ 506119 h 506119"/>
              <a:gd name="connsiteX4" fmla="*/ 0 w 3016490"/>
              <a:gd name="connsiteY4" fmla="*/ 335062 h 506119"/>
              <a:gd name="connsiteX5" fmla="*/ 246692 w 3016490"/>
              <a:gd name="connsiteY5" fmla="*/ 24768 h 506119"/>
              <a:gd name="connsiteX0" fmla="*/ 246692 w 3046602"/>
              <a:gd name="connsiteY0" fmla="*/ 24768 h 506119"/>
              <a:gd name="connsiteX1" fmla="*/ 2959897 w 3046602"/>
              <a:gd name="connsiteY1" fmla="*/ 0 h 506119"/>
              <a:gd name="connsiteX2" fmla="*/ 2959897 w 3046602"/>
              <a:gd name="connsiteY2" fmla="*/ 495300 h 506119"/>
              <a:gd name="connsiteX3" fmla="*/ 434975 w 3046602"/>
              <a:gd name="connsiteY3" fmla="*/ 506119 h 506119"/>
              <a:gd name="connsiteX4" fmla="*/ 0 w 3046602"/>
              <a:gd name="connsiteY4" fmla="*/ 335062 h 506119"/>
              <a:gd name="connsiteX5" fmla="*/ 246692 w 3046602"/>
              <a:gd name="connsiteY5" fmla="*/ 24768 h 50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6602" h="506119">
                <a:moveTo>
                  <a:pt x="246692" y="24768"/>
                </a:moveTo>
                <a:lnTo>
                  <a:pt x="2959897" y="0"/>
                </a:lnTo>
                <a:cubicBezTo>
                  <a:pt x="3063151" y="172040"/>
                  <a:pt x="3087233" y="289304"/>
                  <a:pt x="2959897" y="495300"/>
                </a:cubicBezTo>
                <a:lnTo>
                  <a:pt x="434975" y="506119"/>
                </a:lnTo>
                <a:lnTo>
                  <a:pt x="0" y="335062"/>
                </a:lnTo>
                <a:lnTo>
                  <a:pt x="246692" y="247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2730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태룡고딕240"/>
              <a:ea typeface="태룡고딕240"/>
              <a:cs typeface="+mn-cs"/>
            </a:endParaRPr>
          </a:p>
        </p:txBody>
      </p:sp>
      <p:cxnSp>
        <p:nvCxnSpPr>
          <p:cNvPr id="22" name="직선 연결선 21"/>
          <p:cNvCxnSpPr/>
          <p:nvPr/>
        </p:nvCxnSpPr>
        <p:spPr>
          <a:xfrm flipH="1">
            <a:off x="8115300" y="726981"/>
            <a:ext cx="4124917" cy="0"/>
          </a:xfrm>
          <a:prstGeom prst="line">
            <a:avLst/>
          </a:prstGeom>
          <a:noFill/>
          <a:ln w="27305" cap="flat" cmpd="sng" algn="ctr"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0"/>
            </a:gradFill>
            <a:prstDash val="solid"/>
            <a:miter lim="800000"/>
          </a:ln>
          <a:effectLst/>
        </p:spPr>
      </p:cxnSp>
      <p:sp>
        <p:nvSpPr>
          <p:cNvPr id="23" name="직사각형 22"/>
          <p:cNvSpPr/>
          <p:nvPr/>
        </p:nvSpPr>
        <p:spPr>
          <a:xfrm>
            <a:off x="7929901" y="187386"/>
            <a:ext cx="7312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1. </a:t>
            </a:r>
            <a:endParaRPr lang="ko-KR" altLang="en-US" sz="4000" dirty="0">
              <a:solidFill>
                <a:schemeClr val="accent1">
                  <a:lumMod val="40000"/>
                  <a:lumOff val="60000"/>
                </a:schemeClr>
              </a:solidFill>
              <a:latin typeface="맑은 고딕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5011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7940936" y="272397"/>
            <a:ext cx="4251064" cy="46166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bg2">
                  <a:lumMod val="60000"/>
                  <a:lumOff val="40000"/>
                  <a:alpha val="71000"/>
                </a:schemeClr>
              </a:gs>
              <a:gs pos="55000">
                <a:schemeClr val="bg2">
                  <a:lumMod val="60000"/>
                  <a:lumOff val="40000"/>
                  <a:alpha val="3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8472356" y="256069"/>
            <a:ext cx="2805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ko-KR" alt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바다M" panose="02030600000101010101" pitchFamily="18" charset="-127"/>
                <a:ea typeface="HY바다M" panose="02030600000101010101" pitchFamily="18" charset="-127"/>
              </a:rPr>
              <a:t>제목을 입력하세요</a:t>
            </a:r>
            <a:r>
              <a:rPr lang="en-US" altLang="ko-K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바다M" panose="02030600000101010101" pitchFamily="18" charset="-127"/>
                <a:ea typeface="HY바다M" panose="02030600000101010101" pitchFamily="18" charset="-127"/>
              </a:rPr>
              <a:t>.</a:t>
            </a:r>
            <a:endParaRPr lang="en-US" altLang="ko-KR" dirty="0" smtClean="0">
              <a:solidFill>
                <a:schemeClr val="tx1">
                  <a:lumMod val="50000"/>
                  <a:lumOff val="50000"/>
                </a:schemeClr>
              </a:solidFill>
              <a:latin typeface="HY바다M" panose="02030600000101010101" pitchFamily="18" charset="-127"/>
              <a:ea typeface="HY바다M" panose="02030600000101010101" pitchFamily="18" charset="-127"/>
            </a:endParaRPr>
          </a:p>
        </p:txBody>
      </p:sp>
      <p:sp>
        <p:nvSpPr>
          <p:cNvPr id="30" name="직사각형 10"/>
          <p:cNvSpPr/>
          <p:nvPr/>
        </p:nvSpPr>
        <p:spPr>
          <a:xfrm rot="18738572">
            <a:off x="11067430" y="367221"/>
            <a:ext cx="748746" cy="129617"/>
          </a:xfrm>
          <a:custGeom>
            <a:avLst/>
            <a:gdLst>
              <a:gd name="connsiteX0" fmla="*/ 0 w 2806700"/>
              <a:gd name="connsiteY0" fmla="*/ 0 h 495300"/>
              <a:gd name="connsiteX1" fmla="*/ 2806700 w 2806700"/>
              <a:gd name="connsiteY1" fmla="*/ 0 h 495300"/>
              <a:gd name="connsiteX2" fmla="*/ 2806700 w 2806700"/>
              <a:gd name="connsiteY2" fmla="*/ 495300 h 495300"/>
              <a:gd name="connsiteX3" fmla="*/ 0 w 2806700"/>
              <a:gd name="connsiteY3" fmla="*/ 495300 h 495300"/>
              <a:gd name="connsiteX4" fmla="*/ 0 w 2806700"/>
              <a:gd name="connsiteY4" fmla="*/ 0 h 495300"/>
              <a:gd name="connsiteX0" fmla="*/ 0 w 2806700"/>
              <a:gd name="connsiteY0" fmla="*/ 0 h 506119"/>
              <a:gd name="connsiteX1" fmla="*/ 2806700 w 2806700"/>
              <a:gd name="connsiteY1" fmla="*/ 0 h 506119"/>
              <a:gd name="connsiteX2" fmla="*/ 2806700 w 2806700"/>
              <a:gd name="connsiteY2" fmla="*/ 495300 h 506119"/>
              <a:gd name="connsiteX3" fmla="*/ 281778 w 2806700"/>
              <a:gd name="connsiteY3" fmla="*/ 506119 h 506119"/>
              <a:gd name="connsiteX4" fmla="*/ 0 w 2806700"/>
              <a:gd name="connsiteY4" fmla="*/ 0 h 506119"/>
              <a:gd name="connsiteX0" fmla="*/ 0 w 2806700"/>
              <a:gd name="connsiteY0" fmla="*/ 0 h 506119"/>
              <a:gd name="connsiteX1" fmla="*/ 2806700 w 2806700"/>
              <a:gd name="connsiteY1" fmla="*/ 0 h 506119"/>
              <a:gd name="connsiteX2" fmla="*/ 2806700 w 2806700"/>
              <a:gd name="connsiteY2" fmla="*/ 495300 h 506119"/>
              <a:gd name="connsiteX3" fmla="*/ 281778 w 2806700"/>
              <a:gd name="connsiteY3" fmla="*/ 506119 h 506119"/>
              <a:gd name="connsiteX4" fmla="*/ 105513 w 2806700"/>
              <a:gd name="connsiteY4" fmla="*/ 231087 h 506119"/>
              <a:gd name="connsiteX5" fmla="*/ 0 w 2806700"/>
              <a:gd name="connsiteY5" fmla="*/ 0 h 506119"/>
              <a:gd name="connsiteX0" fmla="*/ 153197 w 2959897"/>
              <a:gd name="connsiteY0" fmla="*/ 0 h 506119"/>
              <a:gd name="connsiteX1" fmla="*/ 2959897 w 2959897"/>
              <a:gd name="connsiteY1" fmla="*/ 0 h 506119"/>
              <a:gd name="connsiteX2" fmla="*/ 2959897 w 2959897"/>
              <a:gd name="connsiteY2" fmla="*/ 495300 h 506119"/>
              <a:gd name="connsiteX3" fmla="*/ 434975 w 2959897"/>
              <a:gd name="connsiteY3" fmla="*/ 506119 h 506119"/>
              <a:gd name="connsiteX4" fmla="*/ 0 w 2959897"/>
              <a:gd name="connsiteY4" fmla="*/ 335062 h 506119"/>
              <a:gd name="connsiteX5" fmla="*/ 153197 w 2959897"/>
              <a:gd name="connsiteY5" fmla="*/ 0 h 506119"/>
              <a:gd name="connsiteX0" fmla="*/ 246692 w 2959897"/>
              <a:gd name="connsiteY0" fmla="*/ 24768 h 506119"/>
              <a:gd name="connsiteX1" fmla="*/ 2959897 w 2959897"/>
              <a:gd name="connsiteY1" fmla="*/ 0 h 506119"/>
              <a:gd name="connsiteX2" fmla="*/ 2959897 w 2959897"/>
              <a:gd name="connsiteY2" fmla="*/ 495300 h 506119"/>
              <a:gd name="connsiteX3" fmla="*/ 434975 w 2959897"/>
              <a:gd name="connsiteY3" fmla="*/ 506119 h 506119"/>
              <a:gd name="connsiteX4" fmla="*/ 0 w 2959897"/>
              <a:gd name="connsiteY4" fmla="*/ 335062 h 506119"/>
              <a:gd name="connsiteX5" fmla="*/ 246692 w 2959897"/>
              <a:gd name="connsiteY5" fmla="*/ 24768 h 506119"/>
              <a:gd name="connsiteX0" fmla="*/ 246692 w 3016490"/>
              <a:gd name="connsiteY0" fmla="*/ 24768 h 506119"/>
              <a:gd name="connsiteX1" fmla="*/ 2959897 w 3016490"/>
              <a:gd name="connsiteY1" fmla="*/ 0 h 506119"/>
              <a:gd name="connsiteX2" fmla="*/ 2959897 w 3016490"/>
              <a:gd name="connsiteY2" fmla="*/ 495300 h 506119"/>
              <a:gd name="connsiteX3" fmla="*/ 434975 w 3016490"/>
              <a:gd name="connsiteY3" fmla="*/ 506119 h 506119"/>
              <a:gd name="connsiteX4" fmla="*/ 0 w 3016490"/>
              <a:gd name="connsiteY4" fmla="*/ 335062 h 506119"/>
              <a:gd name="connsiteX5" fmla="*/ 246692 w 3016490"/>
              <a:gd name="connsiteY5" fmla="*/ 24768 h 506119"/>
              <a:gd name="connsiteX0" fmla="*/ 246692 w 3046602"/>
              <a:gd name="connsiteY0" fmla="*/ 24768 h 506119"/>
              <a:gd name="connsiteX1" fmla="*/ 2959897 w 3046602"/>
              <a:gd name="connsiteY1" fmla="*/ 0 h 506119"/>
              <a:gd name="connsiteX2" fmla="*/ 2959897 w 3046602"/>
              <a:gd name="connsiteY2" fmla="*/ 495300 h 506119"/>
              <a:gd name="connsiteX3" fmla="*/ 434975 w 3046602"/>
              <a:gd name="connsiteY3" fmla="*/ 506119 h 506119"/>
              <a:gd name="connsiteX4" fmla="*/ 0 w 3046602"/>
              <a:gd name="connsiteY4" fmla="*/ 335062 h 506119"/>
              <a:gd name="connsiteX5" fmla="*/ 246692 w 3046602"/>
              <a:gd name="connsiteY5" fmla="*/ 24768 h 50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6602" h="506119">
                <a:moveTo>
                  <a:pt x="246692" y="24768"/>
                </a:moveTo>
                <a:lnTo>
                  <a:pt x="2959897" y="0"/>
                </a:lnTo>
                <a:cubicBezTo>
                  <a:pt x="3063151" y="172040"/>
                  <a:pt x="3087233" y="289304"/>
                  <a:pt x="2959897" y="495300"/>
                </a:cubicBezTo>
                <a:lnTo>
                  <a:pt x="434975" y="506119"/>
                </a:lnTo>
                <a:lnTo>
                  <a:pt x="0" y="335062"/>
                </a:lnTo>
                <a:lnTo>
                  <a:pt x="246692" y="247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2730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태룡고딕240"/>
              <a:ea typeface="태룡고딕240"/>
              <a:cs typeface="+mn-cs"/>
            </a:endParaRPr>
          </a:p>
        </p:txBody>
      </p:sp>
      <p:cxnSp>
        <p:nvCxnSpPr>
          <p:cNvPr id="31" name="직선 연결선 30"/>
          <p:cNvCxnSpPr/>
          <p:nvPr/>
        </p:nvCxnSpPr>
        <p:spPr>
          <a:xfrm flipH="1">
            <a:off x="8115300" y="726981"/>
            <a:ext cx="4124917" cy="0"/>
          </a:xfrm>
          <a:prstGeom prst="line">
            <a:avLst/>
          </a:prstGeom>
          <a:noFill/>
          <a:ln w="27305" cap="flat" cmpd="sng" algn="ctr"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0"/>
            </a:gradFill>
            <a:prstDash val="solid"/>
            <a:miter lim="800000"/>
          </a:ln>
          <a:effectLst/>
        </p:spPr>
      </p:cxnSp>
      <p:sp>
        <p:nvSpPr>
          <p:cNvPr id="32" name="직사각형 31"/>
          <p:cNvSpPr/>
          <p:nvPr/>
        </p:nvSpPr>
        <p:spPr>
          <a:xfrm>
            <a:off x="7929901" y="187386"/>
            <a:ext cx="7312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1. </a:t>
            </a:r>
            <a:endParaRPr lang="ko-KR" altLang="en-US" sz="4000" dirty="0">
              <a:solidFill>
                <a:schemeClr val="accent1">
                  <a:lumMod val="40000"/>
                  <a:lumOff val="60000"/>
                </a:schemeClr>
              </a:solidFill>
              <a:latin typeface="맑은 고딕" panose="020F0502020204030204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5730808" y="1349856"/>
            <a:ext cx="2379421" cy="2564988"/>
            <a:chOff x="5730808" y="1349856"/>
            <a:chExt cx="2379421" cy="2564988"/>
          </a:xfrm>
        </p:grpSpPr>
        <p:sp>
          <p:nvSpPr>
            <p:cNvPr id="25" name="TextBox 24"/>
            <p:cNvSpPr txBox="1"/>
            <p:nvPr/>
          </p:nvSpPr>
          <p:spPr>
            <a:xfrm>
              <a:off x="5730808" y="3545512"/>
              <a:ext cx="2352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82563" indent="-182563">
                <a:buFont typeface="Wingdings" panose="05000000000000000000" pitchFamily="2" charset="2"/>
                <a:buChar char="§"/>
              </a:pPr>
              <a:r>
                <a:rPr lang="ko-KR" altLang="en-US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내용을 입력하세요</a:t>
              </a:r>
              <a:r>
                <a:rPr lang="en-US" altLang="ko-KR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grpSp>
          <p:nvGrpSpPr>
            <p:cNvPr id="4" name="그룹 3"/>
            <p:cNvGrpSpPr/>
            <p:nvPr/>
          </p:nvGrpSpPr>
          <p:grpSpPr>
            <a:xfrm>
              <a:off x="5730808" y="1349856"/>
              <a:ext cx="2379421" cy="2046202"/>
              <a:chOff x="5057708" y="1444856"/>
              <a:chExt cx="2379421" cy="2046202"/>
            </a:xfrm>
          </p:grpSpPr>
          <p:grpSp>
            <p:nvGrpSpPr>
              <p:cNvPr id="2" name="그룹 1"/>
              <p:cNvGrpSpPr/>
              <p:nvPr/>
            </p:nvGrpSpPr>
            <p:grpSpPr>
              <a:xfrm>
                <a:off x="5057708" y="1444856"/>
                <a:ext cx="2379421" cy="2046202"/>
                <a:chOff x="4718677" y="1482063"/>
                <a:chExt cx="2379421" cy="2046202"/>
              </a:xfrm>
            </p:grpSpPr>
            <p:sp>
              <p:nvSpPr>
                <p:cNvPr id="33" name="이등변 삼각형 32"/>
                <p:cNvSpPr/>
                <p:nvPr/>
              </p:nvSpPr>
              <p:spPr>
                <a:xfrm>
                  <a:off x="5015982" y="1733337"/>
                  <a:ext cx="2082116" cy="1794928"/>
                </a:xfrm>
                <a:prstGeom prst="triangle">
                  <a:avLst/>
                </a:prstGeom>
                <a:noFill/>
                <a:ln w="28575">
                  <a:solidFill>
                    <a:schemeClr val="tx1">
                      <a:alpha val="44000"/>
                    </a:schemeClr>
                  </a:solidFill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6600" u="sng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34" name="이등변 삼각형 33"/>
                <p:cNvSpPr/>
                <p:nvPr/>
              </p:nvSpPr>
              <p:spPr>
                <a:xfrm>
                  <a:off x="4769757" y="1613888"/>
                  <a:ext cx="2082116" cy="1794928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latinLnBrk="0"/>
                  <a:endParaRPr lang="ko-KR" altLang="en-US" kern="0">
                    <a:solidFill>
                      <a:prstClr val="white"/>
                    </a:solidFill>
                    <a:latin typeface="맑은 고딕" panose="020F0502020204030204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35" name="이등변 삼각형 34"/>
                <p:cNvSpPr/>
                <p:nvPr/>
              </p:nvSpPr>
              <p:spPr>
                <a:xfrm>
                  <a:off x="4718677" y="1482063"/>
                  <a:ext cx="2082116" cy="1794928"/>
                </a:xfrm>
                <a:prstGeom prst="triangle">
                  <a:avLst/>
                </a:prstGeom>
                <a:noFill/>
                <a:ln w="28575">
                  <a:solidFill>
                    <a:schemeClr val="tx1">
                      <a:alpha val="44000"/>
                    </a:schemeClr>
                  </a:solidFill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6600" u="sng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</p:grpSp>
          <p:sp>
            <p:nvSpPr>
              <p:cNvPr id="43" name="TextBox 42"/>
              <p:cNvSpPr txBox="1"/>
              <p:nvPr/>
            </p:nvSpPr>
            <p:spPr>
              <a:xfrm>
                <a:off x="5686732" y="2393539"/>
                <a:ext cx="95410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2000" dirty="0" smtClean="0">
                    <a:latin typeface="HY강B" panose="02030600000101010101" pitchFamily="18" charset="-127"/>
                    <a:ea typeface="HY강B" panose="02030600000101010101" pitchFamily="18" charset="-127"/>
                  </a:rPr>
                  <a:t>텍스트</a:t>
                </a:r>
                <a:endParaRPr lang="ko-KR" altLang="en-US" sz="2000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</p:grpSp>
      <p:grpSp>
        <p:nvGrpSpPr>
          <p:cNvPr id="7" name="그룹 6"/>
          <p:cNvGrpSpPr/>
          <p:nvPr/>
        </p:nvGrpSpPr>
        <p:grpSpPr>
          <a:xfrm>
            <a:off x="9106700" y="3948755"/>
            <a:ext cx="2463405" cy="2440265"/>
            <a:chOff x="9106700" y="3948755"/>
            <a:chExt cx="2463405" cy="2440265"/>
          </a:xfrm>
        </p:grpSpPr>
        <p:sp>
          <p:nvSpPr>
            <p:cNvPr id="26" name="TextBox 25"/>
            <p:cNvSpPr txBox="1"/>
            <p:nvPr/>
          </p:nvSpPr>
          <p:spPr>
            <a:xfrm>
              <a:off x="9217858" y="6019688"/>
              <a:ext cx="2352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82563" indent="-182563">
                <a:buFont typeface="Wingdings" panose="05000000000000000000" pitchFamily="2" charset="2"/>
                <a:buChar char="§"/>
              </a:pPr>
              <a:r>
                <a:rPr lang="ko-KR" altLang="en-US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내용을 입력하세요</a:t>
              </a:r>
              <a:r>
                <a:rPr lang="en-US" altLang="ko-KR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grpSp>
          <p:nvGrpSpPr>
            <p:cNvPr id="3" name="그룹 2"/>
            <p:cNvGrpSpPr/>
            <p:nvPr/>
          </p:nvGrpSpPr>
          <p:grpSpPr>
            <a:xfrm>
              <a:off x="9106700" y="3948755"/>
              <a:ext cx="2379421" cy="2046202"/>
              <a:chOff x="9062382" y="4076535"/>
              <a:chExt cx="2379421" cy="2046202"/>
            </a:xfrm>
          </p:grpSpPr>
          <p:grpSp>
            <p:nvGrpSpPr>
              <p:cNvPr id="39" name="그룹 38"/>
              <p:cNvGrpSpPr/>
              <p:nvPr/>
            </p:nvGrpSpPr>
            <p:grpSpPr>
              <a:xfrm rot="10800000">
                <a:off x="9062382" y="4076535"/>
                <a:ext cx="2379421" cy="2046202"/>
                <a:chOff x="4718677" y="1482063"/>
                <a:chExt cx="2379421" cy="2046202"/>
              </a:xfrm>
            </p:grpSpPr>
            <p:sp>
              <p:nvSpPr>
                <p:cNvPr id="40" name="이등변 삼각형 39"/>
                <p:cNvSpPr/>
                <p:nvPr/>
              </p:nvSpPr>
              <p:spPr>
                <a:xfrm>
                  <a:off x="5015982" y="1733337"/>
                  <a:ext cx="2082116" cy="1794928"/>
                </a:xfrm>
                <a:prstGeom prst="triangle">
                  <a:avLst/>
                </a:prstGeom>
                <a:noFill/>
                <a:ln w="28575">
                  <a:solidFill>
                    <a:schemeClr val="tx1">
                      <a:alpha val="44000"/>
                    </a:schemeClr>
                  </a:solidFill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41" name="이등변 삼각형 40"/>
                <p:cNvSpPr/>
                <p:nvPr/>
              </p:nvSpPr>
              <p:spPr>
                <a:xfrm>
                  <a:off x="4769757" y="1613888"/>
                  <a:ext cx="2082116" cy="1794928"/>
                </a:xfrm>
                <a:prstGeom prst="triangle">
                  <a:avLst/>
                </a:prstGeom>
                <a:gradFill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latinLnBrk="0"/>
                  <a:endParaRPr lang="ko-KR" altLang="en-US" kern="0">
                    <a:solidFill>
                      <a:prstClr val="white"/>
                    </a:solidFill>
                    <a:latin typeface="맑은 고딕" panose="020F0502020204030204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42" name="이등변 삼각형 41"/>
                <p:cNvSpPr/>
                <p:nvPr/>
              </p:nvSpPr>
              <p:spPr>
                <a:xfrm>
                  <a:off x="4718677" y="1482063"/>
                  <a:ext cx="2082116" cy="1794928"/>
                </a:xfrm>
                <a:prstGeom prst="triangle">
                  <a:avLst/>
                </a:prstGeom>
                <a:noFill/>
                <a:ln w="28575">
                  <a:solidFill>
                    <a:schemeClr val="tx1">
                      <a:alpha val="44000"/>
                    </a:schemeClr>
                  </a:solidFill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</p:grpSp>
          <p:sp>
            <p:nvSpPr>
              <p:cNvPr id="45" name="TextBox 44"/>
              <p:cNvSpPr txBox="1"/>
              <p:nvPr/>
            </p:nvSpPr>
            <p:spPr>
              <a:xfrm>
                <a:off x="9911083" y="4708906"/>
                <a:ext cx="877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dirty="0" smtClean="0">
                    <a:latin typeface="HY강B" panose="02030600000101010101" pitchFamily="18" charset="-127"/>
                    <a:ea typeface="HY강B" panose="02030600000101010101" pitchFamily="18" charset="-127"/>
                  </a:rPr>
                  <a:t>텍스트</a:t>
                </a:r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</p:grpSp>
      <p:sp>
        <p:nvSpPr>
          <p:cNvPr id="47" name="직사각형 46"/>
          <p:cNvSpPr/>
          <p:nvPr/>
        </p:nvSpPr>
        <p:spPr>
          <a:xfrm>
            <a:off x="8200817" y="1866829"/>
            <a:ext cx="35409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lnSpc>
                <a:spcPct val="150000"/>
              </a:lnSpc>
              <a:buClr>
                <a:schemeClr val="tx1"/>
              </a:buClr>
              <a:buFont typeface="HY강B" panose="02030600000101010101" pitchFamily="18" charset="-127"/>
              <a:buChar char="-"/>
            </a:pPr>
            <a:r>
              <a:rPr lang="ko-KR" altLang="en-US" sz="1400" dirty="0" smtClean="0">
                <a:solidFill>
                  <a:srgbClr val="DEB881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사진 이미지 변경은 도형 서식</a:t>
            </a:r>
            <a:r>
              <a:rPr lang="en-US" altLang="ko-KR" sz="1400" dirty="0" smtClean="0">
                <a:solidFill>
                  <a:srgbClr val="DEB881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_</a:t>
            </a:r>
            <a:r>
              <a:rPr lang="ko-KR" altLang="en-US" sz="1400" dirty="0" smtClean="0">
                <a:solidFill>
                  <a:srgbClr val="DEB881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채우기</a:t>
            </a:r>
            <a:r>
              <a:rPr lang="en-US" altLang="ko-KR" sz="1400" dirty="0" smtClean="0">
                <a:solidFill>
                  <a:srgbClr val="DEB881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_</a:t>
            </a:r>
            <a:r>
              <a:rPr lang="ko-KR" altLang="en-US" sz="1400" dirty="0" smtClean="0">
                <a:solidFill>
                  <a:srgbClr val="DEB881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그림</a:t>
            </a:r>
            <a:r>
              <a:rPr lang="en-US" altLang="ko-KR" sz="1400" dirty="0" smtClean="0">
                <a:solidFill>
                  <a:srgbClr val="DEB881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_ </a:t>
            </a:r>
            <a:r>
              <a:rPr lang="ko-KR" altLang="en-US" sz="1400" dirty="0" smtClean="0">
                <a:solidFill>
                  <a:srgbClr val="DEB881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그림삽입 하면 됩니다</a:t>
            </a:r>
            <a:r>
              <a:rPr lang="en-US" altLang="ko-KR" sz="1400" dirty="0" smtClean="0">
                <a:solidFill>
                  <a:srgbClr val="DEB881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82563" indent="-182563">
              <a:lnSpc>
                <a:spcPct val="150000"/>
              </a:lnSpc>
              <a:buClr>
                <a:schemeClr val="tx1"/>
              </a:buClr>
              <a:buFont typeface="HY강B" panose="02030600000101010101" pitchFamily="18" charset="-127"/>
              <a:buChar char="-"/>
            </a:pP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</a:p>
          <a:p>
            <a:pPr marL="182563" indent="-182563">
              <a:lnSpc>
                <a:spcPct val="150000"/>
              </a:lnSpc>
              <a:buClr>
                <a:schemeClr val="tx1"/>
              </a:buClr>
              <a:buFont typeface="HY강B" panose="02030600000101010101" pitchFamily="18" charset="-127"/>
              <a:buChar char="-"/>
            </a:pP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400" dirty="0"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로 설정 되어 있습니다</a:t>
            </a:r>
            <a:r>
              <a:rPr lang="en-US" altLang="ko-KR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en-US" altLang="ko-KR" sz="14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5565783" y="4609962"/>
            <a:ext cx="35409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lnSpc>
                <a:spcPct val="150000"/>
              </a:lnSpc>
              <a:buClr>
                <a:schemeClr val="tx1"/>
              </a:buClr>
              <a:buFont typeface="HY강B" panose="02030600000101010101" pitchFamily="18" charset="-127"/>
              <a:buChar char="-"/>
            </a:pPr>
            <a:r>
              <a:rPr lang="ko-KR" altLang="en-US" sz="1400" dirty="0" smtClean="0">
                <a:solidFill>
                  <a:srgbClr val="E29385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사진 이미지 변경은 도형 서식</a:t>
            </a:r>
            <a:r>
              <a:rPr lang="en-US" altLang="ko-KR" sz="1400" dirty="0" smtClean="0">
                <a:solidFill>
                  <a:srgbClr val="E29385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_</a:t>
            </a:r>
            <a:r>
              <a:rPr lang="ko-KR" altLang="en-US" sz="1400" dirty="0" smtClean="0">
                <a:solidFill>
                  <a:srgbClr val="E29385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채우기</a:t>
            </a:r>
            <a:r>
              <a:rPr lang="en-US" altLang="ko-KR" sz="1400" dirty="0" smtClean="0">
                <a:solidFill>
                  <a:srgbClr val="E29385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_</a:t>
            </a:r>
            <a:r>
              <a:rPr lang="ko-KR" altLang="en-US" sz="1400" dirty="0" smtClean="0">
                <a:solidFill>
                  <a:srgbClr val="E29385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그림</a:t>
            </a:r>
            <a:r>
              <a:rPr lang="en-US" altLang="ko-KR" sz="1400" dirty="0" smtClean="0">
                <a:solidFill>
                  <a:srgbClr val="E29385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_ </a:t>
            </a:r>
            <a:r>
              <a:rPr lang="ko-KR" altLang="en-US" sz="1400" dirty="0" smtClean="0">
                <a:solidFill>
                  <a:srgbClr val="E29385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그림삽입 하면 됩니다</a:t>
            </a:r>
            <a:r>
              <a:rPr lang="en-US" altLang="ko-KR" sz="1400" dirty="0" smtClean="0">
                <a:solidFill>
                  <a:srgbClr val="E29385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82563" indent="-182563">
              <a:lnSpc>
                <a:spcPct val="150000"/>
              </a:lnSpc>
              <a:buClr>
                <a:schemeClr val="tx1"/>
              </a:buClr>
              <a:buFont typeface="HY강B" panose="02030600000101010101" pitchFamily="18" charset="-127"/>
              <a:buChar char="-"/>
            </a:pP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</a:p>
          <a:p>
            <a:pPr marL="182563" indent="-182563">
              <a:lnSpc>
                <a:spcPct val="150000"/>
              </a:lnSpc>
              <a:buClr>
                <a:schemeClr val="tx1"/>
              </a:buClr>
              <a:buFont typeface="HY강B" panose="02030600000101010101" pitchFamily="18" charset="-127"/>
              <a:buChar char="-"/>
            </a:pP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400" dirty="0"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로 설정 되어 있습니다</a:t>
            </a:r>
            <a:r>
              <a:rPr lang="en-US" altLang="ko-KR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en-US" altLang="ko-KR" sz="14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425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7254083" y="1885853"/>
            <a:ext cx="46422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lnSpc>
                <a:spcPct val="150000"/>
              </a:lnSpc>
              <a:buClr>
                <a:schemeClr val="tx1"/>
              </a:buClr>
              <a:buFont typeface="HY강B" panose="02030600000101010101" pitchFamily="18" charset="-127"/>
              <a:buChar char="-"/>
            </a:pPr>
            <a:r>
              <a:rPr lang="ko-KR" altLang="en-US" sz="1600" dirty="0" smtClean="0"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사진 이미지 변경은 도형 서식</a:t>
            </a:r>
            <a:r>
              <a:rPr lang="en-US" altLang="ko-KR" sz="1600" dirty="0" smtClean="0"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_</a:t>
            </a:r>
            <a:r>
              <a:rPr lang="ko-KR" altLang="en-US" sz="1600" dirty="0" smtClean="0"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채우기</a:t>
            </a:r>
            <a:r>
              <a:rPr lang="en-US" altLang="ko-KR" sz="1600" dirty="0" smtClean="0"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_</a:t>
            </a:r>
            <a:r>
              <a:rPr lang="ko-KR" altLang="en-US" sz="1600" dirty="0" smtClean="0"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그림</a:t>
            </a:r>
            <a:r>
              <a:rPr lang="en-US" altLang="ko-KR" sz="1600" dirty="0" smtClean="0"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_ </a:t>
            </a:r>
            <a:r>
              <a:rPr lang="ko-KR" altLang="en-US" sz="1600" dirty="0" smtClean="0"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그림삽입 하면 됩니다</a:t>
            </a:r>
            <a:r>
              <a:rPr lang="en-US" altLang="ko-KR" sz="1600" dirty="0" smtClean="0"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82563" indent="-182563">
              <a:lnSpc>
                <a:spcPct val="150000"/>
              </a:lnSpc>
              <a:buClr>
                <a:schemeClr val="tx1"/>
              </a:buClr>
              <a:buFont typeface="HY강B" panose="02030600000101010101" pitchFamily="18" charset="-127"/>
              <a:buChar char="-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</a:p>
          <a:p>
            <a:pPr marL="182563" indent="-182563">
              <a:lnSpc>
                <a:spcPct val="150000"/>
              </a:lnSpc>
              <a:buClr>
                <a:schemeClr val="tx1"/>
              </a:buClr>
              <a:buFont typeface="HY강B" panose="02030600000101010101" pitchFamily="18" charset="-127"/>
              <a:buChar char="-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로 설정 되어 있습니다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en-US" altLang="ko-KR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905508" y="1295152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solidFill>
                  <a:srgbClr val="DEB881"/>
                </a:solidFill>
                <a:effectLst/>
                <a:latin typeface="HY바다M" panose="02030600000101010101" pitchFamily="18" charset="-127"/>
                <a:ea typeface="HY바다M" panose="02030600000101010101" pitchFamily="18" charset="-127"/>
              </a:rPr>
              <a:t>텍스트를 입력하세요</a:t>
            </a:r>
            <a:endParaRPr lang="ko-KR" altLang="en-US" sz="1600" dirty="0">
              <a:solidFill>
                <a:srgbClr val="DEB88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5415788" y="3754006"/>
            <a:ext cx="23214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000" dirty="0" smtClean="0">
                <a:solidFill>
                  <a:srgbClr val="DEB88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  <a:endParaRPr lang="en-US" altLang="ko-KR" sz="2000" dirty="0" smtClean="0">
              <a:solidFill>
                <a:srgbClr val="DEB88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8803907" y="3754006"/>
            <a:ext cx="2321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000" dirty="0">
                <a:solidFill>
                  <a:srgbClr val="E29385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4651909" y="4698287"/>
            <a:ext cx="362385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</a:p>
          <a:p>
            <a:pPr algn="ctr"/>
            <a:r>
              <a:rPr lang="ko-KR" altLang="en-US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설정 되어 있습니다</a:t>
            </a:r>
            <a:r>
              <a:rPr lang="en-US" altLang="ko-KR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algn="ctr"/>
            <a:r>
              <a:rPr lang="ko-KR" altLang="en-US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algn="ctr"/>
            <a:endParaRPr lang="en-US" altLang="ko-KR" sz="1400" dirty="0">
              <a:solidFill>
                <a:schemeClr val="tx1">
                  <a:lumMod val="6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ctr"/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* </a:t>
            </a: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en-US" altLang="ko-KR" sz="1400" dirty="0">
              <a:solidFill>
                <a:schemeClr val="tx1">
                  <a:lumMod val="6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8266623" y="5680090"/>
            <a:ext cx="35484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</a:p>
          <a:p>
            <a:pPr algn="ctr"/>
            <a:r>
              <a:rPr lang="ko-KR" altLang="en-US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설정 되어 있습니다</a:t>
            </a:r>
            <a:r>
              <a:rPr lang="en-US" altLang="ko-KR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algn="ctr"/>
            <a:r>
              <a:rPr lang="ko-KR" altLang="en-US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cxnSp>
        <p:nvCxnSpPr>
          <p:cNvPr id="25" name="직선 연결선 24"/>
          <p:cNvCxnSpPr/>
          <p:nvPr/>
        </p:nvCxnSpPr>
        <p:spPr>
          <a:xfrm>
            <a:off x="4936985" y="3737439"/>
            <a:ext cx="6572732" cy="0"/>
          </a:xfrm>
          <a:prstGeom prst="line">
            <a:avLst/>
          </a:prstGeom>
          <a:ln w="28575" cap="rnd">
            <a:solidFill>
              <a:schemeClr val="bg1">
                <a:lumMod val="65000"/>
                <a:lumOff val="3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8223351" y="3737439"/>
            <a:ext cx="0" cy="2828271"/>
          </a:xfrm>
          <a:prstGeom prst="line">
            <a:avLst/>
          </a:prstGeom>
          <a:ln w="28575" cap="rnd">
            <a:solidFill>
              <a:schemeClr val="bg1">
                <a:lumMod val="65000"/>
                <a:lumOff val="35000"/>
              </a:schemeClr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7940936" y="272397"/>
            <a:ext cx="4251064" cy="46166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bg2">
                  <a:lumMod val="60000"/>
                  <a:lumOff val="40000"/>
                  <a:alpha val="71000"/>
                </a:schemeClr>
              </a:gs>
              <a:gs pos="55000">
                <a:schemeClr val="bg2">
                  <a:lumMod val="60000"/>
                  <a:lumOff val="40000"/>
                  <a:alpha val="3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TextBox 37"/>
          <p:cNvSpPr txBox="1"/>
          <p:nvPr/>
        </p:nvSpPr>
        <p:spPr>
          <a:xfrm>
            <a:off x="8472356" y="256069"/>
            <a:ext cx="2805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ko-KR" alt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바다M" panose="02030600000101010101" pitchFamily="18" charset="-127"/>
                <a:ea typeface="HY바다M" panose="02030600000101010101" pitchFamily="18" charset="-127"/>
              </a:rPr>
              <a:t>제목을 입력하세요</a:t>
            </a:r>
            <a:r>
              <a:rPr lang="en-US" altLang="ko-K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바다M" panose="02030600000101010101" pitchFamily="18" charset="-127"/>
                <a:ea typeface="HY바다M" panose="02030600000101010101" pitchFamily="18" charset="-127"/>
              </a:rPr>
              <a:t>.</a:t>
            </a:r>
            <a:endParaRPr lang="en-US" altLang="ko-KR" dirty="0" smtClean="0">
              <a:solidFill>
                <a:schemeClr val="tx1">
                  <a:lumMod val="50000"/>
                  <a:lumOff val="50000"/>
                </a:schemeClr>
              </a:solidFill>
              <a:latin typeface="HY바다M" panose="02030600000101010101" pitchFamily="18" charset="-127"/>
              <a:ea typeface="HY바다M" panose="02030600000101010101" pitchFamily="18" charset="-127"/>
            </a:endParaRPr>
          </a:p>
        </p:txBody>
      </p:sp>
      <p:sp>
        <p:nvSpPr>
          <p:cNvPr id="39" name="직사각형 10"/>
          <p:cNvSpPr/>
          <p:nvPr/>
        </p:nvSpPr>
        <p:spPr>
          <a:xfrm rot="18738572">
            <a:off x="11067430" y="367221"/>
            <a:ext cx="748746" cy="129617"/>
          </a:xfrm>
          <a:custGeom>
            <a:avLst/>
            <a:gdLst>
              <a:gd name="connsiteX0" fmla="*/ 0 w 2806700"/>
              <a:gd name="connsiteY0" fmla="*/ 0 h 495300"/>
              <a:gd name="connsiteX1" fmla="*/ 2806700 w 2806700"/>
              <a:gd name="connsiteY1" fmla="*/ 0 h 495300"/>
              <a:gd name="connsiteX2" fmla="*/ 2806700 w 2806700"/>
              <a:gd name="connsiteY2" fmla="*/ 495300 h 495300"/>
              <a:gd name="connsiteX3" fmla="*/ 0 w 2806700"/>
              <a:gd name="connsiteY3" fmla="*/ 495300 h 495300"/>
              <a:gd name="connsiteX4" fmla="*/ 0 w 2806700"/>
              <a:gd name="connsiteY4" fmla="*/ 0 h 495300"/>
              <a:gd name="connsiteX0" fmla="*/ 0 w 2806700"/>
              <a:gd name="connsiteY0" fmla="*/ 0 h 506119"/>
              <a:gd name="connsiteX1" fmla="*/ 2806700 w 2806700"/>
              <a:gd name="connsiteY1" fmla="*/ 0 h 506119"/>
              <a:gd name="connsiteX2" fmla="*/ 2806700 w 2806700"/>
              <a:gd name="connsiteY2" fmla="*/ 495300 h 506119"/>
              <a:gd name="connsiteX3" fmla="*/ 281778 w 2806700"/>
              <a:gd name="connsiteY3" fmla="*/ 506119 h 506119"/>
              <a:gd name="connsiteX4" fmla="*/ 0 w 2806700"/>
              <a:gd name="connsiteY4" fmla="*/ 0 h 506119"/>
              <a:gd name="connsiteX0" fmla="*/ 0 w 2806700"/>
              <a:gd name="connsiteY0" fmla="*/ 0 h 506119"/>
              <a:gd name="connsiteX1" fmla="*/ 2806700 w 2806700"/>
              <a:gd name="connsiteY1" fmla="*/ 0 h 506119"/>
              <a:gd name="connsiteX2" fmla="*/ 2806700 w 2806700"/>
              <a:gd name="connsiteY2" fmla="*/ 495300 h 506119"/>
              <a:gd name="connsiteX3" fmla="*/ 281778 w 2806700"/>
              <a:gd name="connsiteY3" fmla="*/ 506119 h 506119"/>
              <a:gd name="connsiteX4" fmla="*/ 105513 w 2806700"/>
              <a:gd name="connsiteY4" fmla="*/ 231087 h 506119"/>
              <a:gd name="connsiteX5" fmla="*/ 0 w 2806700"/>
              <a:gd name="connsiteY5" fmla="*/ 0 h 506119"/>
              <a:gd name="connsiteX0" fmla="*/ 153197 w 2959897"/>
              <a:gd name="connsiteY0" fmla="*/ 0 h 506119"/>
              <a:gd name="connsiteX1" fmla="*/ 2959897 w 2959897"/>
              <a:gd name="connsiteY1" fmla="*/ 0 h 506119"/>
              <a:gd name="connsiteX2" fmla="*/ 2959897 w 2959897"/>
              <a:gd name="connsiteY2" fmla="*/ 495300 h 506119"/>
              <a:gd name="connsiteX3" fmla="*/ 434975 w 2959897"/>
              <a:gd name="connsiteY3" fmla="*/ 506119 h 506119"/>
              <a:gd name="connsiteX4" fmla="*/ 0 w 2959897"/>
              <a:gd name="connsiteY4" fmla="*/ 335062 h 506119"/>
              <a:gd name="connsiteX5" fmla="*/ 153197 w 2959897"/>
              <a:gd name="connsiteY5" fmla="*/ 0 h 506119"/>
              <a:gd name="connsiteX0" fmla="*/ 246692 w 2959897"/>
              <a:gd name="connsiteY0" fmla="*/ 24768 h 506119"/>
              <a:gd name="connsiteX1" fmla="*/ 2959897 w 2959897"/>
              <a:gd name="connsiteY1" fmla="*/ 0 h 506119"/>
              <a:gd name="connsiteX2" fmla="*/ 2959897 w 2959897"/>
              <a:gd name="connsiteY2" fmla="*/ 495300 h 506119"/>
              <a:gd name="connsiteX3" fmla="*/ 434975 w 2959897"/>
              <a:gd name="connsiteY3" fmla="*/ 506119 h 506119"/>
              <a:gd name="connsiteX4" fmla="*/ 0 w 2959897"/>
              <a:gd name="connsiteY4" fmla="*/ 335062 h 506119"/>
              <a:gd name="connsiteX5" fmla="*/ 246692 w 2959897"/>
              <a:gd name="connsiteY5" fmla="*/ 24768 h 506119"/>
              <a:gd name="connsiteX0" fmla="*/ 246692 w 3016490"/>
              <a:gd name="connsiteY0" fmla="*/ 24768 h 506119"/>
              <a:gd name="connsiteX1" fmla="*/ 2959897 w 3016490"/>
              <a:gd name="connsiteY1" fmla="*/ 0 h 506119"/>
              <a:gd name="connsiteX2" fmla="*/ 2959897 w 3016490"/>
              <a:gd name="connsiteY2" fmla="*/ 495300 h 506119"/>
              <a:gd name="connsiteX3" fmla="*/ 434975 w 3016490"/>
              <a:gd name="connsiteY3" fmla="*/ 506119 h 506119"/>
              <a:gd name="connsiteX4" fmla="*/ 0 w 3016490"/>
              <a:gd name="connsiteY4" fmla="*/ 335062 h 506119"/>
              <a:gd name="connsiteX5" fmla="*/ 246692 w 3016490"/>
              <a:gd name="connsiteY5" fmla="*/ 24768 h 506119"/>
              <a:gd name="connsiteX0" fmla="*/ 246692 w 3046602"/>
              <a:gd name="connsiteY0" fmla="*/ 24768 h 506119"/>
              <a:gd name="connsiteX1" fmla="*/ 2959897 w 3046602"/>
              <a:gd name="connsiteY1" fmla="*/ 0 h 506119"/>
              <a:gd name="connsiteX2" fmla="*/ 2959897 w 3046602"/>
              <a:gd name="connsiteY2" fmla="*/ 495300 h 506119"/>
              <a:gd name="connsiteX3" fmla="*/ 434975 w 3046602"/>
              <a:gd name="connsiteY3" fmla="*/ 506119 h 506119"/>
              <a:gd name="connsiteX4" fmla="*/ 0 w 3046602"/>
              <a:gd name="connsiteY4" fmla="*/ 335062 h 506119"/>
              <a:gd name="connsiteX5" fmla="*/ 246692 w 3046602"/>
              <a:gd name="connsiteY5" fmla="*/ 24768 h 50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6602" h="506119">
                <a:moveTo>
                  <a:pt x="246692" y="24768"/>
                </a:moveTo>
                <a:lnTo>
                  <a:pt x="2959897" y="0"/>
                </a:lnTo>
                <a:cubicBezTo>
                  <a:pt x="3063151" y="172040"/>
                  <a:pt x="3087233" y="289304"/>
                  <a:pt x="2959897" y="495300"/>
                </a:cubicBezTo>
                <a:lnTo>
                  <a:pt x="434975" y="506119"/>
                </a:lnTo>
                <a:lnTo>
                  <a:pt x="0" y="335062"/>
                </a:lnTo>
                <a:lnTo>
                  <a:pt x="246692" y="247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2730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태룡고딕240"/>
              <a:ea typeface="태룡고딕240"/>
              <a:cs typeface="+mn-cs"/>
            </a:endParaRPr>
          </a:p>
        </p:txBody>
      </p:sp>
      <p:cxnSp>
        <p:nvCxnSpPr>
          <p:cNvPr id="42" name="직선 연결선 41"/>
          <p:cNvCxnSpPr/>
          <p:nvPr/>
        </p:nvCxnSpPr>
        <p:spPr>
          <a:xfrm flipH="1">
            <a:off x="8115300" y="726981"/>
            <a:ext cx="4124917" cy="0"/>
          </a:xfrm>
          <a:prstGeom prst="line">
            <a:avLst/>
          </a:prstGeom>
          <a:noFill/>
          <a:ln w="27305" cap="flat" cmpd="sng" algn="ctr"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0"/>
            </a:gradFill>
            <a:prstDash val="solid"/>
            <a:miter lim="800000"/>
          </a:ln>
          <a:effectLst/>
        </p:spPr>
      </p:cxnSp>
      <p:sp>
        <p:nvSpPr>
          <p:cNvPr id="44" name="직사각형 43"/>
          <p:cNvSpPr/>
          <p:nvPr/>
        </p:nvSpPr>
        <p:spPr>
          <a:xfrm>
            <a:off x="7929901" y="187386"/>
            <a:ext cx="7312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1. </a:t>
            </a:r>
            <a:endParaRPr lang="ko-KR" altLang="en-US" sz="4000" dirty="0">
              <a:solidFill>
                <a:schemeClr val="accent1">
                  <a:lumMod val="40000"/>
                  <a:lumOff val="60000"/>
                </a:schemeClr>
              </a:solidFill>
              <a:latin typeface="맑은 고딕" panose="020F0502020204030204"/>
            </a:endParaRPr>
          </a:p>
        </p:txBody>
      </p:sp>
      <p:cxnSp>
        <p:nvCxnSpPr>
          <p:cNvPr id="46" name="직선 연결선 45"/>
          <p:cNvCxnSpPr/>
          <p:nvPr/>
        </p:nvCxnSpPr>
        <p:spPr>
          <a:xfrm>
            <a:off x="4936985" y="4169087"/>
            <a:ext cx="6572732" cy="0"/>
          </a:xfrm>
          <a:prstGeom prst="line">
            <a:avLst/>
          </a:prstGeom>
          <a:ln w="28575" cap="rnd">
            <a:solidFill>
              <a:schemeClr val="bg1">
                <a:lumMod val="65000"/>
                <a:lumOff val="3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그룹 58"/>
          <p:cNvGrpSpPr/>
          <p:nvPr/>
        </p:nvGrpSpPr>
        <p:grpSpPr>
          <a:xfrm>
            <a:off x="9447759" y="4514938"/>
            <a:ext cx="1065136" cy="972125"/>
            <a:chOff x="2541288" y="2604229"/>
            <a:chExt cx="1478982" cy="1349832"/>
          </a:xfrm>
        </p:grpSpPr>
        <p:grpSp>
          <p:nvGrpSpPr>
            <p:cNvPr id="57" name="그룹 56"/>
            <p:cNvGrpSpPr/>
            <p:nvPr/>
          </p:nvGrpSpPr>
          <p:grpSpPr>
            <a:xfrm>
              <a:off x="2541288" y="2604229"/>
              <a:ext cx="1478982" cy="1349832"/>
              <a:chOff x="1882775" y="7485063"/>
              <a:chExt cx="2254251" cy="2057401"/>
            </a:xfrm>
            <a:solidFill>
              <a:schemeClr val="tx1"/>
            </a:solidFill>
          </p:grpSpPr>
          <p:sp>
            <p:nvSpPr>
              <p:cNvPr id="6" name="Freeform 5"/>
              <p:cNvSpPr>
                <a:spLocks noEditPoints="1"/>
              </p:cNvSpPr>
              <p:nvPr/>
            </p:nvSpPr>
            <p:spPr bwMode="auto">
              <a:xfrm>
                <a:off x="2127250" y="8715376"/>
                <a:ext cx="893763" cy="827088"/>
              </a:xfrm>
              <a:custGeom>
                <a:avLst/>
                <a:gdLst>
                  <a:gd name="T0" fmla="*/ 57 w 563"/>
                  <a:gd name="T1" fmla="*/ 112 h 521"/>
                  <a:gd name="T2" fmla="*/ 0 w 563"/>
                  <a:gd name="T3" fmla="*/ 0 h 521"/>
                  <a:gd name="T4" fmla="*/ 0 w 563"/>
                  <a:gd name="T5" fmla="*/ 521 h 521"/>
                  <a:gd name="T6" fmla="*/ 563 w 563"/>
                  <a:gd name="T7" fmla="*/ 521 h 521"/>
                  <a:gd name="T8" fmla="*/ 563 w 563"/>
                  <a:gd name="T9" fmla="*/ 464 h 521"/>
                  <a:gd name="T10" fmla="*/ 57 w 563"/>
                  <a:gd name="T11" fmla="*/ 464 h 521"/>
                  <a:gd name="T12" fmla="*/ 57 w 563"/>
                  <a:gd name="T13" fmla="*/ 112 h 521"/>
                  <a:gd name="T14" fmla="*/ 57 w 563"/>
                  <a:gd name="T15" fmla="*/ 112 h 521"/>
                  <a:gd name="T16" fmla="*/ 57 w 563"/>
                  <a:gd name="T17" fmla="*/ 112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3" h="521">
                    <a:moveTo>
                      <a:pt x="57" y="112"/>
                    </a:moveTo>
                    <a:lnTo>
                      <a:pt x="0" y="0"/>
                    </a:lnTo>
                    <a:lnTo>
                      <a:pt x="0" y="521"/>
                    </a:lnTo>
                    <a:lnTo>
                      <a:pt x="563" y="521"/>
                    </a:lnTo>
                    <a:lnTo>
                      <a:pt x="563" y="464"/>
                    </a:lnTo>
                    <a:lnTo>
                      <a:pt x="57" y="464"/>
                    </a:lnTo>
                    <a:lnTo>
                      <a:pt x="57" y="112"/>
                    </a:lnTo>
                    <a:close/>
                    <a:moveTo>
                      <a:pt x="57" y="112"/>
                    </a:moveTo>
                    <a:lnTo>
                      <a:pt x="57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" name="Freeform 6"/>
              <p:cNvSpPr>
                <a:spLocks noEditPoints="1"/>
              </p:cNvSpPr>
              <p:nvPr/>
            </p:nvSpPr>
            <p:spPr bwMode="auto">
              <a:xfrm>
                <a:off x="2127250" y="8715376"/>
                <a:ext cx="893763" cy="827088"/>
              </a:xfrm>
              <a:custGeom>
                <a:avLst/>
                <a:gdLst>
                  <a:gd name="T0" fmla="*/ 57 w 563"/>
                  <a:gd name="T1" fmla="*/ 112 h 521"/>
                  <a:gd name="T2" fmla="*/ 0 w 563"/>
                  <a:gd name="T3" fmla="*/ 0 h 521"/>
                  <a:gd name="T4" fmla="*/ 0 w 563"/>
                  <a:gd name="T5" fmla="*/ 521 h 521"/>
                  <a:gd name="T6" fmla="*/ 563 w 563"/>
                  <a:gd name="T7" fmla="*/ 521 h 521"/>
                  <a:gd name="T8" fmla="*/ 563 w 563"/>
                  <a:gd name="T9" fmla="*/ 464 h 521"/>
                  <a:gd name="T10" fmla="*/ 57 w 563"/>
                  <a:gd name="T11" fmla="*/ 464 h 521"/>
                  <a:gd name="T12" fmla="*/ 57 w 563"/>
                  <a:gd name="T13" fmla="*/ 112 h 521"/>
                  <a:gd name="T14" fmla="*/ 57 w 563"/>
                  <a:gd name="T15" fmla="*/ 112 h 521"/>
                  <a:gd name="T16" fmla="*/ 57 w 563"/>
                  <a:gd name="T17" fmla="*/ 112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3" h="521">
                    <a:moveTo>
                      <a:pt x="57" y="112"/>
                    </a:moveTo>
                    <a:lnTo>
                      <a:pt x="0" y="0"/>
                    </a:lnTo>
                    <a:lnTo>
                      <a:pt x="0" y="521"/>
                    </a:lnTo>
                    <a:lnTo>
                      <a:pt x="563" y="521"/>
                    </a:lnTo>
                    <a:lnTo>
                      <a:pt x="563" y="464"/>
                    </a:lnTo>
                    <a:lnTo>
                      <a:pt x="57" y="464"/>
                    </a:lnTo>
                    <a:lnTo>
                      <a:pt x="57" y="112"/>
                    </a:lnTo>
                    <a:moveTo>
                      <a:pt x="57" y="112"/>
                    </a:moveTo>
                    <a:lnTo>
                      <a:pt x="57" y="112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" name="Freeform 7"/>
              <p:cNvSpPr>
                <a:spLocks noEditPoints="1"/>
              </p:cNvSpPr>
              <p:nvPr/>
            </p:nvSpPr>
            <p:spPr bwMode="auto">
              <a:xfrm>
                <a:off x="2127250" y="7485063"/>
                <a:ext cx="1384300" cy="536575"/>
              </a:xfrm>
              <a:custGeom>
                <a:avLst/>
                <a:gdLst>
                  <a:gd name="T0" fmla="*/ 816 w 872"/>
                  <a:gd name="T1" fmla="*/ 310 h 338"/>
                  <a:gd name="T2" fmla="*/ 816 w 872"/>
                  <a:gd name="T3" fmla="*/ 338 h 338"/>
                  <a:gd name="T4" fmla="*/ 872 w 872"/>
                  <a:gd name="T5" fmla="*/ 338 h 338"/>
                  <a:gd name="T6" fmla="*/ 872 w 872"/>
                  <a:gd name="T7" fmla="*/ 225 h 338"/>
                  <a:gd name="T8" fmla="*/ 647 w 872"/>
                  <a:gd name="T9" fmla="*/ 0 h 338"/>
                  <a:gd name="T10" fmla="*/ 0 w 872"/>
                  <a:gd name="T11" fmla="*/ 0 h 338"/>
                  <a:gd name="T12" fmla="*/ 0 w 872"/>
                  <a:gd name="T13" fmla="*/ 155 h 338"/>
                  <a:gd name="T14" fmla="*/ 57 w 872"/>
                  <a:gd name="T15" fmla="*/ 155 h 338"/>
                  <a:gd name="T16" fmla="*/ 57 w 872"/>
                  <a:gd name="T17" fmla="*/ 56 h 338"/>
                  <a:gd name="T18" fmla="*/ 591 w 872"/>
                  <a:gd name="T19" fmla="*/ 56 h 338"/>
                  <a:gd name="T20" fmla="*/ 591 w 872"/>
                  <a:gd name="T21" fmla="*/ 310 h 338"/>
                  <a:gd name="T22" fmla="*/ 816 w 872"/>
                  <a:gd name="T23" fmla="*/ 310 h 338"/>
                  <a:gd name="T24" fmla="*/ 647 w 872"/>
                  <a:gd name="T25" fmla="*/ 70 h 338"/>
                  <a:gd name="T26" fmla="*/ 816 w 872"/>
                  <a:gd name="T27" fmla="*/ 239 h 338"/>
                  <a:gd name="T28" fmla="*/ 816 w 872"/>
                  <a:gd name="T29" fmla="*/ 254 h 338"/>
                  <a:gd name="T30" fmla="*/ 647 w 872"/>
                  <a:gd name="T31" fmla="*/ 254 h 338"/>
                  <a:gd name="T32" fmla="*/ 647 w 872"/>
                  <a:gd name="T33" fmla="*/ 70 h 338"/>
                  <a:gd name="T34" fmla="*/ 647 w 872"/>
                  <a:gd name="T35" fmla="*/ 70 h 338"/>
                  <a:gd name="T36" fmla="*/ 647 w 872"/>
                  <a:gd name="T37" fmla="*/ 70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72" h="338">
                    <a:moveTo>
                      <a:pt x="816" y="310"/>
                    </a:moveTo>
                    <a:lnTo>
                      <a:pt x="816" y="338"/>
                    </a:lnTo>
                    <a:lnTo>
                      <a:pt x="872" y="338"/>
                    </a:lnTo>
                    <a:lnTo>
                      <a:pt x="872" y="225"/>
                    </a:lnTo>
                    <a:lnTo>
                      <a:pt x="647" y="0"/>
                    </a:lnTo>
                    <a:lnTo>
                      <a:pt x="0" y="0"/>
                    </a:lnTo>
                    <a:lnTo>
                      <a:pt x="0" y="155"/>
                    </a:lnTo>
                    <a:lnTo>
                      <a:pt x="57" y="155"/>
                    </a:lnTo>
                    <a:lnTo>
                      <a:pt x="57" y="56"/>
                    </a:lnTo>
                    <a:lnTo>
                      <a:pt x="591" y="56"/>
                    </a:lnTo>
                    <a:lnTo>
                      <a:pt x="591" y="310"/>
                    </a:lnTo>
                    <a:lnTo>
                      <a:pt x="816" y="310"/>
                    </a:lnTo>
                    <a:close/>
                    <a:moveTo>
                      <a:pt x="647" y="70"/>
                    </a:moveTo>
                    <a:lnTo>
                      <a:pt x="816" y="239"/>
                    </a:lnTo>
                    <a:lnTo>
                      <a:pt x="816" y="254"/>
                    </a:lnTo>
                    <a:lnTo>
                      <a:pt x="647" y="254"/>
                    </a:lnTo>
                    <a:lnTo>
                      <a:pt x="647" y="70"/>
                    </a:lnTo>
                    <a:close/>
                    <a:moveTo>
                      <a:pt x="647" y="70"/>
                    </a:moveTo>
                    <a:lnTo>
                      <a:pt x="647" y="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" name="Freeform 8"/>
              <p:cNvSpPr>
                <a:spLocks noEditPoints="1"/>
              </p:cNvSpPr>
              <p:nvPr/>
            </p:nvSpPr>
            <p:spPr bwMode="auto">
              <a:xfrm>
                <a:off x="2127250" y="7485063"/>
                <a:ext cx="1384300" cy="536575"/>
              </a:xfrm>
              <a:custGeom>
                <a:avLst/>
                <a:gdLst>
                  <a:gd name="T0" fmla="*/ 816 w 872"/>
                  <a:gd name="T1" fmla="*/ 310 h 338"/>
                  <a:gd name="T2" fmla="*/ 816 w 872"/>
                  <a:gd name="T3" fmla="*/ 338 h 338"/>
                  <a:gd name="T4" fmla="*/ 872 w 872"/>
                  <a:gd name="T5" fmla="*/ 338 h 338"/>
                  <a:gd name="T6" fmla="*/ 872 w 872"/>
                  <a:gd name="T7" fmla="*/ 225 h 338"/>
                  <a:gd name="T8" fmla="*/ 647 w 872"/>
                  <a:gd name="T9" fmla="*/ 0 h 338"/>
                  <a:gd name="T10" fmla="*/ 0 w 872"/>
                  <a:gd name="T11" fmla="*/ 0 h 338"/>
                  <a:gd name="T12" fmla="*/ 0 w 872"/>
                  <a:gd name="T13" fmla="*/ 155 h 338"/>
                  <a:gd name="T14" fmla="*/ 57 w 872"/>
                  <a:gd name="T15" fmla="*/ 155 h 338"/>
                  <a:gd name="T16" fmla="*/ 57 w 872"/>
                  <a:gd name="T17" fmla="*/ 56 h 338"/>
                  <a:gd name="T18" fmla="*/ 591 w 872"/>
                  <a:gd name="T19" fmla="*/ 56 h 338"/>
                  <a:gd name="T20" fmla="*/ 591 w 872"/>
                  <a:gd name="T21" fmla="*/ 310 h 338"/>
                  <a:gd name="T22" fmla="*/ 816 w 872"/>
                  <a:gd name="T23" fmla="*/ 310 h 338"/>
                  <a:gd name="T24" fmla="*/ 647 w 872"/>
                  <a:gd name="T25" fmla="*/ 70 h 338"/>
                  <a:gd name="T26" fmla="*/ 816 w 872"/>
                  <a:gd name="T27" fmla="*/ 239 h 338"/>
                  <a:gd name="T28" fmla="*/ 816 w 872"/>
                  <a:gd name="T29" fmla="*/ 254 h 338"/>
                  <a:gd name="T30" fmla="*/ 647 w 872"/>
                  <a:gd name="T31" fmla="*/ 254 h 338"/>
                  <a:gd name="T32" fmla="*/ 647 w 872"/>
                  <a:gd name="T33" fmla="*/ 70 h 338"/>
                  <a:gd name="T34" fmla="*/ 647 w 872"/>
                  <a:gd name="T35" fmla="*/ 70 h 338"/>
                  <a:gd name="T36" fmla="*/ 647 w 872"/>
                  <a:gd name="T37" fmla="*/ 70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72" h="338">
                    <a:moveTo>
                      <a:pt x="816" y="310"/>
                    </a:moveTo>
                    <a:lnTo>
                      <a:pt x="816" y="338"/>
                    </a:lnTo>
                    <a:lnTo>
                      <a:pt x="872" y="338"/>
                    </a:lnTo>
                    <a:lnTo>
                      <a:pt x="872" y="225"/>
                    </a:lnTo>
                    <a:lnTo>
                      <a:pt x="647" y="0"/>
                    </a:lnTo>
                    <a:lnTo>
                      <a:pt x="0" y="0"/>
                    </a:lnTo>
                    <a:lnTo>
                      <a:pt x="0" y="155"/>
                    </a:lnTo>
                    <a:lnTo>
                      <a:pt x="57" y="155"/>
                    </a:lnTo>
                    <a:lnTo>
                      <a:pt x="57" y="56"/>
                    </a:lnTo>
                    <a:lnTo>
                      <a:pt x="591" y="56"/>
                    </a:lnTo>
                    <a:lnTo>
                      <a:pt x="591" y="310"/>
                    </a:lnTo>
                    <a:lnTo>
                      <a:pt x="816" y="310"/>
                    </a:lnTo>
                    <a:moveTo>
                      <a:pt x="647" y="70"/>
                    </a:moveTo>
                    <a:lnTo>
                      <a:pt x="816" y="239"/>
                    </a:lnTo>
                    <a:lnTo>
                      <a:pt x="816" y="254"/>
                    </a:lnTo>
                    <a:lnTo>
                      <a:pt x="647" y="254"/>
                    </a:lnTo>
                    <a:lnTo>
                      <a:pt x="647" y="70"/>
                    </a:lnTo>
                    <a:moveTo>
                      <a:pt x="647" y="70"/>
                    </a:moveTo>
                    <a:lnTo>
                      <a:pt x="647" y="7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3087688" y="8088313"/>
                <a:ext cx="1049338" cy="1454150"/>
              </a:xfrm>
              <a:custGeom>
                <a:avLst/>
                <a:gdLst>
                  <a:gd name="T0" fmla="*/ 42 w 47"/>
                  <a:gd name="T1" fmla="*/ 0 h 65"/>
                  <a:gd name="T2" fmla="*/ 7 w 47"/>
                  <a:gd name="T3" fmla="*/ 0 h 65"/>
                  <a:gd name="T4" fmla="*/ 7 w 47"/>
                  <a:gd name="T5" fmla="*/ 0 h 65"/>
                  <a:gd name="T6" fmla="*/ 0 w 47"/>
                  <a:gd name="T7" fmla="*/ 6 h 65"/>
                  <a:gd name="T8" fmla="*/ 0 w 47"/>
                  <a:gd name="T9" fmla="*/ 65 h 65"/>
                  <a:gd name="T10" fmla="*/ 47 w 47"/>
                  <a:gd name="T11" fmla="*/ 65 h 65"/>
                  <a:gd name="T12" fmla="*/ 47 w 47"/>
                  <a:gd name="T13" fmla="*/ 6 h 65"/>
                  <a:gd name="T14" fmla="*/ 42 w 47"/>
                  <a:gd name="T15" fmla="*/ 0 h 65"/>
                  <a:gd name="T16" fmla="*/ 44 w 47"/>
                  <a:gd name="T17" fmla="*/ 62 h 65"/>
                  <a:gd name="T18" fmla="*/ 4 w 47"/>
                  <a:gd name="T19" fmla="*/ 62 h 65"/>
                  <a:gd name="T20" fmla="*/ 4 w 47"/>
                  <a:gd name="T21" fmla="*/ 6 h 65"/>
                  <a:gd name="T22" fmla="*/ 7 w 47"/>
                  <a:gd name="T23" fmla="*/ 3 h 65"/>
                  <a:gd name="T24" fmla="*/ 7 w 47"/>
                  <a:gd name="T25" fmla="*/ 3 h 65"/>
                  <a:gd name="T26" fmla="*/ 41 w 47"/>
                  <a:gd name="T27" fmla="*/ 3 h 65"/>
                  <a:gd name="T28" fmla="*/ 44 w 47"/>
                  <a:gd name="T29" fmla="*/ 6 h 65"/>
                  <a:gd name="T30" fmla="*/ 44 w 47"/>
                  <a:gd name="T31" fmla="*/ 62 h 65"/>
                  <a:gd name="T32" fmla="*/ 44 w 47"/>
                  <a:gd name="T33" fmla="*/ 62 h 65"/>
                  <a:gd name="T34" fmla="*/ 44 w 47"/>
                  <a:gd name="T35" fmla="*/ 6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" h="65">
                    <a:moveTo>
                      <a:pt x="4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0" y="2"/>
                      <a:pt x="0" y="6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47" y="65"/>
                      <a:pt x="47" y="65"/>
                      <a:pt x="47" y="65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7" y="2"/>
                      <a:pt x="44" y="0"/>
                      <a:pt x="42" y="0"/>
                    </a:cubicBezTo>
                    <a:close/>
                    <a:moveTo>
                      <a:pt x="44" y="62"/>
                    </a:moveTo>
                    <a:cubicBezTo>
                      <a:pt x="4" y="62"/>
                      <a:pt x="4" y="62"/>
                      <a:pt x="4" y="62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2" y="3"/>
                      <a:pt x="44" y="4"/>
                      <a:pt x="44" y="6"/>
                    </a:cubicBezTo>
                    <a:lnTo>
                      <a:pt x="44" y="62"/>
                    </a:lnTo>
                    <a:close/>
                    <a:moveTo>
                      <a:pt x="44" y="62"/>
                    </a:moveTo>
                    <a:cubicBezTo>
                      <a:pt x="44" y="62"/>
                      <a:pt x="44" y="62"/>
                      <a:pt x="44" y="6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" name="Rectangle 10"/>
              <p:cNvSpPr>
                <a:spLocks noChangeArrowheads="1"/>
              </p:cNvSpPr>
              <p:nvPr/>
            </p:nvSpPr>
            <p:spPr bwMode="auto">
              <a:xfrm>
                <a:off x="3244850" y="8647113"/>
                <a:ext cx="333375" cy="904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3668713" y="8647113"/>
                <a:ext cx="334963" cy="904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>
                <a:off x="3244850" y="8826501"/>
                <a:ext cx="133350" cy="1349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>
                <a:off x="3455763" y="8826501"/>
                <a:ext cx="133350" cy="1349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3657375" y="8826501"/>
                <a:ext cx="133350" cy="1349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" name="Rectangle 15"/>
              <p:cNvSpPr>
                <a:spLocks noChangeArrowheads="1"/>
              </p:cNvSpPr>
              <p:nvPr/>
            </p:nvSpPr>
            <p:spPr bwMode="auto">
              <a:xfrm>
                <a:off x="3864885" y="8826501"/>
                <a:ext cx="134938" cy="1349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" name="Rectangle 16"/>
              <p:cNvSpPr>
                <a:spLocks noChangeArrowheads="1"/>
              </p:cNvSpPr>
              <p:nvPr/>
            </p:nvSpPr>
            <p:spPr bwMode="auto">
              <a:xfrm>
                <a:off x="3244850" y="9028113"/>
                <a:ext cx="133350" cy="1333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" name="Rectangle 17"/>
              <p:cNvSpPr>
                <a:spLocks noChangeArrowheads="1"/>
              </p:cNvSpPr>
              <p:nvPr/>
            </p:nvSpPr>
            <p:spPr bwMode="auto">
              <a:xfrm>
                <a:off x="3455763" y="9028114"/>
                <a:ext cx="133350" cy="1333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" name="Rectangle 18"/>
              <p:cNvSpPr>
                <a:spLocks noChangeArrowheads="1"/>
              </p:cNvSpPr>
              <p:nvPr/>
            </p:nvSpPr>
            <p:spPr bwMode="auto">
              <a:xfrm>
                <a:off x="3657375" y="9028114"/>
                <a:ext cx="133350" cy="1333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" name="Rectangle 19"/>
              <p:cNvSpPr>
                <a:spLocks noChangeArrowheads="1"/>
              </p:cNvSpPr>
              <p:nvPr/>
            </p:nvSpPr>
            <p:spPr bwMode="auto">
              <a:xfrm>
                <a:off x="3864885" y="9028114"/>
                <a:ext cx="134938" cy="1333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" name="Rectangle 20"/>
              <p:cNvSpPr>
                <a:spLocks noChangeArrowheads="1"/>
              </p:cNvSpPr>
              <p:nvPr/>
            </p:nvSpPr>
            <p:spPr bwMode="auto">
              <a:xfrm>
                <a:off x="3244850" y="9228138"/>
                <a:ext cx="133350" cy="1349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" name="Rectangle 21"/>
              <p:cNvSpPr>
                <a:spLocks noChangeArrowheads="1"/>
              </p:cNvSpPr>
              <p:nvPr/>
            </p:nvSpPr>
            <p:spPr bwMode="auto">
              <a:xfrm>
                <a:off x="3455763" y="9228138"/>
                <a:ext cx="133350" cy="1349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" name="Rectangle 22"/>
              <p:cNvSpPr>
                <a:spLocks noChangeArrowheads="1"/>
              </p:cNvSpPr>
              <p:nvPr/>
            </p:nvSpPr>
            <p:spPr bwMode="auto">
              <a:xfrm>
                <a:off x="3657375" y="9228138"/>
                <a:ext cx="133350" cy="1349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" name="Rectangle 23"/>
              <p:cNvSpPr>
                <a:spLocks noChangeArrowheads="1"/>
              </p:cNvSpPr>
              <p:nvPr/>
            </p:nvSpPr>
            <p:spPr bwMode="auto">
              <a:xfrm>
                <a:off x="3864885" y="9228138"/>
                <a:ext cx="134938" cy="1349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" name="Freeform 25"/>
              <p:cNvSpPr>
                <a:spLocks noEditPoints="1"/>
              </p:cNvSpPr>
              <p:nvPr/>
            </p:nvSpPr>
            <p:spPr bwMode="auto">
              <a:xfrm>
                <a:off x="1882775" y="7797801"/>
                <a:ext cx="803275" cy="1498600"/>
              </a:xfrm>
              <a:custGeom>
                <a:avLst/>
                <a:gdLst>
                  <a:gd name="T0" fmla="*/ 506 w 506"/>
                  <a:gd name="T1" fmla="*/ 944 h 944"/>
                  <a:gd name="T2" fmla="*/ 506 w 506"/>
                  <a:gd name="T3" fmla="*/ 676 h 944"/>
                  <a:gd name="T4" fmla="*/ 267 w 506"/>
                  <a:gd name="T5" fmla="*/ 169 h 944"/>
                  <a:gd name="T6" fmla="*/ 267 w 506"/>
                  <a:gd name="T7" fmla="*/ 169 h 944"/>
                  <a:gd name="T8" fmla="*/ 196 w 506"/>
                  <a:gd name="T9" fmla="*/ 0 h 944"/>
                  <a:gd name="T10" fmla="*/ 0 w 506"/>
                  <a:gd name="T11" fmla="*/ 99 h 944"/>
                  <a:gd name="T12" fmla="*/ 84 w 506"/>
                  <a:gd name="T13" fmla="*/ 254 h 944"/>
                  <a:gd name="T14" fmla="*/ 84 w 506"/>
                  <a:gd name="T15" fmla="*/ 254 h 944"/>
                  <a:gd name="T16" fmla="*/ 323 w 506"/>
                  <a:gd name="T17" fmla="*/ 761 h 944"/>
                  <a:gd name="T18" fmla="*/ 506 w 506"/>
                  <a:gd name="T19" fmla="*/ 944 h 944"/>
                  <a:gd name="T20" fmla="*/ 393 w 506"/>
                  <a:gd name="T21" fmla="*/ 761 h 944"/>
                  <a:gd name="T22" fmla="*/ 407 w 506"/>
                  <a:gd name="T23" fmla="*/ 704 h 944"/>
                  <a:gd name="T24" fmla="*/ 450 w 506"/>
                  <a:gd name="T25" fmla="*/ 733 h 944"/>
                  <a:gd name="T26" fmla="*/ 478 w 506"/>
                  <a:gd name="T27" fmla="*/ 662 h 944"/>
                  <a:gd name="T28" fmla="*/ 492 w 506"/>
                  <a:gd name="T29" fmla="*/ 676 h 944"/>
                  <a:gd name="T30" fmla="*/ 492 w 506"/>
                  <a:gd name="T31" fmla="*/ 831 h 944"/>
                  <a:gd name="T32" fmla="*/ 450 w 506"/>
                  <a:gd name="T33" fmla="*/ 859 h 944"/>
                  <a:gd name="T34" fmla="*/ 337 w 506"/>
                  <a:gd name="T35" fmla="*/ 747 h 944"/>
                  <a:gd name="T36" fmla="*/ 323 w 506"/>
                  <a:gd name="T37" fmla="*/ 733 h 944"/>
                  <a:gd name="T38" fmla="*/ 393 w 506"/>
                  <a:gd name="T39" fmla="*/ 761 h 944"/>
                  <a:gd name="T40" fmla="*/ 84 w 506"/>
                  <a:gd name="T41" fmla="*/ 183 h 944"/>
                  <a:gd name="T42" fmla="*/ 56 w 506"/>
                  <a:gd name="T43" fmla="*/ 113 h 944"/>
                  <a:gd name="T44" fmla="*/ 168 w 506"/>
                  <a:gd name="T45" fmla="*/ 57 h 944"/>
                  <a:gd name="T46" fmla="*/ 196 w 506"/>
                  <a:gd name="T47" fmla="*/ 113 h 944"/>
                  <a:gd name="T48" fmla="*/ 84 w 506"/>
                  <a:gd name="T49" fmla="*/ 183 h 944"/>
                  <a:gd name="T50" fmla="*/ 84 w 506"/>
                  <a:gd name="T51" fmla="*/ 183 h 944"/>
                  <a:gd name="T52" fmla="*/ 84 w 506"/>
                  <a:gd name="T53" fmla="*/ 183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06" h="944">
                    <a:moveTo>
                      <a:pt x="506" y="944"/>
                    </a:moveTo>
                    <a:lnTo>
                      <a:pt x="506" y="676"/>
                    </a:lnTo>
                    <a:lnTo>
                      <a:pt x="267" y="169"/>
                    </a:lnTo>
                    <a:lnTo>
                      <a:pt x="267" y="169"/>
                    </a:lnTo>
                    <a:lnTo>
                      <a:pt x="196" y="0"/>
                    </a:lnTo>
                    <a:lnTo>
                      <a:pt x="0" y="99"/>
                    </a:lnTo>
                    <a:lnTo>
                      <a:pt x="84" y="254"/>
                    </a:lnTo>
                    <a:lnTo>
                      <a:pt x="84" y="254"/>
                    </a:lnTo>
                    <a:lnTo>
                      <a:pt x="323" y="761"/>
                    </a:lnTo>
                    <a:lnTo>
                      <a:pt x="506" y="944"/>
                    </a:lnTo>
                    <a:close/>
                    <a:moveTo>
                      <a:pt x="393" y="761"/>
                    </a:moveTo>
                    <a:lnTo>
                      <a:pt x="407" y="704"/>
                    </a:lnTo>
                    <a:lnTo>
                      <a:pt x="450" y="733"/>
                    </a:lnTo>
                    <a:lnTo>
                      <a:pt x="478" y="662"/>
                    </a:lnTo>
                    <a:lnTo>
                      <a:pt x="492" y="676"/>
                    </a:lnTo>
                    <a:lnTo>
                      <a:pt x="492" y="831"/>
                    </a:lnTo>
                    <a:lnTo>
                      <a:pt x="450" y="859"/>
                    </a:lnTo>
                    <a:lnTo>
                      <a:pt x="337" y="747"/>
                    </a:lnTo>
                    <a:lnTo>
                      <a:pt x="323" y="733"/>
                    </a:lnTo>
                    <a:lnTo>
                      <a:pt x="393" y="761"/>
                    </a:lnTo>
                    <a:close/>
                    <a:moveTo>
                      <a:pt x="84" y="183"/>
                    </a:moveTo>
                    <a:lnTo>
                      <a:pt x="56" y="113"/>
                    </a:lnTo>
                    <a:lnTo>
                      <a:pt x="168" y="57"/>
                    </a:lnTo>
                    <a:lnTo>
                      <a:pt x="196" y="113"/>
                    </a:lnTo>
                    <a:lnTo>
                      <a:pt x="84" y="183"/>
                    </a:lnTo>
                    <a:close/>
                    <a:moveTo>
                      <a:pt x="84" y="183"/>
                    </a:moveTo>
                    <a:lnTo>
                      <a:pt x="84" y="1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" name="Freeform 26"/>
              <p:cNvSpPr>
                <a:spLocks noEditPoints="1"/>
              </p:cNvSpPr>
              <p:nvPr/>
            </p:nvSpPr>
            <p:spPr bwMode="auto">
              <a:xfrm>
                <a:off x="1882775" y="7797801"/>
                <a:ext cx="803275" cy="1498600"/>
              </a:xfrm>
              <a:custGeom>
                <a:avLst/>
                <a:gdLst>
                  <a:gd name="T0" fmla="*/ 506 w 506"/>
                  <a:gd name="T1" fmla="*/ 944 h 944"/>
                  <a:gd name="T2" fmla="*/ 506 w 506"/>
                  <a:gd name="T3" fmla="*/ 676 h 944"/>
                  <a:gd name="T4" fmla="*/ 267 w 506"/>
                  <a:gd name="T5" fmla="*/ 169 h 944"/>
                  <a:gd name="T6" fmla="*/ 267 w 506"/>
                  <a:gd name="T7" fmla="*/ 169 h 944"/>
                  <a:gd name="T8" fmla="*/ 196 w 506"/>
                  <a:gd name="T9" fmla="*/ 0 h 944"/>
                  <a:gd name="T10" fmla="*/ 0 w 506"/>
                  <a:gd name="T11" fmla="*/ 99 h 944"/>
                  <a:gd name="T12" fmla="*/ 84 w 506"/>
                  <a:gd name="T13" fmla="*/ 254 h 944"/>
                  <a:gd name="T14" fmla="*/ 84 w 506"/>
                  <a:gd name="T15" fmla="*/ 254 h 944"/>
                  <a:gd name="T16" fmla="*/ 323 w 506"/>
                  <a:gd name="T17" fmla="*/ 761 h 944"/>
                  <a:gd name="T18" fmla="*/ 506 w 506"/>
                  <a:gd name="T19" fmla="*/ 944 h 944"/>
                  <a:gd name="T20" fmla="*/ 393 w 506"/>
                  <a:gd name="T21" fmla="*/ 761 h 944"/>
                  <a:gd name="T22" fmla="*/ 407 w 506"/>
                  <a:gd name="T23" fmla="*/ 704 h 944"/>
                  <a:gd name="T24" fmla="*/ 450 w 506"/>
                  <a:gd name="T25" fmla="*/ 733 h 944"/>
                  <a:gd name="T26" fmla="*/ 478 w 506"/>
                  <a:gd name="T27" fmla="*/ 662 h 944"/>
                  <a:gd name="T28" fmla="*/ 492 w 506"/>
                  <a:gd name="T29" fmla="*/ 676 h 944"/>
                  <a:gd name="T30" fmla="*/ 492 w 506"/>
                  <a:gd name="T31" fmla="*/ 831 h 944"/>
                  <a:gd name="T32" fmla="*/ 450 w 506"/>
                  <a:gd name="T33" fmla="*/ 859 h 944"/>
                  <a:gd name="T34" fmla="*/ 337 w 506"/>
                  <a:gd name="T35" fmla="*/ 747 h 944"/>
                  <a:gd name="T36" fmla="*/ 323 w 506"/>
                  <a:gd name="T37" fmla="*/ 733 h 944"/>
                  <a:gd name="T38" fmla="*/ 393 w 506"/>
                  <a:gd name="T39" fmla="*/ 761 h 944"/>
                  <a:gd name="T40" fmla="*/ 84 w 506"/>
                  <a:gd name="T41" fmla="*/ 183 h 944"/>
                  <a:gd name="T42" fmla="*/ 56 w 506"/>
                  <a:gd name="T43" fmla="*/ 113 h 944"/>
                  <a:gd name="T44" fmla="*/ 168 w 506"/>
                  <a:gd name="T45" fmla="*/ 57 h 944"/>
                  <a:gd name="T46" fmla="*/ 196 w 506"/>
                  <a:gd name="T47" fmla="*/ 113 h 944"/>
                  <a:gd name="T48" fmla="*/ 84 w 506"/>
                  <a:gd name="T49" fmla="*/ 183 h 944"/>
                  <a:gd name="T50" fmla="*/ 84 w 506"/>
                  <a:gd name="T51" fmla="*/ 183 h 944"/>
                  <a:gd name="T52" fmla="*/ 84 w 506"/>
                  <a:gd name="T53" fmla="*/ 183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06" h="944">
                    <a:moveTo>
                      <a:pt x="506" y="944"/>
                    </a:moveTo>
                    <a:lnTo>
                      <a:pt x="506" y="676"/>
                    </a:lnTo>
                    <a:lnTo>
                      <a:pt x="267" y="169"/>
                    </a:lnTo>
                    <a:lnTo>
                      <a:pt x="267" y="169"/>
                    </a:lnTo>
                    <a:lnTo>
                      <a:pt x="196" y="0"/>
                    </a:lnTo>
                    <a:lnTo>
                      <a:pt x="0" y="99"/>
                    </a:lnTo>
                    <a:lnTo>
                      <a:pt x="84" y="254"/>
                    </a:lnTo>
                    <a:lnTo>
                      <a:pt x="84" y="254"/>
                    </a:lnTo>
                    <a:lnTo>
                      <a:pt x="323" y="761"/>
                    </a:lnTo>
                    <a:lnTo>
                      <a:pt x="506" y="944"/>
                    </a:lnTo>
                    <a:moveTo>
                      <a:pt x="393" y="761"/>
                    </a:moveTo>
                    <a:lnTo>
                      <a:pt x="407" y="704"/>
                    </a:lnTo>
                    <a:lnTo>
                      <a:pt x="450" y="733"/>
                    </a:lnTo>
                    <a:lnTo>
                      <a:pt x="478" y="662"/>
                    </a:lnTo>
                    <a:lnTo>
                      <a:pt x="492" y="676"/>
                    </a:lnTo>
                    <a:lnTo>
                      <a:pt x="492" y="831"/>
                    </a:lnTo>
                    <a:lnTo>
                      <a:pt x="450" y="859"/>
                    </a:lnTo>
                    <a:lnTo>
                      <a:pt x="337" y="747"/>
                    </a:lnTo>
                    <a:lnTo>
                      <a:pt x="323" y="733"/>
                    </a:lnTo>
                    <a:lnTo>
                      <a:pt x="393" y="761"/>
                    </a:lnTo>
                    <a:moveTo>
                      <a:pt x="84" y="183"/>
                    </a:moveTo>
                    <a:lnTo>
                      <a:pt x="56" y="113"/>
                    </a:lnTo>
                    <a:lnTo>
                      <a:pt x="168" y="57"/>
                    </a:lnTo>
                    <a:lnTo>
                      <a:pt x="196" y="113"/>
                    </a:lnTo>
                    <a:lnTo>
                      <a:pt x="84" y="183"/>
                    </a:lnTo>
                    <a:moveTo>
                      <a:pt x="84" y="183"/>
                    </a:moveTo>
                    <a:lnTo>
                      <a:pt x="84" y="18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58" name="직사각형 57"/>
            <p:cNvSpPr/>
            <p:nvPr/>
          </p:nvSpPr>
          <p:spPr>
            <a:xfrm>
              <a:off x="3436144" y="3112294"/>
              <a:ext cx="496637" cy="164306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4942564" y="1347789"/>
            <a:ext cx="1951035" cy="1677808"/>
            <a:chOff x="5044164" y="1347789"/>
            <a:chExt cx="1951035" cy="1677808"/>
          </a:xfrm>
        </p:grpSpPr>
        <p:grpSp>
          <p:nvGrpSpPr>
            <p:cNvPr id="61" name="그룹 60"/>
            <p:cNvGrpSpPr/>
            <p:nvPr/>
          </p:nvGrpSpPr>
          <p:grpSpPr>
            <a:xfrm rot="20664064">
              <a:off x="5044164" y="1347789"/>
              <a:ext cx="1951035" cy="1677808"/>
              <a:chOff x="4718677" y="1482063"/>
              <a:chExt cx="2379421" cy="2046202"/>
            </a:xfrm>
          </p:grpSpPr>
          <p:sp>
            <p:nvSpPr>
              <p:cNvPr id="63" name="이등변 삼각형 62"/>
              <p:cNvSpPr/>
              <p:nvPr/>
            </p:nvSpPr>
            <p:spPr>
              <a:xfrm>
                <a:off x="5015982" y="1733337"/>
                <a:ext cx="2082116" cy="1794928"/>
              </a:xfrm>
              <a:prstGeom prst="triangle">
                <a:avLst/>
              </a:prstGeom>
              <a:noFill/>
              <a:ln w="28575">
                <a:solidFill>
                  <a:schemeClr val="tx1">
                    <a:alpha val="44000"/>
                  </a:schemeClr>
                </a:solidFill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6600" u="sng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64" name="이등변 삼각형 63"/>
              <p:cNvSpPr/>
              <p:nvPr/>
            </p:nvSpPr>
            <p:spPr>
              <a:xfrm>
                <a:off x="4769757" y="1613888"/>
                <a:ext cx="2082116" cy="1794928"/>
              </a:xfrm>
              <a:prstGeom prst="triangle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/>
                <a:endParaRPr lang="ko-KR" altLang="en-US" kern="0">
                  <a:solidFill>
                    <a:prstClr val="white"/>
                  </a:solidFill>
                  <a:latin typeface="맑은 고딕" panose="020F0502020204030204"/>
                  <a:ea typeface="맑은 고딕" panose="020B0503020000020004" pitchFamily="50" charset="-127"/>
                </a:endParaRPr>
              </a:p>
            </p:txBody>
          </p:sp>
          <p:sp>
            <p:nvSpPr>
              <p:cNvPr id="65" name="이등변 삼각형 64"/>
              <p:cNvSpPr/>
              <p:nvPr/>
            </p:nvSpPr>
            <p:spPr>
              <a:xfrm>
                <a:off x="4718677" y="1482063"/>
                <a:ext cx="2082116" cy="1794928"/>
              </a:xfrm>
              <a:prstGeom prst="triangle">
                <a:avLst/>
              </a:prstGeom>
              <a:noFill/>
              <a:ln w="28575">
                <a:solidFill>
                  <a:schemeClr val="tx1">
                    <a:alpha val="44000"/>
                  </a:schemeClr>
                </a:solidFill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6600" u="sng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  <p:sp>
          <p:nvSpPr>
            <p:cNvPr id="66" name="직사각형 65"/>
            <p:cNvSpPr/>
            <p:nvPr/>
          </p:nvSpPr>
          <p:spPr>
            <a:xfrm>
              <a:off x="5505977" y="2032194"/>
              <a:ext cx="103746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800" u="sng" kern="0" spc="-5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바다M" panose="02030600000101010101" pitchFamily="18" charset="-127"/>
                  <a:ea typeface="HY바다M" panose="02030600000101010101" pitchFamily="18" charset="-127"/>
                </a:rPr>
                <a:t>TEXT</a:t>
              </a:r>
              <a:endParaRPr lang="ko-KR" altLang="en-US" sz="2800" u="sng" kern="0" spc="-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바다M" panose="02030600000101010101" pitchFamily="18" charset="-127"/>
                <a:ea typeface="HY바다M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647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그룹 128"/>
          <p:cNvGrpSpPr/>
          <p:nvPr/>
        </p:nvGrpSpPr>
        <p:grpSpPr>
          <a:xfrm>
            <a:off x="5069974" y="1238587"/>
            <a:ext cx="6522034" cy="4817306"/>
            <a:chOff x="5676086" y="1062794"/>
            <a:chExt cx="6065648" cy="4182054"/>
          </a:xfrm>
        </p:grpSpPr>
        <p:sp>
          <p:nvSpPr>
            <p:cNvPr id="18" name="모서리가 둥근 직사각형 17"/>
            <p:cNvSpPr/>
            <p:nvPr/>
          </p:nvSpPr>
          <p:spPr>
            <a:xfrm>
              <a:off x="5791712" y="1275502"/>
              <a:ext cx="5793988" cy="338910"/>
            </a:xfrm>
            <a:prstGeom prst="roundRect">
              <a:avLst>
                <a:gd name="adj" fmla="val 10499"/>
              </a:avLst>
            </a:prstGeom>
            <a:blipFill dpi="0" rotWithShape="1">
              <a:blip r:embed="rId2" cstate="print">
                <a:alphaModFix amt="63000"/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8" name="모서리가 둥근 직사각형 127"/>
            <p:cNvSpPr/>
            <p:nvPr/>
          </p:nvSpPr>
          <p:spPr>
            <a:xfrm>
              <a:off x="5924550" y="1614412"/>
              <a:ext cx="5517253" cy="3535343"/>
            </a:xfrm>
            <a:prstGeom prst="roundRect">
              <a:avLst>
                <a:gd name="adj" fmla="val 10499"/>
              </a:avLst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5676086" y="1062794"/>
              <a:ext cx="6065648" cy="4182054"/>
            </a:xfrm>
            <a:custGeom>
              <a:avLst/>
              <a:gdLst>
                <a:gd name="T0" fmla="*/ 1611 w 1638"/>
                <a:gd name="T1" fmla="*/ 55 h 1256"/>
                <a:gd name="T2" fmla="*/ 847 w 1638"/>
                <a:gd name="T3" fmla="*/ 55 h 1256"/>
                <a:gd name="T4" fmla="*/ 847 w 1638"/>
                <a:gd name="T5" fmla="*/ 27 h 1256"/>
                <a:gd name="T6" fmla="*/ 819 w 1638"/>
                <a:gd name="T7" fmla="*/ 0 h 1256"/>
                <a:gd name="T8" fmla="*/ 792 w 1638"/>
                <a:gd name="T9" fmla="*/ 27 h 1256"/>
                <a:gd name="T10" fmla="*/ 792 w 1638"/>
                <a:gd name="T11" fmla="*/ 55 h 1256"/>
                <a:gd name="T12" fmla="*/ 27 w 1638"/>
                <a:gd name="T13" fmla="*/ 55 h 1256"/>
                <a:gd name="T14" fmla="*/ 0 w 1638"/>
                <a:gd name="T15" fmla="*/ 82 h 1256"/>
                <a:gd name="T16" fmla="*/ 0 w 1638"/>
                <a:gd name="T17" fmla="*/ 191 h 1256"/>
                <a:gd name="T18" fmla="*/ 27 w 1638"/>
                <a:gd name="T19" fmla="*/ 218 h 1256"/>
                <a:gd name="T20" fmla="*/ 1447 w 1638"/>
                <a:gd name="T21" fmla="*/ 218 h 1256"/>
                <a:gd name="T22" fmla="*/ 1475 w 1638"/>
                <a:gd name="T23" fmla="*/ 191 h 1256"/>
                <a:gd name="T24" fmla="*/ 1447 w 1638"/>
                <a:gd name="T25" fmla="*/ 164 h 1256"/>
                <a:gd name="T26" fmla="*/ 55 w 1638"/>
                <a:gd name="T27" fmla="*/ 164 h 1256"/>
                <a:gd name="T28" fmla="*/ 55 w 1638"/>
                <a:gd name="T29" fmla="*/ 109 h 1256"/>
                <a:gd name="T30" fmla="*/ 1584 w 1638"/>
                <a:gd name="T31" fmla="*/ 109 h 1256"/>
                <a:gd name="T32" fmla="*/ 1584 w 1638"/>
                <a:gd name="T33" fmla="*/ 164 h 1256"/>
                <a:gd name="T34" fmla="*/ 1556 w 1638"/>
                <a:gd name="T35" fmla="*/ 164 h 1256"/>
                <a:gd name="T36" fmla="*/ 1529 w 1638"/>
                <a:gd name="T37" fmla="*/ 191 h 1256"/>
                <a:gd name="T38" fmla="*/ 1529 w 1638"/>
                <a:gd name="T39" fmla="*/ 1120 h 1256"/>
                <a:gd name="T40" fmla="*/ 1447 w 1638"/>
                <a:gd name="T41" fmla="*/ 1201 h 1256"/>
                <a:gd name="T42" fmla="*/ 191 w 1638"/>
                <a:gd name="T43" fmla="*/ 1201 h 1256"/>
                <a:gd name="T44" fmla="*/ 109 w 1638"/>
                <a:gd name="T45" fmla="*/ 1120 h 1256"/>
                <a:gd name="T46" fmla="*/ 109 w 1638"/>
                <a:gd name="T47" fmla="*/ 300 h 1256"/>
                <a:gd name="T48" fmla="*/ 82 w 1638"/>
                <a:gd name="T49" fmla="*/ 273 h 1256"/>
                <a:gd name="T50" fmla="*/ 55 w 1638"/>
                <a:gd name="T51" fmla="*/ 300 h 1256"/>
                <a:gd name="T52" fmla="*/ 55 w 1638"/>
                <a:gd name="T53" fmla="*/ 1120 h 1256"/>
                <a:gd name="T54" fmla="*/ 191 w 1638"/>
                <a:gd name="T55" fmla="*/ 1256 h 1256"/>
                <a:gd name="T56" fmla="*/ 1447 w 1638"/>
                <a:gd name="T57" fmla="*/ 1256 h 1256"/>
                <a:gd name="T58" fmla="*/ 1584 w 1638"/>
                <a:gd name="T59" fmla="*/ 1120 h 1256"/>
                <a:gd name="T60" fmla="*/ 1584 w 1638"/>
                <a:gd name="T61" fmla="*/ 218 h 1256"/>
                <a:gd name="T62" fmla="*/ 1611 w 1638"/>
                <a:gd name="T63" fmla="*/ 218 h 1256"/>
                <a:gd name="T64" fmla="*/ 1638 w 1638"/>
                <a:gd name="T65" fmla="*/ 191 h 1256"/>
                <a:gd name="T66" fmla="*/ 1638 w 1638"/>
                <a:gd name="T67" fmla="*/ 82 h 1256"/>
                <a:gd name="T68" fmla="*/ 1611 w 1638"/>
                <a:gd name="T69" fmla="*/ 55 h 1256"/>
                <a:gd name="T70" fmla="*/ 1611 w 1638"/>
                <a:gd name="T71" fmla="*/ 55 h 1256"/>
                <a:gd name="T72" fmla="*/ 1611 w 1638"/>
                <a:gd name="T73" fmla="*/ 55 h 1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38" h="1256">
                  <a:moveTo>
                    <a:pt x="1611" y="55"/>
                  </a:moveTo>
                  <a:cubicBezTo>
                    <a:pt x="847" y="55"/>
                    <a:pt x="847" y="55"/>
                    <a:pt x="847" y="55"/>
                  </a:cubicBezTo>
                  <a:cubicBezTo>
                    <a:pt x="847" y="27"/>
                    <a:pt x="847" y="27"/>
                    <a:pt x="847" y="27"/>
                  </a:cubicBezTo>
                  <a:cubicBezTo>
                    <a:pt x="847" y="12"/>
                    <a:pt x="834" y="0"/>
                    <a:pt x="819" y="0"/>
                  </a:cubicBezTo>
                  <a:cubicBezTo>
                    <a:pt x="804" y="0"/>
                    <a:pt x="792" y="12"/>
                    <a:pt x="792" y="27"/>
                  </a:cubicBezTo>
                  <a:cubicBezTo>
                    <a:pt x="792" y="55"/>
                    <a:pt x="792" y="55"/>
                    <a:pt x="792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12" y="55"/>
                    <a:pt x="0" y="67"/>
                    <a:pt x="0" y="82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206"/>
                    <a:pt x="12" y="218"/>
                    <a:pt x="27" y="218"/>
                  </a:cubicBezTo>
                  <a:cubicBezTo>
                    <a:pt x="1447" y="218"/>
                    <a:pt x="1447" y="218"/>
                    <a:pt x="1447" y="218"/>
                  </a:cubicBezTo>
                  <a:cubicBezTo>
                    <a:pt x="1462" y="218"/>
                    <a:pt x="1475" y="206"/>
                    <a:pt x="1475" y="191"/>
                  </a:cubicBezTo>
                  <a:cubicBezTo>
                    <a:pt x="1475" y="176"/>
                    <a:pt x="1462" y="164"/>
                    <a:pt x="1447" y="164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55" y="109"/>
                    <a:pt x="55" y="109"/>
                    <a:pt x="55" y="109"/>
                  </a:cubicBezTo>
                  <a:cubicBezTo>
                    <a:pt x="1584" y="109"/>
                    <a:pt x="1584" y="109"/>
                    <a:pt x="1584" y="109"/>
                  </a:cubicBezTo>
                  <a:cubicBezTo>
                    <a:pt x="1584" y="164"/>
                    <a:pt x="1584" y="164"/>
                    <a:pt x="1584" y="164"/>
                  </a:cubicBezTo>
                  <a:cubicBezTo>
                    <a:pt x="1556" y="164"/>
                    <a:pt x="1556" y="164"/>
                    <a:pt x="1556" y="164"/>
                  </a:cubicBezTo>
                  <a:cubicBezTo>
                    <a:pt x="1541" y="164"/>
                    <a:pt x="1529" y="176"/>
                    <a:pt x="1529" y="191"/>
                  </a:cubicBezTo>
                  <a:cubicBezTo>
                    <a:pt x="1529" y="1120"/>
                    <a:pt x="1529" y="1120"/>
                    <a:pt x="1529" y="1120"/>
                  </a:cubicBezTo>
                  <a:cubicBezTo>
                    <a:pt x="1529" y="1165"/>
                    <a:pt x="1492" y="1201"/>
                    <a:pt x="1447" y="1201"/>
                  </a:cubicBezTo>
                  <a:cubicBezTo>
                    <a:pt x="191" y="1201"/>
                    <a:pt x="191" y="1201"/>
                    <a:pt x="191" y="1201"/>
                  </a:cubicBezTo>
                  <a:cubicBezTo>
                    <a:pt x="146" y="1201"/>
                    <a:pt x="109" y="1165"/>
                    <a:pt x="109" y="1120"/>
                  </a:cubicBezTo>
                  <a:cubicBezTo>
                    <a:pt x="109" y="300"/>
                    <a:pt x="109" y="300"/>
                    <a:pt x="109" y="300"/>
                  </a:cubicBezTo>
                  <a:cubicBezTo>
                    <a:pt x="109" y="285"/>
                    <a:pt x="97" y="273"/>
                    <a:pt x="82" y="273"/>
                  </a:cubicBezTo>
                  <a:cubicBezTo>
                    <a:pt x="67" y="273"/>
                    <a:pt x="55" y="285"/>
                    <a:pt x="55" y="300"/>
                  </a:cubicBezTo>
                  <a:cubicBezTo>
                    <a:pt x="55" y="1120"/>
                    <a:pt x="55" y="1120"/>
                    <a:pt x="55" y="1120"/>
                  </a:cubicBezTo>
                  <a:cubicBezTo>
                    <a:pt x="55" y="1195"/>
                    <a:pt x="116" y="1256"/>
                    <a:pt x="191" y="1256"/>
                  </a:cubicBezTo>
                  <a:cubicBezTo>
                    <a:pt x="1447" y="1256"/>
                    <a:pt x="1447" y="1256"/>
                    <a:pt x="1447" y="1256"/>
                  </a:cubicBezTo>
                  <a:cubicBezTo>
                    <a:pt x="1523" y="1256"/>
                    <a:pt x="1584" y="1195"/>
                    <a:pt x="1584" y="1120"/>
                  </a:cubicBezTo>
                  <a:cubicBezTo>
                    <a:pt x="1584" y="218"/>
                    <a:pt x="1584" y="218"/>
                    <a:pt x="1584" y="218"/>
                  </a:cubicBezTo>
                  <a:cubicBezTo>
                    <a:pt x="1611" y="218"/>
                    <a:pt x="1611" y="218"/>
                    <a:pt x="1611" y="218"/>
                  </a:cubicBezTo>
                  <a:cubicBezTo>
                    <a:pt x="1626" y="218"/>
                    <a:pt x="1638" y="206"/>
                    <a:pt x="1638" y="191"/>
                  </a:cubicBezTo>
                  <a:cubicBezTo>
                    <a:pt x="1638" y="82"/>
                    <a:pt x="1638" y="82"/>
                    <a:pt x="1638" y="82"/>
                  </a:cubicBezTo>
                  <a:cubicBezTo>
                    <a:pt x="1638" y="67"/>
                    <a:pt x="1626" y="55"/>
                    <a:pt x="1611" y="55"/>
                  </a:cubicBezTo>
                  <a:close/>
                  <a:moveTo>
                    <a:pt x="1611" y="55"/>
                  </a:moveTo>
                  <a:cubicBezTo>
                    <a:pt x="1611" y="55"/>
                    <a:pt x="1611" y="55"/>
                    <a:pt x="1611" y="55"/>
                  </a:cubicBezTo>
                </a:path>
              </a:pathLst>
            </a:cu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6404272" y="2938611"/>
            <a:ext cx="3875382" cy="1593651"/>
            <a:chOff x="6791622" y="2881461"/>
            <a:chExt cx="3875382" cy="1593651"/>
          </a:xfrm>
        </p:grpSpPr>
        <p:sp>
          <p:nvSpPr>
            <p:cNvPr id="17" name="직사각형 16"/>
            <p:cNvSpPr/>
            <p:nvPr/>
          </p:nvSpPr>
          <p:spPr>
            <a:xfrm>
              <a:off x="6993576" y="3274783"/>
              <a:ext cx="3475631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000" dirty="0" smtClean="0">
                  <a:effectLst/>
                  <a:latin typeface="HY강B" panose="02030600000101010101" pitchFamily="18" charset="-127"/>
                  <a:ea typeface="HY강B" panose="02030600000101010101" pitchFamily="18" charset="-127"/>
                </a:rPr>
                <a:t>텍스트를 입력하세요</a:t>
              </a:r>
              <a:endParaRPr lang="en-US" altLang="ko-KR" sz="2000" dirty="0" smtClean="0">
                <a:effectLst/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algn="ctr"/>
              <a:r>
                <a:rPr lang="en-US" altLang="ko-KR" sz="2400" dirty="0" smtClean="0">
                  <a:solidFill>
                    <a:srgbClr val="DEB88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But,</a:t>
              </a:r>
            </a:p>
            <a:p>
              <a:pPr algn="ctr"/>
              <a:r>
                <a:rPr lang="ko-KR" altLang="en-US" sz="2800" b="1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텍스트를 </a:t>
              </a:r>
              <a:r>
                <a:rPr lang="ko-KR" altLang="en-US" sz="2800" b="1" dirty="0">
                  <a:latin typeface="HY강B" panose="02030600000101010101" pitchFamily="18" charset="-127"/>
                  <a:ea typeface="HY강B" panose="02030600000101010101" pitchFamily="18" charset="-127"/>
                </a:rPr>
                <a:t>입력하세요</a:t>
              </a:r>
            </a:p>
          </p:txBody>
        </p:sp>
        <p:sp>
          <p:nvSpPr>
            <p:cNvPr id="47" name="자유형 46"/>
            <p:cNvSpPr/>
            <p:nvPr/>
          </p:nvSpPr>
          <p:spPr>
            <a:xfrm>
              <a:off x="10077903" y="2933506"/>
              <a:ext cx="589101" cy="513040"/>
            </a:xfrm>
            <a:custGeom>
              <a:avLst/>
              <a:gdLst/>
              <a:ahLst/>
              <a:cxnLst/>
              <a:rect l="l" t="t" r="r" b="b"/>
              <a:pathLst>
                <a:path w="811997" h="707157">
                  <a:moveTo>
                    <a:pt x="483087" y="0"/>
                  </a:moveTo>
                  <a:lnTo>
                    <a:pt x="811997" y="0"/>
                  </a:lnTo>
                  <a:lnTo>
                    <a:pt x="811997" y="281629"/>
                  </a:lnTo>
                  <a:cubicBezTo>
                    <a:pt x="811997" y="410453"/>
                    <a:pt x="780476" y="510496"/>
                    <a:pt x="717435" y="581760"/>
                  </a:cubicBezTo>
                  <a:cubicBezTo>
                    <a:pt x="665358" y="639319"/>
                    <a:pt x="587927" y="681118"/>
                    <a:pt x="485142" y="707157"/>
                  </a:cubicBezTo>
                  <a:lnTo>
                    <a:pt x="483087" y="707157"/>
                  </a:lnTo>
                  <a:lnTo>
                    <a:pt x="483087" y="585871"/>
                  </a:lnTo>
                  <a:cubicBezTo>
                    <a:pt x="537905" y="566685"/>
                    <a:pt x="577648" y="543387"/>
                    <a:pt x="602316" y="515978"/>
                  </a:cubicBezTo>
                  <a:cubicBezTo>
                    <a:pt x="639319" y="474864"/>
                    <a:pt x="660561" y="412508"/>
                    <a:pt x="666043" y="328910"/>
                  </a:cubicBezTo>
                  <a:lnTo>
                    <a:pt x="483087" y="328910"/>
                  </a:lnTo>
                  <a:close/>
                  <a:moveTo>
                    <a:pt x="0" y="0"/>
                  </a:moveTo>
                  <a:lnTo>
                    <a:pt x="326854" y="0"/>
                  </a:lnTo>
                  <a:lnTo>
                    <a:pt x="326854" y="281629"/>
                  </a:lnTo>
                  <a:cubicBezTo>
                    <a:pt x="326854" y="410453"/>
                    <a:pt x="295334" y="510496"/>
                    <a:pt x="232292" y="581760"/>
                  </a:cubicBezTo>
                  <a:cubicBezTo>
                    <a:pt x="181585" y="639319"/>
                    <a:pt x="104840" y="681118"/>
                    <a:pt x="2055" y="707157"/>
                  </a:cubicBezTo>
                  <a:lnTo>
                    <a:pt x="0" y="707157"/>
                  </a:lnTo>
                  <a:lnTo>
                    <a:pt x="0" y="585871"/>
                  </a:lnTo>
                  <a:cubicBezTo>
                    <a:pt x="54818" y="566685"/>
                    <a:pt x="94561" y="543387"/>
                    <a:pt x="119230" y="515978"/>
                  </a:cubicBezTo>
                  <a:cubicBezTo>
                    <a:pt x="156232" y="474864"/>
                    <a:pt x="178159" y="412508"/>
                    <a:pt x="185012" y="328910"/>
                  </a:cubicBezTo>
                  <a:lnTo>
                    <a:pt x="0" y="328910"/>
                  </a:lnTo>
                  <a:close/>
                </a:path>
              </a:pathLst>
            </a:custGeom>
            <a:solidFill>
              <a:schemeClr val="tx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8" name="자유형 47"/>
            <p:cNvSpPr/>
            <p:nvPr/>
          </p:nvSpPr>
          <p:spPr>
            <a:xfrm>
              <a:off x="6791622" y="2881461"/>
              <a:ext cx="589101" cy="523480"/>
            </a:xfrm>
            <a:custGeom>
              <a:avLst/>
              <a:gdLst/>
              <a:ahLst/>
              <a:cxnLst/>
              <a:rect l="l" t="t" r="r" b="b"/>
              <a:pathLst>
                <a:path w="811997" h="721547">
                  <a:moveTo>
                    <a:pt x="811997" y="0"/>
                  </a:moveTo>
                  <a:lnTo>
                    <a:pt x="811997" y="119230"/>
                  </a:lnTo>
                  <a:cubicBezTo>
                    <a:pt x="759919" y="130194"/>
                    <a:pt x="718120" y="154177"/>
                    <a:pt x="686600" y="191179"/>
                  </a:cubicBezTo>
                  <a:cubicBezTo>
                    <a:pt x="646856" y="240516"/>
                    <a:pt x="626985" y="307668"/>
                    <a:pt x="626985" y="392637"/>
                  </a:cubicBezTo>
                  <a:lnTo>
                    <a:pt x="811997" y="392637"/>
                  </a:lnTo>
                  <a:lnTo>
                    <a:pt x="811997" y="721547"/>
                  </a:lnTo>
                  <a:lnTo>
                    <a:pt x="483086" y="721547"/>
                  </a:lnTo>
                  <a:lnTo>
                    <a:pt x="483086" y="437862"/>
                  </a:lnTo>
                  <a:cubicBezTo>
                    <a:pt x="483086" y="309039"/>
                    <a:pt x="516663" y="206940"/>
                    <a:pt x="583815" y="131564"/>
                  </a:cubicBezTo>
                  <a:cubicBezTo>
                    <a:pt x="637263" y="72634"/>
                    <a:pt x="713324" y="28780"/>
                    <a:pt x="811997" y="0"/>
                  </a:cubicBezTo>
                  <a:close/>
                  <a:moveTo>
                    <a:pt x="326854" y="0"/>
                  </a:moveTo>
                  <a:lnTo>
                    <a:pt x="326854" y="119230"/>
                  </a:lnTo>
                  <a:cubicBezTo>
                    <a:pt x="274777" y="130194"/>
                    <a:pt x="232978" y="154177"/>
                    <a:pt x="201457" y="191179"/>
                  </a:cubicBezTo>
                  <a:cubicBezTo>
                    <a:pt x="161714" y="240516"/>
                    <a:pt x="141842" y="307668"/>
                    <a:pt x="141842" y="392637"/>
                  </a:cubicBezTo>
                  <a:lnTo>
                    <a:pt x="326854" y="392637"/>
                  </a:lnTo>
                  <a:lnTo>
                    <a:pt x="326854" y="721547"/>
                  </a:lnTo>
                  <a:lnTo>
                    <a:pt x="0" y="721547"/>
                  </a:lnTo>
                  <a:lnTo>
                    <a:pt x="0" y="437862"/>
                  </a:lnTo>
                  <a:cubicBezTo>
                    <a:pt x="0" y="309039"/>
                    <a:pt x="32891" y="206940"/>
                    <a:pt x="98673" y="131564"/>
                  </a:cubicBezTo>
                  <a:cubicBezTo>
                    <a:pt x="152121" y="71264"/>
                    <a:pt x="228181" y="27409"/>
                    <a:pt x="326854" y="0"/>
                  </a:cubicBezTo>
                  <a:close/>
                </a:path>
              </a:pathLst>
            </a:custGeom>
            <a:solidFill>
              <a:schemeClr val="tx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19" name="직사각형 18"/>
          <p:cNvSpPr/>
          <p:nvPr/>
        </p:nvSpPr>
        <p:spPr>
          <a:xfrm>
            <a:off x="7940936" y="272397"/>
            <a:ext cx="4251064" cy="46166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bg2">
                  <a:lumMod val="60000"/>
                  <a:lumOff val="40000"/>
                  <a:alpha val="71000"/>
                </a:schemeClr>
              </a:gs>
              <a:gs pos="55000">
                <a:schemeClr val="bg2">
                  <a:lumMod val="60000"/>
                  <a:lumOff val="40000"/>
                  <a:alpha val="3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8472356" y="256069"/>
            <a:ext cx="2805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ko-KR" alt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바다M" panose="02030600000101010101" pitchFamily="18" charset="-127"/>
                <a:ea typeface="HY바다M" panose="02030600000101010101" pitchFamily="18" charset="-127"/>
              </a:rPr>
              <a:t>제목을 입력하세요</a:t>
            </a:r>
            <a:r>
              <a:rPr lang="en-US" altLang="ko-K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바다M" panose="02030600000101010101" pitchFamily="18" charset="-127"/>
                <a:ea typeface="HY바다M" panose="02030600000101010101" pitchFamily="18" charset="-127"/>
              </a:rPr>
              <a:t>.</a:t>
            </a:r>
            <a:endParaRPr lang="en-US" altLang="ko-KR" dirty="0" smtClean="0">
              <a:solidFill>
                <a:schemeClr val="tx1">
                  <a:lumMod val="50000"/>
                  <a:lumOff val="50000"/>
                </a:schemeClr>
              </a:solidFill>
              <a:latin typeface="HY바다M" panose="02030600000101010101" pitchFamily="18" charset="-127"/>
              <a:ea typeface="HY바다M" panose="02030600000101010101" pitchFamily="18" charset="-127"/>
            </a:endParaRPr>
          </a:p>
        </p:txBody>
      </p:sp>
      <p:sp>
        <p:nvSpPr>
          <p:cNvPr id="21" name="직사각형 10"/>
          <p:cNvSpPr/>
          <p:nvPr/>
        </p:nvSpPr>
        <p:spPr>
          <a:xfrm rot="18738572">
            <a:off x="11067430" y="367221"/>
            <a:ext cx="748746" cy="129617"/>
          </a:xfrm>
          <a:custGeom>
            <a:avLst/>
            <a:gdLst>
              <a:gd name="connsiteX0" fmla="*/ 0 w 2806700"/>
              <a:gd name="connsiteY0" fmla="*/ 0 h 495300"/>
              <a:gd name="connsiteX1" fmla="*/ 2806700 w 2806700"/>
              <a:gd name="connsiteY1" fmla="*/ 0 h 495300"/>
              <a:gd name="connsiteX2" fmla="*/ 2806700 w 2806700"/>
              <a:gd name="connsiteY2" fmla="*/ 495300 h 495300"/>
              <a:gd name="connsiteX3" fmla="*/ 0 w 2806700"/>
              <a:gd name="connsiteY3" fmla="*/ 495300 h 495300"/>
              <a:gd name="connsiteX4" fmla="*/ 0 w 2806700"/>
              <a:gd name="connsiteY4" fmla="*/ 0 h 495300"/>
              <a:gd name="connsiteX0" fmla="*/ 0 w 2806700"/>
              <a:gd name="connsiteY0" fmla="*/ 0 h 506119"/>
              <a:gd name="connsiteX1" fmla="*/ 2806700 w 2806700"/>
              <a:gd name="connsiteY1" fmla="*/ 0 h 506119"/>
              <a:gd name="connsiteX2" fmla="*/ 2806700 w 2806700"/>
              <a:gd name="connsiteY2" fmla="*/ 495300 h 506119"/>
              <a:gd name="connsiteX3" fmla="*/ 281778 w 2806700"/>
              <a:gd name="connsiteY3" fmla="*/ 506119 h 506119"/>
              <a:gd name="connsiteX4" fmla="*/ 0 w 2806700"/>
              <a:gd name="connsiteY4" fmla="*/ 0 h 506119"/>
              <a:gd name="connsiteX0" fmla="*/ 0 w 2806700"/>
              <a:gd name="connsiteY0" fmla="*/ 0 h 506119"/>
              <a:gd name="connsiteX1" fmla="*/ 2806700 w 2806700"/>
              <a:gd name="connsiteY1" fmla="*/ 0 h 506119"/>
              <a:gd name="connsiteX2" fmla="*/ 2806700 w 2806700"/>
              <a:gd name="connsiteY2" fmla="*/ 495300 h 506119"/>
              <a:gd name="connsiteX3" fmla="*/ 281778 w 2806700"/>
              <a:gd name="connsiteY3" fmla="*/ 506119 h 506119"/>
              <a:gd name="connsiteX4" fmla="*/ 105513 w 2806700"/>
              <a:gd name="connsiteY4" fmla="*/ 231087 h 506119"/>
              <a:gd name="connsiteX5" fmla="*/ 0 w 2806700"/>
              <a:gd name="connsiteY5" fmla="*/ 0 h 506119"/>
              <a:gd name="connsiteX0" fmla="*/ 153197 w 2959897"/>
              <a:gd name="connsiteY0" fmla="*/ 0 h 506119"/>
              <a:gd name="connsiteX1" fmla="*/ 2959897 w 2959897"/>
              <a:gd name="connsiteY1" fmla="*/ 0 h 506119"/>
              <a:gd name="connsiteX2" fmla="*/ 2959897 w 2959897"/>
              <a:gd name="connsiteY2" fmla="*/ 495300 h 506119"/>
              <a:gd name="connsiteX3" fmla="*/ 434975 w 2959897"/>
              <a:gd name="connsiteY3" fmla="*/ 506119 h 506119"/>
              <a:gd name="connsiteX4" fmla="*/ 0 w 2959897"/>
              <a:gd name="connsiteY4" fmla="*/ 335062 h 506119"/>
              <a:gd name="connsiteX5" fmla="*/ 153197 w 2959897"/>
              <a:gd name="connsiteY5" fmla="*/ 0 h 506119"/>
              <a:gd name="connsiteX0" fmla="*/ 246692 w 2959897"/>
              <a:gd name="connsiteY0" fmla="*/ 24768 h 506119"/>
              <a:gd name="connsiteX1" fmla="*/ 2959897 w 2959897"/>
              <a:gd name="connsiteY1" fmla="*/ 0 h 506119"/>
              <a:gd name="connsiteX2" fmla="*/ 2959897 w 2959897"/>
              <a:gd name="connsiteY2" fmla="*/ 495300 h 506119"/>
              <a:gd name="connsiteX3" fmla="*/ 434975 w 2959897"/>
              <a:gd name="connsiteY3" fmla="*/ 506119 h 506119"/>
              <a:gd name="connsiteX4" fmla="*/ 0 w 2959897"/>
              <a:gd name="connsiteY4" fmla="*/ 335062 h 506119"/>
              <a:gd name="connsiteX5" fmla="*/ 246692 w 2959897"/>
              <a:gd name="connsiteY5" fmla="*/ 24768 h 506119"/>
              <a:gd name="connsiteX0" fmla="*/ 246692 w 3016490"/>
              <a:gd name="connsiteY0" fmla="*/ 24768 h 506119"/>
              <a:gd name="connsiteX1" fmla="*/ 2959897 w 3016490"/>
              <a:gd name="connsiteY1" fmla="*/ 0 h 506119"/>
              <a:gd name="connsiteX2" fmla="*/ 2959897 w 3016490"/>
              <a:gd name="connsiteY2" fmla="*/ 495300 h 506119"/>
              <a:gd name="connsiteX3" fmla="*/ 434975 w 3016490"/>
              <a:gd name="connsiteY3" fmla="*/ 506119 h 506119"/>
              <a:gd name="connsiteX4" fmla="*/ 0 w 3016490"/>
              <a:gd name="connsiteY4" fmla="*/ 335062 h 506119"/>
              <a:gd name="connsiteX5" fmla="*/ 246692 w 3016490"/>
              <a:gd name="connsiteY5" fmla="*/ 24768 h 506119"/>
              <a:gd name="connsiteX0" fmla="*/ 246692 w 3046602"/>
              <a:gd name="connsiteY0" fmla="*/ 24768 h 506119"/>
              <a:gd name="connsiteX1" fmla="*/ 2959897 w 3046602"/>
              <a:gd name="connsiteY1" fmla="*/ 0 h 506119"/>
              <a:gd name="connsiteX2" fmla="*/ 2959897 w 3046602"/>
              <a:gd name="connsiteY2" fmla="*/ 495300 h 506119"/>
              <a:gd name="connsiteX3" fmla="*/ 434975 w 3046602"/>
              <a:gd name="connsiteY3" fmla="*/ 506119 h 506119"/>
              <a:gd name="connsiteX4" fmla="*/ 0 w 3046602"/>
              <a:gd name="connsiteY4" fmla="*/ 335062 h 506119"/>
              <a:gd name="connsiteX5" fmla="*/ 246692 w 3046602"/>
              <a:gd name="connsiteY5" fmla="*/ 24768 h 50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6602" h="506119">
                <a:moveTo>
                  <a:pt x="246692" y="24768"/>
                </a:moveTo>
                <a:lnTo>
                  <a:pt x="2959897" y="0"/>
                </a:lnTo>
                <a:cubicBezTo>
                  <a:pt x="3063151" y="172040"/>
                  <a:pt x="3087233" y="289304"/>
                  <a:pt x="2959897" y="495300"/>
                </a:cubicBezTo>
                <a:lnTo>
                  <a:pt x="434975" y="506119"/>
                </a:lnTo>
                <a:lnTo>
                  <a:pt x="0" y="335062"/>
                </a:lnTo>
                <a:lnTo>
                  <a:pt x="246692" y="247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2730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태룡고딕240"/>
              <a:ea typeface="태룡고딕240"/>
              <a:cs typeface="+mn-cs"/>
            </a:endParaRPr>
          </a:p>
        </p:txBody>
      </p:sp>
      <p:cxnSp>
        <p:nvCxnSpPr>
          <p:cNvPr id="22" name="직선 연결선 21"/>
          <p:cNvCxnSpPr/>
          <p:nvPr/>
        </p:nvCxnSpPr>
        <p:spPr>
          <a:xfrm flipH="1">
            <a:off x="8115300" y="726981"/>
            <a:ext cx="4124917" cy="0"/>
          </a:xfrm>
          <a:prstGeom prst="line">
            <a:avLst/>
          </a:prstGeom>
          <a:noFill/>
          <a:ln w="27305" cap="flat" cmpd="sng" algn="ctr"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0"/>
            </a:gradFill>
            <a:prstDash val="solid"/>
            <a:miter lim="800000"/>
          </a:ln>
          <a:effectLst/>
        </p:spPr>
      </p:cxnSp>
      <p:sp>
        <p:nvSpPr>
          <p:cNvPr id="23" name="직사각형 22"/>
          <p:cNvSpPr/>
          <p:nvPr/>
        </p:nvSpPr>
        <p:spPr>
          <a:xfrm>
            <a:off x="7929901" y="187386"/>
            <a:ext cx="7312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1. </a:t>
            </a:r>
            <a:endParaRPr lang="ko-KR" altLang="en-US" sz="4000" dirty="0">
              <a:solidFill>
                <a:schemeClr val="accent1">
                  <a:lumMod val="40000"/>
                  <a:lumOff val="60000"/>
                </a:schemeClr>
              </a:solidFill>
              <a:latin typeface="맑은 고딕" panose="020F0502020204030204"/>
            </a:endParaRPr>
          </a:p>
        </p:txBody>
      </p:sp>
      <p:sp>
        <p:nvSpPr>
          <p:cNvPr id="124" name="직사각형 10"/>
          <p:cNvSpPr/>
          <p:nvPr/>
        </p:nvSpPr>
        <p:spPr>
          <a:xfrm rot="2844814">
            <a:off x="6375258" y="3493166"/>
            <a:ext cx="2405271" cy="416380"/>
          </a:xfrm>
          <a:custGeom>
            <a:avLst/>
            <a:gdLst>
              <a:gd name="connsiteX0" fmla="*/ 0 w 2806700"/>
              <a:gd name="connsiteY0" fmla="*/ 0 h 495300"/>
              <a:gd name="connsiteX1" fmla="*/ 2806700 w 2806700"/>
              <a:gd name="connsiteY1" fmla="*/ 0 h 495300"/>
              <a:gd name="connsiteX2" fmla="*/ 2806700 w 2806700"/>
              <a:gd name="connsiteY2" fmla="*/ 495300 h 495300"/>
              <a:gd name="connsiteX3" fmla="*/ 0 w 2806700"/>
              <a:gd name="connsiteY3" fmla="*/ 495300 h 495300"/>
              <a:gd name="connsiteX4" fmla="*/ 0 w 2806700"/>
              <a:gd name="connsiteY4" fmla="*/ 0 h 495300"/>
              <a:gd name="connsiteX0" fmla="*/ 0 w 2806700"/>
              <a:gd name="connsiteY0" fmla="*/ 0 h 506119"/>
              <a:gd name="connsiteX1" fmla="*/ 2806700 w 2806700"/>
              <a:gd name="connsiteY1" fmla="*/ 0 h 506119"/>
              <a:gd name="connsiteX2" fmla="*/ 2806700 w 2806700"/>
              <a:gd name="connsiteY2" fmla="*/ 495300 h 506119"/>
              <a:gd name="connsiteX3" fmla="*/ 281778 w 2806700"/>
              <a:gd name="connsiteY3" fmla="*/ 506119 h 506119"/>
              <a:gd name="connsiteX4" fmla="*/ 0 w 2806700"/>
              <a:gd name="connsiteY4" fmla="*/ 0 h 506119"/>
              <a:gd name="connsiteX0" fmla="*/ 0 w 2806700"/>
              <a:gd name="connsiteY0" fmla="*/ 0 h 506119"/>
              <a:gd name="connsiteX1" fmla="*/ 2806700 w 2806700"/>
              <a:gd name="connsiteY1" fmla="*/ 0 h 506119"/>
              <a:gd name="connsiteX2" fmla="*/ 2806700 w 2806700"/>
              <a:gd name="connsiteY2" fmla="*/ 495300 h 506119"/>
              <a:gd name="connsiteX3" fmla="*/ 281778 w 2806700"/>
              <a:gd name="connsiteY3" fmla="*/ 506119 h 506119"/>
              <a:gd name="connsiteX4" fmla="*/ 105513 w 2806700"/>
              <a:gd name="connsiteY4" fmla="*/ 231087 h 506119"/>
              <a:gd name="connsiteX5" fmla="*/ 0 w 2806700"/>
              <a:gd name="connsiteY5" fmla="*/ 0 h 506119"/>
              <a:gd name="connsiteX0" fmla="*/ 153197 w 2959897"/>
              <a:gd name="connsiteY0" fmla="*/ 0 h 506119"/>
              <a:gd name="connsiteX1" fmla="*/ 2959897 w 2959897"/>
              <a:gd name="connsiteY1" fmla="*/ 0 h 506119"/>
              <a:gd name="connsiteX2" fmla="*/ 2959897 w 2959897"/>
              <a:gd name="connsiteY2" fmla="*/ 495300 h 506119"/>
              <a:gd name="connsiteX3" fmla="*/ 434975 w 2959897"/>
              <a:gd name="connsiteY3" fmla="*/ 506119 h 506119"/>
              <a:gd name="connsiteX4" fmla="*/ 0 w 2959897"/>
              <a:gd name="connsiteY4" fmla="*/ 335062 h 506119"/>
              <a:gd name="connsiteX5" fmla="*/ 153197 w 2959897"/>
              <a:gd name="connsiteY5" fmla="*/ 0 h 506119"/>
              <a:gd name="connsiteX0" fmla="*/ 246692 w 2959897"/>
              <a:gd name="connsiteY0" fmla="*/ 24768 h 506119"/>
              <a:gd name="connsiteX1" fmla="*/ 2959897 w 2959897"/>
              <a:gd name="connsiteY1" fmla="*/ 0 h 506119"/>
              <a:gd name="connsiteX2" fmla="*/ 2959897 w 2959897"/>
              <a:gd name="connsiteY2" fmla="*/ 495300 h 506119"/>
              <a:gd name="connsiteX3" fmla="*/ 434975 w 2959897"/>
              <a:gd name="connsiteY3" fmla="*/ 506119 h 506119"/>
              <a:gd name="connsiteX4" fmla="*/ 0 w 2959897"/>
              <a:gd name="connsiteY4" fmla="*/ 335062 h 506119"/>
              <a:gd name="connsiteX5" fmla="*/ 246692 w 2959897"/>
              <a:gd name="connsiteY5" fmla="*/ 24768 h 506119"/>
              <a:gd name="connsiteX0" fmla="*/ 246692 w 3016490"/>
              <a:gd name="connsiteY0" fmla="*/ 24768 h 506119"/>
              <a:gd name="connsiteX1" fmla="*/ 2959897 w 3016490"/>
              <a:gd name="connsiteY1" fmla="*/ 0 h 506119"/>
              <a:gd name="connsiteX2" fmla="*/ 2959897 w 3016490"/>
              <a:gd name="connsiteY2" fmla="*/ 495300 h 506119"/>
              <a:gd name="connsiteX3" fmla="*/ 434975 w 3016490"/>
              <a:gd name="connsiteY3" fmla="*/ 506119 h 506119"/>
              <a:gd name="connsiteX4" fmla="*/ 0 w 3016490"/>
              <a:gd name="connsiteY4" fmla="*/ 335062 h 506119"/>
              <a:gd name="connsiteX5" fmla="*/ 246692 w 3016490"/>
              <a:gd name="connsiteY5" fmla="*/ 24768 h 506119"/>
              <a:gd name="connsiteX0" fmla="*/ 246692 w 3046602"/>
              <a:gd name="connsiteY0" fmla="*/ 24768 h 506119"/>
              <a:gd name="connsiteX1" fmla="*/ 2959897 w 3046602"/>
              <a:gd name="connsiteY1" fmla="*/ 0 h 506119"/>
              <a:gd name="connsiteX2" fmla="*/ 2959897 w 3046602"/>
              <a:gd name="connsiteY2" fmla="*/ 495300 h 506119"/>
              <a:gd name="connsiteX3" fmla="*/ 434975 w 3046602"/>
              <a:gd name="connsiteY3" fmla="*/ 506119 h 506119"/>
              <a:gd name="connsiteX4" fmla="*/ 0 w 3046602"/>
              <a:gd name="connsiteY4" fmla="*/ 335062 h 506119"/>
              <a:gd name="connsiteX5" fmla="*/ 246692 w 3046602"/>
              <a:gd name="connsiteY5" fmla="*/ 24768 h 50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6602" h="506119">
                <a:moveTo>
                  <a:pt x="246692" y="24768"/>
                </a:moveTo>
                <a:lnTo>
                  <a:pt x="2959897" y="0"/>
                </a:lnTo>
                <a:cubicBezTo>
                  <a:pt x="3063151" y="172040"/>
                  <a:pt x="3087233" y="289304"/>
                  <a:pt x="2959897" y="495300"/>
                </a:cubicBezTo>
                <a:lnTo>
                  <a:pt x="434975" y="506119"/>
                </a:lnTo>
                <a:lnTo>
                  <a:pt x="0" y="335062"/>
                </a:lnTo>
                <a:lnTo>
                  <a:pt x="246692" y="24768"/>
                </a:lnTo>
                <a:close/>
              </a:path>
            </a:pathLst>
          </a:custGeom>
          <a:gradFill flip="none" rotWithShape="1">
            <a:gsLst>
              <a:gs pos="0">
                <a:srgbClr val="D6D6D6"/>
              </a:gs>
              <a:gs pos="100000">
                <a:srgbClr val="E0E0E0"/>
              </a:gs>
              <a:gs pos="36000">
                <a:srgbClr val="F7F7F7"/>
              </a:gs>
              <a:gs pos="76000">
                <a:sysClr val="window" lastClr="FFFFFF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태룡고딕240"/>
              <a:ea typeface="태룡고딕24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71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-0.00046 C 0.04687 -0.04606 0.1388 -0.16551 0.1414 -0.1368 C 0.14401 -0.10879 -0.00443 0.15371 0.01536 0.17269 C 0.03489 0.19144 0.23815 -0.03634 0.26002 -0.03055 C 0.26953 -0.0081 0.29804 0.05834 0.25403 0.19306 " pathEditMode="relative" rAng="0" ptsTypes="AAAAA">
                                      <p:cBhvr>
                                        <p:cTn id="14" dur="2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3" y="26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4" grpId="1" animBg="1"/>
      <p:bldP spid="124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702190" y="2435845"/>
            <a:ext cx="3941231" cy="1904086"/>
            <a:chOff x="549790" y="2435845"/>
            <a:chExt cx="3941231" cy="1904086"/>
          </a:xfrm>
        </p:grpSpPr>
        <p:cxnSp>
          <p:nvCxnSpPr>
            <p:cNvPr id="37" name="직선 화살표 연결선 36"/>
            <p:cNvCxnSpPr/>
            <p:nvPr/>
          </p:nvCxnSpPr>
          <p:spPr>
            <a:xfrm>
              <a:off x="549790" y="4157570"/>
              <a:ext cx="3941231" cy="0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화살표 연결선 38"/>
            <p:cNvCxnSpPr/>
            <p:nvPr/>
          </p:nvCxnSpPr>
          <p:spPr>
            <a:xfrm flipH="1" flipV="1">
              <a:off x="779633" y="2641152"/>
              <a:ext cx="10757" cy="1698779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연결선 42"/>
            <p:cNvCxnSpPr/>
            <p:nvPr/>
          </p:nvCxnSpPr>
          <p:spPr>
            <a:xfrm>
              <a:off x="605250" y="2880724"/>
              <a:ext cx="1874091" cy="1448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연결선 44"/>
            <p:cNvCxnSpPr/>
            <p:nvPr/>
          </p:nvCxnSpPr>
          <p:spPr>
            <a:xfrm flipV="1">
              <a:off x="1531348" y="2695284"/>
              <a:ext cx="732840" cy="903685"/>
            </a:xfrm>
            <a:prstGeom prst="line">
              <a:avLst/>
            </a:prstGeom>
            <a:ln w="1905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직사각형 45"/>
            <p:cNvSpPr/>
            <p:nvPr/>
          </p:nvSpPr>
          <p:spPr>
            <a:xfrm rot="2340000">
              <a:off x="1573152" y="3515601"/>
              <a:ext cx="132365" cy="1323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직사각형 49"/>
                <p:cNvSpPr/>
                <p:nvPr/>
              </p:nvSpPr>
              <p:spPr>
                <a:xfrm>
                  <a:off x="2186343" y="3664054"/>
                  <a:ext cx="205979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ko-KR" sz="2000" b="0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𝑎𝑥</m:t>
                        </m:r>
                        <m:r>
                          <a:rPr kumimoji="1" lang="en-US" altLang="ko-KR" sz="2000" b="0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kumimoji="1" lang="en-US" altLang="ko-KR" sz="2000" b="0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𝑏𝑦</m:t>
                        </m:r>
                        <m:r>
                          <a:rPr kumimoji="1" lang="en-US" altLang="ko-KR" sz="2000" b="0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kumimoji="1" lang="en-US" altLang="ko-KR" sz="2000" b="0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kumimoji="1" lang="en-US" altLang="ko-KR" sz="2000" b="0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kumimoji="1" lang="ko-KR" altLang="en-US" sz="2000" dirty="0">
                    <a:solidFill>
                      <a:schemeClr val="accent3">
                        <a:lumMod val="40000"/>
                        <a:lumOff val="60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</mc:Choice>
          <mc:Fallback xmlns="">
            <p:sp>
              <p:nvSpPr>
                <p:cNvPr id="50" name="직사각형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6343" y="3664054"/>
                  <a:ext cx="2059795" cy="400110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직사각형 50"/>
                <p:cNvSpPr/>
                <p:nvPr/>
              </p:nvSpPr>
              <p:spPr>
                <a:xfrm>
                  <a:off x="2264188" y="2435845"/>
                  <a:ext cx="101322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14:m>
                    <m:oMath xmlns:m="http://schemas.openxmlformats.org/officeDocument/2006/math">
                      <m:r>
                        <a:rPr kumimoji="1" lang="en-US" altLang="ko-KR" sz="2000" b="0" i="1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ko-KR" sz="2000" b="0" i="1" smtClean="0">
                              <a:solidFill>
                                <a:schemeClr val="accent3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sz="2000" b="0" i="1" smtClean="0">
                              <a:solidFill>
                                <a:schemeClr val="accent3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ko-KR" sz="2000" b="0" i="1" smtClean="0">
                              <a:solidFill>
                                <a:schemeClr val="accent3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kumimoji="1" lang="en-US" altLang="ko-KR" sz="2000" dirty="0" smtClean="0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latin typeface="HY강B" panose="02030600000101010101" pitchFamily="18" charset="-127"/>
                      <a:ea typeface="HY강B" panose="02030600000101010101" pitchFamily="18" charset="-127"/>
                    </a:rPr>
                    <a:t>,</a:t>
                  </a:r>
                  <a:r>
                    <a:rPr kumimoji="1" lang="en-US" altLang="ko-KR" sz="2000" dirty="0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latin typeface="HY강B" panose="02030600000101010101" pitchFamily="18" charset="-127"/>
                      <a:ea typeface="HY강B" panose="02030600000101010101" pitchFamily="18" charset="-127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ko-KR" sz="2000" i="1">
                              <a:solidFill>
                                <a:schemeClr val="accent3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sz="2000" b="0" i="1" smtClean="0">
                              <a:solidFill>
                                <a:schemeClr val="accent3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kumimoji="1" lang="en-US" altLang="ko-KR" sz="2000" i="1">
                              <a:solidFill>
                                <a:schemeClr val="accent3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kumimoji="1" lang="en-US" altLang="ko-KR" sz="2000" dirty="0" smtClean="0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latin typeface="HY강B" panose="02030600000101010101" pitchFamily="18" charset="-127"/>
                      <a:ea typeface="HY강B" panose="02030600000101010101" pitchFamily="18" charset="-127"/>
                    </a:rPr>
                    <a:t>)</a:t>
                  </a:r>
                  <a:endParaRPr kumimoji="1" lang="ko-KR" altLang="en-US" sz="2000" dirty="0">
                    <a:solidFill>
                      <a:schemeClr val="accent3">
                        <a:lumMod val="40000"/>
                        <a:lumOff val="60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</mc:Choice>
          <mc:Fallback xmlns="">
            <p:sp>
              <p:nvSpPr>
                <p:cNvPr id="51" name="직사각형 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4188" y="2435845"/>
                  <a:ext cx="1013226" cy="40011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994" t="-12308" r="-4790" b="-24615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직사각형 55"/>
                <p:cNvSpPr/>
                <p:nvPr/>
              </p:nvSpPr>
              <p:spPr>
                <a:xfrm>
                  <a:off x="1591669" y="2743426"/>
                  <a:ext cx="40197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ko-K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ko-KR" altLang="en-US" dirty="0">
                    <a:solidFill>
                      <a:schemeClr val="tx1"/>
                    </a:solidFill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</mc:Choice>
          <mc:Fallback xmlns="">
            <p:sp>
              <p:nvSpPr>
                <p:cNvPr id="56" name="직사각형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1669" y="2743426"/>
                  <a:ext cx="40197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그룹 2"/>
          <p:cNvGrpSpPr/>
          <p:nvPr/>
        </p:nvGrpSpPr>
        <p:grpSpPr>
          <a:xfrm>
            <a:off x="7882420" y="2328732"/>
            <a:ext cx="3577055" cy="2082553"/>
            <a:chOff x="7882420" y="2328732"/>
            <a:chExt cx="3577055" cy="2082553"/>
          </a:xfrm>
        </p:grpSpPr>
        <p:grpSp>
          <p:nvGrpSpPr>
            <p:cNvPr id="57" name="그룹 56"/>
            <p:cNvGrpSpPr/>
            <p:nvPr/>
          </p:nvGrpSpPr>
          <p:grpSpPr>
            <a:xfrm>
              <a:off x="8890913" y="2328732"/>
              <a:ext cx="2568562" cy="2082553"/>
              <a:chOff x="9980178" y="5140542"/>
              <a:chExt cx="1946685" cy="1578344"/>
            </a:xfrm>
          </p:grpSpPr>
          <p:sp>
            <p:nvSpPr>
              <p:cNvPr id="58" name="직각 삼각형 57"/>
              <p:cNvSpPr/>
              <p:nvPr/>
            </p:nvSpPr>
            <p:spPr>
              <a:xfrm flipH="1">
                <a:off x="10333532" y="5509874"/>
                <a:ext cx="1263915" cy="940389"/>
              </a:xfrm>
              <a:prstGeom prst="rtTriangle">
                <a:avLst/>
              </a:prstGeom>
              <a:noFill/>
              <a:ln w="34925">
                <a:solidFill>
                  <a:schemeClr val="tx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11452459" y="5140542"/>
                <a:ext cx="245653" cy="2799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>
                    <a:latin typeface="HY강B" panose="02030600000101010101" pitchFamily="18" charset="-127"/>
                    <a:ea typeface="HY강B" panose="02030600000101010101" pitchFamily="18" charset="-127"/>
                  </a:rPr>
                  <a:t>A</a:t>
                </a:r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980178" y="6290293"/>
                <a:ext cx="233504" cy="2799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 smtClean="0">
                    <a:latin typeface="HY강B" panose="02030600000101010101" pitchFamily="18" charset="-127"/>
                    <a:ea typeface="HY강B" panose="02030600000101010101" pitchFamily="18" charset="-127"/>
                  </a:rPr>
                  <a:t>B</a:t>
                </a:r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1597447" y="6308878"/>
                <a:ext cx="243223" cy="2799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>
                    <a:latin typeface="HY강B" panose="02030600000101010101" pitchFamily="18" charset="-127"/>
                    <a:ea typeface="HY강B" panose="02030600000101010101" pitchFamily="18" charset="-127"/>
                  </a:rPr>
                  <a:t>C</a:t>
                </a:r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62" name="직사각형 61"/>
              <p:cNvSpPr/>
              <p:nvPr/>
            </p:nvSpPr>
            <p:spPr>
              <a:xfrm>
                <a:off x="11437477" y="6290293"/>
                <a:ext cx="159970" cy="159970"/>
              </a:xfrm>
              <a:prstGeom prst="rect">
                <a:avLst/>
              </a:prstGeom>
              <a:noFill/>
              <a:ln w="34925">
                <a:solidFill>
                  <a:schemeClr val="tx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63" name="자유형 62"/>
              <p:cNvSpPr/>
              <p:nvPr/>
            </p:nvSpPr>
            <p:spPr>
              <a:xfrm>
                <a:off x="11640517" y="5531390"/>
                <a:ext cx="174819" cy="914399"/>
              </a:xfrm>
              <a:custGeom>
                <a:avLst/>
                <a:gdLst>
                  <a:gd name="connsiteX0" fmla="*/ 0 w 96819"/>
                  <a:gd name="connsiteY0" fmla="*/ 0 h 107577"/>
                  <a:gd name="connsiteX1" fmla="*/ 53788 w 96819"/>
                  <a:gd name="connsiteY1" fmla="*/ 75304 h 107577"/>
                  <a:gd name="connsiteX2" fmla="*/ 86061 w 96819"/>
                  <a:gd name="connsiteY2" fmla="*/ 96819 h 107577"/>
                  <a:gd name="connsiteX3" fmla="*/ 96819 w 96819"/>
                  <a:gd name="connsiteY3" fmla="*/ 107577 h 107577"/>
                  <a:gd name="connsiteX0" fmla="*/ 0 w 892885"/>
                  <a:gd name="connsiteY0" fmla="*/ 135371 h 3298119"/>
                  <a:gd name="connsiteX1" fmla="*/ 53788 w 892885"/>
                  <a:gd name="connsiteY1" fmla="*/ 210675 h 3298119"/>
                  <a:gd name="connsiteX2" fmla="*/ 86061 w 892885"/>
                  <a:gd name="connsiteY2" fmla="*/ 232190 h 3298119"/>
                  <a:gd name="connsiteX3" fmla="*/ 892885 w 892885"/>
                  <a:gd name="connsiteY3" fmla="*/ 3298119 h 3298119"/>
                  <a:gd name="connsiteX0" fmla="*/ 76700 w 1705659"/>
                  <a:gd name="connsiteY0" fmla="*/ 17954 h 3180702"/>
                  <a:gd name="connsiteX1" fmla="*/ 130488 w 1705659"/>
                  <a:gd name="connsiteY1" fmla="*/ 93258 h 3180702"/>
                  <a:gd name="connsiteX2" fmla="*/ 1690347 w 1705659"/>
                  <a:gd name="connsiteY2" fmla="*/ 1039931 h 3180702"/>
                  <a:gd name="connsiteX3" fmla="*/ 969585 w 1705659"/>
                  <a:gd name="connsiteY3" fmla="*/ 3180702 h 3180702"/>
                  <a:gd name="connsiteX0" fmla="*/ 0 w 1630718"/>
                  <a:gd name="connsiteY0" fmla="*/ 0 h 3162748"/>
                  <a:gd name="connsiteX1" fmla="*/ 1613647 w 1630718"/>
                  <a:gd name="connsiteY1" fmla="*/ 1021977 h 3162748"/>
                  <a:gd name="connsiteX2" fmla="*/ 892885 w 1630718"/>
                  <a:gd name="connsiteY2" fmla="*/ 3162748 h 3162748"/>
                  <a:gd name="connsiteX0" fmla="*/ 0 w 1353738"/>
                  <a:gd name="connsiteY0" fmla="*/ 0 h 2366682"/>
                  <a:gd name="connsiteX1" fmla="*/ 1344706 w 1353738"/>
                  <a:gd name="connsiteY1" fmla="*/ 225911 h 2366682"/>
                  <a:gd name="connsiteX2" fmla="*/ 623944 w 1353738"/>
                  <a:gd name="connsiteY2" fmla="*/ 2366682 h 2366682"/>
                  <a:gd name="connsiteX0" fmla="*/ 0 w 2119257"/>
                  <a:gd name="connsiteY0" fmla="*/ 0 h 2119257"/>
                  <a:gd name="connsiteX1" fmla="*/ 1344706 w 2119257"/>
                  <a:gd name="connsiteY1" fmla="*/ 225911 h 2119257"/>
                  <a:gd name="connsiteX2" fmla="*/ 2119257 w 2119257"/>
                  <a:gd name="connsiteY2" fmla="*/ 2119257 h 2119257"/>
                  <a:gd name="connsiteX0" fmla="*/ 763796 w 827603"/>
                  <a:gd name="connsiteY0" fmla="*/ 991023 h 1905423"/>
                  <a:gd name="connsiteX1" fmla="*/ 3 w 827603"/>
                  <a:gd name="connsiteY1" fmla="*/ 12077 h 1905423"/>
                  <a:gd name="connsiteX2" fmla="*/ 774554 w 827603"/>
                  <a:gd name="connsiteY2" fmla="*/ 1905423 h 1905423"/>
                  <a:gd name="connsiteX0" fmla="*/ 0 w 257227"/>
                  <a:gd name="connsiteY0" fmla="*/ 0 h 914400"/>
                  <a:gd name="connsiteX1" fmla="*/ 247426 w 257227"/>
                  <a:gd name="connsiteY1" fmla="*/ 494851 h 914400"/>
                  <a:gd name="connsiteX2" fmla="*/ 10758 w 257227"/>
                  <a:gd name="connsiteY2" fmla="*/ 914400 h 914400"/>
                  <a:gd name="connsiteX0" fmla="*/ 0 w 10758"/>
                  <a:gd name="connsiteY0" fmla="*/ 0 h 914400"/>
                  <a:gd name="connsiteX1" fmla="*/ 10758 w 10758"/>
                  <a:gd name="connsiteY1" fmla="*/ 914400 h 914400"/>
                  <a:gd name="connsiteX0" fmla="*/ 0 w 123151"/>
                  <a:gd name="connsiteY0" fmla="*/ 0 h 914400"/>
                  <a:gd name="connsiteX1" fmla="*/ 10758 w 123151"/>
                  <a:gd name="connsiteY1" fmla="*/ 914400 h 914400"/>
                  <a:gd name="connsiteX0" fmla="*/ 0 w 280560"/>
                  <a:gd name="connsiteY0" fmla="*/ 0 h 914400"/>
                  <a:gd name="connsiteX1" fmla="*/ 10758 w 280560"/>
                  <a:gd name="connsiteY1" fmla="*/ 914400 h 914400"/>
                  <a:gd name="connsiteX0" fmla="*/ 0 w 294667"/>
                  <a:gd name="connsiteY0" fmla="*/ 0 h 914400"/>
                  <a:gd name="connsiteX1" fmla="*/ 10758 w 294667"/>
                  <a:gd name="connsiteY1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4667" h="914400">
                    <a:moveTo>
                      <a:pt x="0" y="0"/>
                    </a:moveTo>
                    <a:cubicBezTo>
                      <a:pt x="315558" y="251012"/>
                      <a:pt x="458993" y="555812"/>
                      <a:pt x="10758" y="914400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64" name="자유형 63"/>
              <p:cNvSpPr/>
              <p:nvPr/>
            </p:nvSpPr>
            <p:spPr>
              <a:xfrm rot="13978375">
                <a:off x="10711784" y="5061794"/>
                <a:ext cx="288280" cy="1632330"/>
              </a:xfrm>
              <a:custGeom>
                <a:avLst/>
                <a:gdLst>
                  <a:gd name="connsiteX0" fmla="*/ 0 w 96819"/>
                  <a:gd name="connsiteY0" fmla="*/ 0 h 107577"/>
                  <a:gd name="connsiteX1" fmla="*/ 53788 w 96819"/>
                  <a:gd name="connsiteY1" fmla="*/ 75304 h 107577"/>
                  <a:gd name="connsiteX2" fmla="*/ 86061 w 96819"/>
                  <a:gd name="connsiteY2" fmla="*/ 96819 h 107577"/>
                  <a:gd name="connsiteX3" fmla="*/ 96819 w 96819"/>
                  <a:gd name="connsiteY3" fmla="*/ 107577 h 107577"/>
                  <a:gd name="connsiteX0" fmla="*/ 0 w 892885"/>
                  <a:gd name="connsiteY0" fmla="*/ 135371 h 3298119"/>
                  <a:gd name="connsiteX1" fmla="*/ 53788 w 892885"/>
                  <a:gd name="connsiteY1" fmla="*/ 210675 h 3298119"/>
                  <a:gd name="connsiteX2" fmla="*/ 86061 w 892885"/>
                  <a:gd name="connsiteY2" fmla="*/ 232190 h 3298119"/>
                  <a:gd name="connsiteX3" fmla="*/ 892885 w 892885"/>
                  <a:gd name="connsiteY3" fmla="*/ 3298119 h 3298119"/>
                  <a:gd name="connsiteX0" fmla="*/ 76700 w 1705659"/>
                  <a:gd name="connsiteY0" fmla="*/ 17954 h 3180702"/>
                  <a:gd name="connsiteX1" fmla="*/ 130488 w 1705659"/>
                  <a:gd name="connsiteY1" fmla="*/ 93258 h 3180702"/>
                  <a:gd name="connsiteX2" fmla="*/ 1690347 w 1705659"/>
                  <a:gd name="connsiteY2" fmla="*/ 1039931 h 3180702"/>
                  <a:gd name="connsiteX3" fmla="*/ 969585 w 1705659"/>
                  <a:gd name="connsiteY3" fmla="*/ 3180702 h 3180702"/>
                  <a:gd name="connsiteX0" fmla="*/ 0 w 1630718"/>
                  <a:gd name="connsiteY0" fmla="*/ 0 h 3162748"/>
                  <a:gd name="connsiteX1" fmla="*/ 1613647 w 1630718"/>
                  <a:gd name="connsiteY1" fmla="*/ 1021977 h 3162748"/>
                  <a:gd name="connsiteX2" fmla="*/ 892885 w 1630718"/>
                  <a:gd name="connsiteY2" fmla="*/ 3162748 h 3162748"/>
                  <a:gd name="connsiteX0" fmla="*/ 0 w 1353738"/>
                  <a:gd name="connsiteY0" fmla="*/ 0 h 2366682"/>
                  <a:gd name="connsiteX1" fmla="*/ 1344706 w 1353738"/>
                  <a:gd name="connsiteY1" fmla="*/ 225911 h 2366682"/>
                  <a:gd name="connsiteX2" fmla="*/ 623944 w 1353738"/>
                  <a:gd name="connsiteY2" fmla="*/ 2366682 h 2366682"/>
                  <a:gd name="connsiteX0" fmla="*/ 0 w 2119257"/>
                  <a:gd name="connsiteY0" fmla="*/ 0 h 2119257"/>
                  <a:gd name="connsiteX1" fmla="*/ 1344706 w 2119257"/>
                  <a:gd name="connsiteY1" fmla="*/ 225911 h 2119257"/>
                  <a:gd name="connsiteX2" fmla="*/ 2119257 w 2119257"/>
                  <a:gd name="connsiteY2" fmla="*/ 2119257 h 2119257"/>
                  <a:gd name="connsiteX0" fmla="*/ 763796 w 827603"/>
                  <a:gd name="connsiteY0" fmla="*/ 991023 h 1905423"/>
                  <a:gd name="connsiteX1" fmla="*/ 3 w 827603"/>
                  <a:gd name="connsiteY1" fmla="*/ 12077 h 1905423"/>
                  <a:gd name="connsiteX2" fmla="*/ 774554 w 827603"/>
                  <a:gd name="connsiteY2" fmla="*/ 1905423 h 1905423"/>
                  <a:gd name="connsiteX0" fmla="*/ 0 w 257227"/>
                  <a:gd name="connsiteY0" fmla="*/ 0 h 914400"/>
                  <a:gd name="connsiteX1" fmla="*/ 247426 w 257227"/>
                  <a:gd name="connsiteY1" fmla="*/ 494851 h 914400"/>
                  <a:gd name="connsiteX2" fmla="*/ 10758 w 257227"/>
                  <a:gd name="connsiteY2" fmla="*/ 914400 h 914400"/>
                  <a:gd name="connsiteX0" fmla="*/ 0 w 10758"/>
                  <a:gd name="connsiteY0" fmla="*/ 0 h 914400"/>
                  <a:gd name="connsiteX1" fmla="*/ 10758 w 10758"/>
                  <a:gd name="connsiteY1" fmla="*/ 914400 h 914400"/>
                  <a:gd name="connsiteX0" fmla="*/ 0 w 123151"/>
                  <a:gd name="connsiteY0" fmla="*/ 0 h 914400"/>
                  <a:gd name="connsiteX1" fmla="*/ 10758 w 123151"/>
                  <a:gd name="connsiteY1" fmla="*/ 914400 h 914400"/>
                  <a:gd name="connsiteX0" fmla="*/ 0 w 280560"/>
                  <a:gd name="connsiteY0" fmla="*/ 0 h 914400"/>
                  <a:gd name="connsiteX1" fmla="*/ 10758 w 280560"/>
                  <a:gd name="connsiteY1" fmla="*/ 914400 h 914400"/>
                  <a:gd name="connsiteX0" fmla="*/ 0 w 294667"/>
                  <a:gd name="connsiteY0" fmla="*/ 0 h 914400"/>
                  <a:gd name="connsiteX1" fmla="*/ 10758 w 294667"/>
                  <a:gd name="connsiteY1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4667" h="914400">
                    <a:moveTo>
                      <a:pt x="0" y="0"/>
                    </a:moveTo>
                    <a:cubicBezTo>
                      <a:pt x="315558" y="251012"/>
                      <a:pt x="458993" y="555812"/>
                      <a:pt x="10758" y="914400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65" name="자유형 64"/>
              <p:cNvSpPr/>
              <p:nvPr/>
            </p:nvSpPr>
            <p:spPr>
              <a:xfrm rot="5400000">
                <a:off x="10838298" y="5916393"/>
                <a:ext cx="194813" cy="1291655"/>
              </a:xfrm>
              <a:custGeom>
                <a:avLst/>
                <a:gdLst>
                  <a:gd name="connsiteX0" fmla="*/ 0 w 96819"/>
                  <a:gd name="connsiteY0" fmla="*/ 0 h 107577"/>
                  <a:gd name="connsiteX1" fmla="*/ 53788 w 96819"/>
                  <a:gd name="connsiteY1" fmla="*/ 75304 h 107577"/>
                  <a:gd name="connsiteX2" fmla="*/ 86061 w 96819"/>
                  <a:gd name="connsiteY2" fmla="*/ 96819 h 107577"/>
                  <a:gd name="connsiteX3" fmla="*/ 96819 w 96819"/>
                  <a:gd name="connsiteY3" fmla="*/ 107577 h 107577"/>
                  <a:gd name="connsiteX0" fmla="*/ 0 w 892885"/>
                  <a:gd name="connsiteY0" fmla="*/ 135371 h 3298119"/>
                  <a:gd name="connsiteX1" fmla="*/ 53788 w 892885"/>
                  <a:gd name="connsiteY1" fmla="*/ 210675 h 3298119"/>
                  <a:gd name="connsiteX2" fmla="*/ 86061 w 892885"/>
                  <a:gd name="connsiteY2" fmla="*/ 232190 h 3298119"/>
                  <a:gd name="connsiteX3" fmla="*/ 892885 w 892885"/>
                  <a:gd name="connsiteY3" fmla="*/ 3298119 h 3298119"/>
                  <a:gd name="connsiteX0" fmla="*/ 76700 w 1705659"/>
                  <a:gd name="connsiteY0" fmla="*/ 17954 h 3180702"/>
                  <a:gd name="connsiteX1" fmla="*/ 130488 w 1705659"/>
                  <a:gd name="connsiteY1" fmla="*/ 93258 h 3180702"/>
                  <a:gd name="connsiteX2" fmla="*/ 1690347 w 1705659"/>
                  <a:gd name="connsiteY2" fmla="*/ 1039931 h 3180702"/>
                  <a:gd name="connsiteX3" fmla="*/ 969585 w 1705659"/>
                  <a:gd name="connsiteY3" fmla="*/ 3180702 h 3180702"/>
                  <a:gd name="connsiteX0" fmla="*/ 0 w 1630718"/>
                  <a:gd name="connsiteY0" fmla="*/ 0 h 3162748"/>
                  <a:gd name="connsiteX1" fmla="*/ 1613647 w 1630718"/>
                  <a:gd name="connsiteY1" fmla="*/ 1021977 h 3162748"/>
                  <a:gd name="connsiteX2" fmla="*/ 892885 w 1630718"/>
                  <a:gd name="connsiteY2" fmla="*/ 3162748 h 3162748"/>
                  <a:gd name="connsiteX0" fmla="*/ 0 w 1353738"/>
                  <a:gd name="connsiteY0" fmla="*/ 0 h 2366682"/>
                  <a:gd name="connsiteX1" fmla="*/ 1344706 w 1353738"/>
                  <a:gd name="connsiteY1" fmla="*/ 225911 h 2366682"/>
                  <a:gd name="connsiteX2" fmla="*/ 623944 w 1353738"/>
                  <a:gd name="connsiteY2" fmla="*/ 2366682 h 2366682"/>
                  <a:gd name="connsiteX0" fmla="*/ 0 w 2119257"/>
                  <a:gd name="connsiteY0" fmla="*/ 0 h 2119257"/>
                  <a:gd name="connsiteX1" fmla="*/ 1344706 w 2119257"/>
                  <a:gd name="connsiteY1" fmla="*/ 225911 h 2119257"/>
                  <a:gd name="connsiteX2" fmla="*/ 2119257 w 2119257"/>
                  <a:gd name="connsiteY2" fmla="*/ 2119257 h 2119257"/>
                  <a:gd name="connsiteX0" fmla="*/ 763796 w 827603"/>
                  <a:gd name="connsiteY0" fmla="*/ 991023 h 1905423"/>
                  <a:gd name="connsiteX1" fmla="*/ 3 w 827603"/>
                  <a:gd name="connsiteY1" fmla="*/ 12077 h 1905423"/>
                  <a:gd name="connsiteX2" fmla="*/ 774554 w 827603"/>
                  <a:gd name="connsiteY2" fmla="*/ 1905423 h 1905423"/>
                  <a:gd name="connsiteX0" fmla="*/ 0 w 257227"/>
                  <a:gd name="connsiteY0" fmla="*/ 0 h 914400"/>
                  <a:gd name="connsiteX1" fmla="*/ 247426 w 257227"/>
                  <a:gd name="connsiteY1" fmla="*/ 494851 h 914400"/>
                  <a:gd name="connsiteX2" fmla="*/ 10758 w 257227"/>
                  <a:gd name="connsiteY2" fmla="*/ 914400 h 914400"/>
                  <a:gd name="connsiteX0" fmla="*/ 0 w 10758"/>
                  <a:gd name="connsiteY0" fmla="*/ 0 h 914400"/>
                  <a:gd name="connsiteX1" fmla="*/ 10758 w 10758"/>
                  <a:gd name="connsiteY1" fmla="*/ 914400 h 914400"/>
                  <a:gd name="connsiteX0" fmla="*/ 0 w 123151"/>
                  <a:gd name="connsiteY0" fmla="*/ 0 h 914400"/>
                  <a:gd name="connsiteX1" fmla="*/ 10758 w 123151"/>
                  <a:gd name="connsiteY1" fmla="*/ 914400 h 914400"/>
                  <a:gd name="connsiteX0" fmla="*/ 0 w 280560"/>
                  <a:gd name="connsiteY0" fmla="*/ 0 h 914400"/>
                  <a:gd name="connsiteX1" fmla="*/ 10758 w 280560"/>
                  <a:gd name="connsiteY1" fmla="*/ 914400 h 914400"/>
                  <a:gd name="connsiteX0" fmla="*/ 0 w 294667"/>
                  <a:gd name="connsiteY0" fmla="*/ 0 h 914400"/>
                  <a:gd name="connsiteX1" fmla="*/ 10758 w 294667"/>
                  <a:gd name="connsiteY1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4667" h="914400">
                    <a:moveTo>
                      <a:pt x="0" y="0"/>
                    </a:moveTo>
                    <a:cubicBezTo>
                      <a:pt x="315558" y="251012"/>
                      <a:pt x="458993" y="555812"/>
                      <a:pt x="10758" y="914400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10668702" y="5467462"/>
                <a:ext cx="217710" cy="2799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 smtClean="0">
                    <a:latin typeface="HY강B" panose="02030600000101010101" pitchFamily="18" charset="-127"/>
                    <a:ea typeface="HY강B" panose="02030600000101010101" pitchFamily="18" charset="-127"/>
                  </a:rPr>
                  <a:t>c</a:t>
                </a:r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1690929" y="5812705"/>
                <a:ext cx="235934" cy="2799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 smtClean="0">
                    <a:latin typeface="HY강B" panose="02030600000101010101" pitchFamily="18" charset="-127"/>
                    <a:ea typeface="HY강B" panose="02030600000101010101" pitchFamily="18" charset="-127"/>
                  </a:rPr>
                  <a:t>b</a:t>
                </a:r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10800234" y="6438973"/>
                <a:ext cx="235934" cy="2799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>
                    <a:latin typeface="HY강B" panose="02030600000101010101" pitchFamily="18" charset="-127"/>
                    <a:ea typeface="HY강B" panose="02030600000101010101" pitchFamily="18" charset="-127"/>
                  </a:rPr>
                  <a:t>a</a:t>
                </a:r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직사각형 68"/>
                <p:cNvSpPr/>
                <p:nvPr/>
              </p:nvSpPr>
              <p:spPr>
                <a:xfrm>
                  <a:off x="7882420" y="2491278"/>
                  <a:ext cx="1695849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ko-KR" sz="2000" b="0" i="1" smtClean="0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ko-KR" sz="2000" b="0" i="1" smtClean="0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kumimoji="1" lang="en-US" altLang="ko-KR" sz="2000" b="0" i="1" smtClean="0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1" lang="en-US" altLang="ko-KR" sz="2000" b="0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1" lang="en-US" altLang="ko-KR" sz="2000" b="0" i="1" smtClean="0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ko-KR" sz="2000" b="0" i="1" smtClean="0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kumimoji="1" lang="en-US" altLang="ko-KR" sz="2000" b="0" i="1" smtClean="0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1" lang="en-US" altLang="ko-KR" sz="2000" b="0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kumimoji="1" lang="en-US" altLang="ko-KR" sz="2000" b="0" i="1" smtClean="0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ko-KR" sz="2000" b="0" i="1" smtClean="0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kumimoji="1" lang="en-US" altLang="ko-KR" sz="2000" b="0" i="1" smtClean="0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1" lang="ko-KR" altLang="en-US" sz="2000" dirty="0">
                    <a:solidFill>
                      <a:schemeClr val="accent3">
                        <a:lumMod val="40000"/>
                        <a:lumOff val="60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</mc:Choice>
          <mc:Fallback xmlns="">
            <p:sp>
              <p:nvSpPr>
                <p:cNvPr id="69" name="직사각형 6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2420" y="2491278"/>
                  <a:ext cx="1695849" cy="40011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5" name="직사각형 54"/>
          <p:cNvSpPr/>
          <p:nvPr/>
        </p:nvSpPr>
        <p:spPr>
          <a:xfrm>
            <a:off x="7940936" y="272397"/>
            <a:ext cx="4251064" cy="46166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bg2">
                  <a:lumMod val="60000"/>
                  <a:lumOff val="40000"/>
                  <a:alpha val="71000"/>
                </a:schemeClr>
              </a:gs>
              <a:gs pos="55000">
                <a:schemeClr val="bg2">
                  <a:lumMod val="60000"/>
                  <a:lumOff val="40000"/>
                  <a:alpha val="3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TextBox 73"/>
          <p:cNvSpPr txBox="1"/>
          <p:nvPr/>
        </p:nvSpPr>
        <p:spPr>
          <a:xfrm>
            <a:off x="8472356" y="256069"/>
            <a:ext cx="2805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ko-KR" alt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바다M" panose="02030600000101010101" pitchFamily="18" charset="-127"/>
                <a:ea typeface="HY바다M" panose="02030600000101010101" pitchFamily="18" charset="-127"/>
              </a:rPr>
              <a:t>제목을 입력하세요</a:t>
            </a:r>
            <a:r>
              <a:rPr lang="en-US" altLang="ko-K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바다M" panose="02030600000101010101" pitchFamily="18" charset="-127"/>
                <a:ea typeface="HY바다M" panose="02030600000101010101" pitchFamily="18" charset="-127"/>
              </a:rPr>
              <a:t>.</a:t>
            </a:r>
            <a:endParaRPr lang="en-US" altLang="ko-KR" dirty="0" smtClean="0">
              <a:solidFill>
                <a:schemeClr val="tx1">
                  <a:lumMod val="50000"/>
                  <a:lumOff val="50000"/>
                </a:schemeClr>
              </a:solidFill>
              <a:latin typeface="HY바다M" panose="02030600000101010101" pitchFamily="18" charset="-127"/>
              <a:ea typeface="HY바다M" panose="02030600000101010101" pitchFamily="18" charset="-127"/>
            </a:endParaRPr>
          </a:p>
        </p:txBody>
      </p:sp>
      <p:sp>
        <p:nvSpPr>
          <p:cNvPr id="75" name="직사각형 10"/>
          <p:cNvSpPr/>
          <p:nvPr/>
        </p:nvSpPr>
        <p:spPr>
          <a:xfrm rot="18738572">
            <a:off x="11067430" y="367221"/>
            <a:ext cx="748746" cy="129617"/>
          </a:xfrm>
          <a:custGeom>
            <a:avLst/>
            <a:gdLst>
              <a:gd name="connsiteX0" fmla="*/ 0 w 2806700"/>
              <a:gd name="connsiteY0" fmla="*/ 0 h 495300"/>
              <a:gd name="connsiteX1" fmla="*/ 2806700 w 2806700"/>
              <a:gd name="connsiteY1" fmla="*/ 0 h 495300"/>
              <a:gd name="connsiteX2" fmla="*/ 2806700 w 2806700"/>
              <a:gd name="connsiteY2" fmla="*/ 495300 h 495300"/>
              <a:gd name="connsiteX3" fmla="*/ 0 w 2806700"/>
              <a:gd name="connsiteY3" fmla="*/ 495300 h 495300"/>
              <a:gd name="connsiteX4" fmla="*/ 0 w 2806700"/>
              <a:gd name="connsiteY4" fmla="*/ 0 h 495300"/>
              <a:gd name="connsiteX0" fmla="*/ 0 w 2806700"/>
              <a:gd name="connsiteY0" fmla="*/ 0 h 506119"/>
              <a:gd name="connsiteX1" fmla="*/ 2806700 w 2806700"/>
              <a:gd name="connsiteY1" fmla="*/ 0 h 506119"/>
              <a:gd name="connsiteX2" fmla="*/ 2806700 w 2806700"/>
              <a:gd name="connsiteY2" fmla="*/ 495300 h 506119"/>
              <a:gd name="connsiteX3" fmla="*/ 281778 w 2806700"/>
              <a:gd name="connsiteY3" fmla="*/ 506119 h 506119"/>
              <a:gd name="connsiteX4" fmla="*/ 0 w 2806700"/>
              <a:gd name="connsiteY4" fmla="*/ 0 h 506119"/>
              <a:gd name="connsiteX0" fmla="*/ 0 w 2806700"/>
              <a:gd name="connsiteY0" fmla="*/ 0 h 506119"/>
              <a:gd name="connsiteX1" fmla="*/ 2806700 w 2806700"/>
              <a:gd name="connsiteY1" fmla="*/ 0 h 506119"/>
              <a:gd name="connsiteX2" fmla="*/ 2806700 w 2806700"/>
              <a:gd name="connsiteY2" fmla="*/ 495300 h 506119"/>
              <a:gd name="connsiteX3" fmla="*/ 281778 w 2806700"/>
              <a:gd name="connsiteY3" fmla="*/ 506119 h 506119"/>
              <a:gd name="connsiteX4" fmla="*/ 105513 w 2806700"/>
              <a:gd name="connsiteY4" fmla="*/ 231087 h 506119"/>
              <a:gd name="connsiteX5" fmla="*/ 0 w 2806700"/>
              <a:gd name="connsiteY5" fmla="*/ 0 h 506119"/>
              <a:gd name="connsiteX0" fmla="*/ 153197 w 2959897"/>
              <a:gd name="connsiteY0" fmla="*/ 0 h 506119"/>
              <a:gd name="connsiteX1" fmla="*/ 2959897 w 2959897"/>
              <a:gd name="connsiteY1" fmla="*/ 0 h 506119"/>
              <a:gd name="connsiteX2" fmla="*/ 2959897 w 2959897"/>
              <a:gd name="connsiteY2" fmla="*/ 495300 h 506119"/>
              <a:gd name="connsiteX3" fmla="*/ 434975 w 2959897"/>
              <a:gd name="connsiteY3" fmla="*/ 506119 h 506119"/>
              <a:gd name="connsiteX4" fmla="*/ 0 w 2959897"/>
              <a:gd name="connsiteY4" fmla="*/ 335062 h 506119"/>
              <a:gd name="connsiteX5" fmla="*/ 153197 w 2959897"/>
              <a:gd name="connsiteY5" fmla="*/ 0 h 506119"/>
              <a:gd name="connsiteX0" fmla="*/ 246692 w 2959897"/>
              <a:gd name="connsiteY0" fmla="*/ 24768 h 506119"/>
              <a:gd name="connsiteX1" fmla="*/ 2959897 w 2959897"/>
              <a:gd name="connsiteY1" fmla="*/ 0 h 506119"/>
              <a:gd name="connsiteX2" fmla="*/ 2959897 w 2959897"/>
              <a:gd name="connsiteY2" fmla="*/ 495300 h 506119"/>
              <a:gd name="connsiteX3" fmla="*/ 434975 w 2959897"/>
              <a:gd name="connsiteY3" fmla="*/ 506119 h 506119"/>
              <a:gd name="connsiteX4" fmla="*/ 0 w 2959897"/>
              <a:gd name="connsiteY4" fmla="*/ 335062 h 506119"/>
              <a:gd name="connsiteX5" fmla="*/ 246692 w 2959897"/>
              <a:gd name="connsiteY5" fmla="*/ 24768 h 506119"/>
              <a:gd name="connsiteX0" fmla="*/ 246692 w 3016490"/>
              <a:gd name="connsiteY0" fmla="*/ 24768 h 506119"/>
              <a:gd name="connsiteX1" fmla="*/ 2959897 w 3016490"/>
              <a:gd name="connsiteY1" fmla="*/ 0 h 506119"/>
              <a:gd name="connsiteX2" fmla="*/ 2959897 w 3016490"/>
              <a:gd name="connsiteY2" fmla="*/ 495300 h 506119"/>
              <a:gd name="connsiteX3" fmla="*/ 434975 w 3016490"/>
              <a:gd name="connsiteY3" fmla="*/ 506119 h 506119"/>
              <a:gd name="connsiteX4" fmla="*/ 0 w 3016490"/>
              <a:gd name="connsiteY4" fmla="*/ 335062 h 506119"/>
              <a:gd name="connsiteX5" fmla="*/ 246692 w 3016490"/>
              <a:gd name="connsiteY5" fmla="*/ 24768 h 506119"/>
              <a:gd name="connsiteX0" fmla="*/ 246692 w 3046602"/>
              <a:gd name="connsiteY0" fmla="*/ 24768 h 506119"/>
              <a:gd name="connsiteX1" fmla="*/ 2959897 w 3046602"/>
              <a:gd name="connsiteY1" fmla="*/ 0 h 506119"/>
              <a:gd name="connsiteX2" fmla="*/ 2959897 w 3046602"/>
              <a:gd name="connsiteY2" fmla="*/ 495300 h 506119"/>
              <a:gd name="connsiteX3" fmla="*/ 434975 w 3046602"/>
              <a:gd name="connsiteY3" fmla="*/ 506119 h 506119"/>
              <a:gd name="connsiteX4" fmla="*/ 0 w 3046602"/>
              <a:gd name="connsiteY4" fmla="*/ 335062 h 506119"/>
              <a:gd name="connsiteX5" fmla="*/ 246692 w 3046602"/>
              <a:gd name="connsiteY5" fmla="*/ 24768 h 50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6602" h="506119">
                <a:moveTo>
                  <a:pt x="246692" y="24768"/>
                </a:moveTo>
                <a:lnTo>
                  <a:pt x="2959897" y="0"/>
                </a:lnTo>
                <a:cubicBezTo>
                  <a:pt x="3063151" y="172040"/>
                  <a:pt x="3087233" y="289304"/>
                  <a:pt x="2959897" y="495300"/>
                </a:cubicBezTo>
                <a:lnTo>
                  <a:pt x="434975" y="506119"/>
                </a:lnTo>
                <a:lnTo>
                  <a:pt x="0" y="335062"/>
                </a:lnTo>
                <a:lnTo>
                  <a:pt x="246692" y="247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2730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태룡고딕240"/>
              <a:ea typeface="태룡고딕240"/>
              <a:cs typeface="+mn-cs"/>
            </a:endParaRPr>
          </a:p>
        </p:txBody>
      </p:sp>
      <p:cxnSp>
        <p:nvCxnSpPr>
          <p:cNvPr id="76" name="직선 연결선 75"/>
          <p:cNvCxnSpPr/>
          <p:nvPr/>
        </p:nvCxnSpPr>
        <p:spPr>
          <a:xfrm flipH="1">
            <a:off x="8115300" y="726981"/>
            <a:ext cx="4124917" cy="0"/>
          </a:xfrm>
          <a:prstGeom prst="line">
            <a:avLst/>
          </a:prstGeom>
          <a:noFill/>
          <a:ln w="27305" cap="flat" cmpd="sng" algn="ctr"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0"/>
            </a:gradFill>
            <a:prstDash val="solid"/>
            <a:miter lim="800000"/>
          </a:ln>
          <a:effectLst/>
        </p:spPr>
      </p:cxnSp>
      <p:sp>
        <p:nvSpPr>
          <p:cNvPr id="77" name="직사각형 76"/>
          <p:cNvSpPr/>
          <p:nvPr/>
        </p:nvSpPr>
        <p:spPr>
          <a:xfrm>
            <a:off x="7929901" y="187386"/>
            <a:ext cx="7312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1. </a:t>
            </a:r>
            <a:endParaRPr lang="ko-KR" altLang="en-US" sz="4000" dirty="0">
              <a:solidFill>
                <a:schemeClr val="accent1">
                  <a:lumMod val="40000"/>
                  <a:lumOff val="60000"/>
                </a:schemeClr>
              </a:solidFill>
              <a:latin typeface="맑은 고딕" panose="020F0502020204030204"/>
            </a:endParaRPr>
          </a:p>
        </p:txBody>
      </p:sp>
      <p:sp>
        <p:nvSpPr>
          <p:cNvPr id="78" name="이등변 삼각형 77"/>
          <p:cNvSpPr/>
          <p:nvPr/>
        </p:nvSpPr>
        <p:spPr>
          <a:xfrm>
            <a:off x="737506" y="1251313"/>
            <a:ext cx="636926" cy="549074"/>
          </a:xfrm>
          <a:prstGeom prst="triangle">
            <a:avLst/>
          </a:prstGeom>
          <a:solidFill>
            <a:srgbClr val="DEB88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/>
            <a:endParaRPr lang="ko-KR" altLang="en-US" kern="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79" name="직사각형 78"/>
          <p:cNvSpPr/>
          <p:nvPr/>
        </p:nvSpPr>
        <p:spPr>
          <a:xfrm>
            <a:off x="917053" y="1301476"/>
            <a:ext cx="3345788" cy="482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>
                <a:latin typeface="HY바다M" panose="02030600000101010101" pitchFamily="18" charset="-127"/>
                <a:ea typeface="HY바다M" panose="02030600000101010101" pitchFamily="18" charset="-127"/>
              </a:rPr>
              <a:t>점과 직선 사이의 거리 공식</a:t>
            </a:r>
          </a:p>
        </p:txBody>
      </p:sp>
      <p:cxnSp>
        <p:nvCxnSpPr>
          <p:cNvPr id="80" name="직선 연결선 79"/>
          <p:cNvCxnSpPr/>
          <p:nvPr/>
        </p:nvCxnSpPr>
        <p:spPr>
          <a:xfrm>
            <a:off x="996294" y="1780067"/>
            <a:ext cx="3266547" cy="0"/>
          </a:xfrm>
          <a:prstGeom prst="line">
            <a:avLst/>
          </a:prstGeom>
          <a:ln w="28575">
            <a:solidFill>
              <a:srgbClr val="DEB8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이등변 삼각형 80"/>
          <p:cNvSpPr/>
          <p:nvPr/>
        </p:nvSpPr>
        <p:spPr>
          <a:xfrm>
            <a:off x="8322190" y="1225913"/>
            <a:ext cx="636926" cy="549074"/>
          </a:xfrm>
          <a:prstGeom prst="triangle">
            <a:avLst/>
          </a:prstGeom>
          <a:solidFill>
            <a:srgbClr val="E293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/>
            <a:endParaRPr lang="ko-KR" altLang="en-US" kern="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82" name="직사각형 81"/>
          <p:cNvSpPr/>
          <p:nvPr/>
        </p:nvSpPr>
        <p:spPr>
          <a:xfrm>
            <a:off x="8558643" y="1240789"/>
            <a:ext cx="2321469" cy="482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>
                <a:latin typeface="HY바다M" panose="02030600000101010101" pitchFamily="18" charset="-127"/>
                <a:ea typeface="HY바다M" panose="02030600000101010101" pitchFamily="18" charset="-127"/>
              </a:rPr>
              <a:t>피타고라스의 정의</a:t>
            </a:r>
          </a:p>
        </p:txBody>
      </p:sp>
      <p:cxnSp>
        <p:nvCxnSpPr>
          <p:cNvPr id="83" name="직선 연결선 82"/>
          <p:cNvCxnSpPr/>
          <p:nvPr/>
        </p:nvCxnSpPr>
        <p:spPr>
          <a:xfrm>
            <a:off x="8580978" y="1758477"/>
            <a:ext cx="2299134" cy="0"/>
          </a:xfrm>
          <a:prstGeom prst="line">
            <a:avLst/>
          </a:prstGeom>
          <a:ln w="28575">
            <a:solidFill>
              <a:srgbClr val="E293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직사각형 83"/>
          <p:cNvSpPr/>
          <p:nvPr/>
        </p:nvSpPr>
        <p:spPr>
          <a:xfrm>
            <a:off x="617708" y="4887774"/>
            <a:ext cx="41733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</a:p>
          <a:p>
            <a:pPr algn="ctr"/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 페이지는 판서용으로 사용하시길 권장합니다</a:t>
            </a:r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algn="ctr"/>
            <a:endParaRPr lang="en-US" altLang="ko-KR" sz="1400" dirty="0">
              <a:solidFill>
                <a:schemeClr val="tx1">
                  <a:lumMod val="6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ctr"/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* </a:t>
            </a: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en-US" altLang="ko-KR" sz="1400" dirty="0">
              <a:solidFill>
                <a:schemeClr val="tx1">
                  <a:lumMod val="6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7696200" y="4843324"/>
            <a:ext cx="42155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</a:p>
          <a:p>
            <a:pPr algn="ctr"/>
            <a:r>
              <a:rPr lang="ko-KR" altLang="en-US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 페이지는 판서용으로 사용하시길 </a:t>
            </a: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권장합니다</a:t>
            </a:r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algn="ctr"/>
            <a:endParaRPr lang="en-US" altLang="ko-KR" sz="1400" dirty="0" smtClean="0">
              <a:solidFill>
                <a:schemeClr val="tx1">
                  <a:lumMod val="6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ctr"/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* </a:t>
            </a: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en-US" altLang="ko-KR" sz="1400" dirty="0">
              <a:solidFill>
                <a:schemeClr val="tx1">
                  <a:lumMod val="6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4500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/>
      <p:bldP spid="81" grpId="0" animBg="1"/>
      <p:bldP spid="82" grpId="0"/>
      <p:bldP spid="84" grpId="0"/>
      <p:bldP spid="8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7940936" y="272397"/>
            <a:ext cx="4251064" cy="46166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bg2">
                  <a:lumMod val="60000"/>
                  <a:lumOff val="40000"/>
                  <a:alpha val="71000"/>
                </a:schemeClr>
              </a:gs>
              <a:gs pos="55000">
                <a:schemeClr val="bg2">
                  <a:lumMod val="60000"/>
                  <a:lumOff val="40000"/>
                  <a:alpha val="3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9806054" y="256069"/>
            <a:ext cx="1471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ko-KR" alt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바다M" panose="02030600000101010101" pitchFamily="18" charset="-127"/>
                <a:ea typeface="HY바다M" panose="02030600000101010101" pitchFamily="18" charset="-127"/>
              </a:rPr>
              <a:t>학습정리</a:t>
            </a:r>
            <a:r>
              <a:rPr lang="en-US" altLang="ko-K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바다M" panose="02030600000101010101" pitchFamily="18" charset="-127"/>
                <a:ea typeface="HY바다M" panose="02030600000101010101" pitchFamily="18" charset="-127"/>
              </a:rPr>
              <a:t>.</a:t>
            </a:r>
            <a:endParaRPr lang="en-US" altLang="ko-KR" dirty="0" smtClean="0">
              <a:solidFill>
                <a:schemeClr val="tx1">
                  <a:lumMod val="50000"/>
                  <a:lumOff val="50000"/>
                </a:schemeClr>
              </a:solidFill>
              <a:latin typeface="HY바다M" panose="02030600000101010101" pitchFamily="18" charset="-127"/>
              <a:ea typeface="HY바다M" panose="02030600000101010101" pitchFamily="18" charset="-127"/>
            </a:endParaRPr>
          </a:p>
        </p:txBody>
      </p:sp>
      <p:sp>
        <p:nvSpPr>
          <p:cNvPr id="24" name="직사각형 10"/>
          <p:cNvSpPr/>
          <p:nvPr/>
        </p:nvSpPr>
        <p:spPr>
          <a:xfrm rot="18738572">
            <a:off x="11067430" y="367221"/>
            <a:ext cx="748746" cy="129617"/>
          </a:xfrm>
          <a:custGeom>
            <a:avLst/>
            <a:gdLst>
              <a:gd name="connsiteX0" fmla="*/ 0 w 2806700"/>
              <a:gd name="connsiteY0" fmla="*/ 0 h 495300"/>
              <a:gd name="connsiteX1" fmla="*/ 2806700 w 2806700"/>
              <a:gd name="connsiteY1" fmla="*/ 0 h 495300"/>
              <a:gd name="connsiteX2" fmla="*/ 2806700 w 2806700"/>
              <a:gd name="connsiteY2" fmla="*/ 495300 h 495300"/>
              <a:gd name="connsiteX3" fmla="*/ 0 w 2806700"/>
              <a:gd name="connsiteY3" fmla="*/ 495300 h 495300"/>
              <a:gd name="connsiteX4" fmla="*/ 0 w 2806700"/>
              <a:gd name="connsiteY4" fmla="*/ 0 h 495300"/>
              <a:gd name="connsiteX0" fmla="*/ 0 w 2806700"/>
              <a:gd name="connsiteY0" fmla="*/ 0 h 506119"/>
              <a:gd name="connsiteX1" fmla="*/ 2806700 w 2806700"/>
              <a:gd name="connsiteY1" fmla="*/ 0 h 506119"/>
              <a:gd name="connsiteX2" fmla="*/ 2806700 w 2806700"/>
              <a:gd name="connsiteY2" fmla="*/ 495300 h 506119"/>
              <a:gd name="connsiteX3" fmla="*/ 281778 w 2806700"/>
              <a:gd name="connsiteY3" fmla="*/ 506119 h 506119"/>
              <a:gd name="connsiteX4" fmla="*/ 0 w 2806700"/>
              <a:gd name="connsiteY4" fmla="*/ 0 h 506119"/>
              <a:gd name="connsiteX0" fmla="*/ 0 w 2806700"/>
              <a:gd name="connsiteY0" fmla="*/ 0 h 506119"/>
              <a:gd name="connsiteX1" fmla="*/ 2806700 w 2806700"/>
              <a:gd name="connsiteY1" fmla="*/ 0 h 506119"/>
              <a:gd name="connsiteX2" fmla="*/ 2806700 w 2806700"/>
              <a:gd name="connsiteY2" fmla="*/ 495300 h 506119"/>
              <a:gd name="connsiteX3" fmla="*/ 281778 w 2806700"/>
              <a:gd name="connsiteY3" fmla="*/ 506119 h 506119"/>
              <a:gd name="connsiteX4" fmla="*/ 105513 w 2806700"/>
              <a:gd name="connsiteY4" fmla="*/ 231087 h 506119"/>
              <a:gd name="connsiteX5" fmla="*/ 0 w 2806700"/>
              <a:gd name="connsiteY5" fmla="*/ 0 h 506119"/>
              <a:gd name="connsiteX0" fmla="*/ 153197 w 2959897"/>
              <a:gd name="connsiteY0" fmla="*/ 0 h 506119"/>
              <a:gd name="connsiteX1" fmla="*/ 2959897 w 2959897"/>
              <a:gd name="connsiteY1" fmla="*/ 0 h 506119"/>
              <a:gd name="connsiteX2" fmla="*/ 2959897 w 2959897"/>
              <a:gd name="connsiteY2" fmla="*/ 495300 h 506119"/>
              <a:gd name="connsiteX3" fmla="*/ 434975 w 2959897"/>
              <a:gd name="connsiteY3" fmla="*/ 506119 h 506119"/>
              <a:gd name="connsiteX4" fmla="*/ 0 w 2959897"/>
              <a:gd name="connsiteY4" fmla="*/ 335062 h 506119"/>
              <a:gd name="connsiteX5" fmla="*/ 153197 w 2959897"/>
              <a:gd name="connsiteY5" fmla="*/ 0 h 506119"/>
              <a:gd name="connsiteX0" fmla="*/ 246692 w 2959897"/>
              <a:gd name="connsiteY0" fmla="*/ 24768 h 506119"/>
              <a:gd name="connsiteX1" fmla="*/ 2959897 w 2959897"/>
              <a:gd name="connsiteY1" fmla="*/ 0 h 506119"/>
              <a:gd name="connsiteX2" fmla="*/ 2959897 w 2959897"/>
              <a:gd name="connsiteY2" fmla="*/ 495300 h 506119"/>
              <a:gd name="connsiteX3" fmla="*/ 434975 w 2959897"/>
              <a:gd name="connsiteY3" fmla="*/ 506119 h 506119"/>
              <a:gd name="connsiteX4" fmla="*/ 0 w 2959897"/>
              <a:gd name="connsiteY4" fmla="*/ 335062 h 506119"/>
              <a:gd name="connsiteX5" fmla="*/ 246692 w 2959897"/>
              <a:gd name="connsiteY5" fmla="*/ 24768 h 506119"/>
              <a:gd name="connsiteX0" fmla="*/ 246692 w 3016490"/>
              <a:gd name="connsiteY0" fmla="*/ 24768 h 506119"/>
              <a:gd name="connsiteX1" fmla="*/ 2959897 w 3016490"/>
              <a:gd name="connsiteY1" fmla="*/ 0 h 506119"/>
              <a:gd name="connsiteX2" fmla="*/ 2959897 w 3016490"/>
              <a:gd name="connsiteY2" fmla="*/ 495300 h 506119"/>
              <a:gd name="connsiteX3" fmla="*/ 434975 w 3016490"/>
              <a:gd name="connsiteY3" fmla="*/ 506119 h 506119"/>
              <a:gd name="connsiteX4" fmla="*/ 0 w 3016490"/>
              <a:gd name="connsiteY4" fmla="*/ 335062 h 506119"/>
              <a:gd name="connsiteX5" fmla="*/ 246692 w 3016490"/>
              <a:gd name="connsiteY5" fmla="*/ 24768 h 506119"/>
              <a:gd name="connsiteX0" fmla="*/ 246692 w 3046602"/>
              <a:gd name="connsiteY0" fmla="*/ 24768 h 506119"/>
              <a:gd name="connsiteX1" fmla="*/ 2959897 w 3046602"/>
              <a:gd name="connsiteY1" fmla="*/ 0 h 506119"/>
              <a:gd name="connsiteX2" fmla="*/ 2959897 w 3046602"/>
              <a:gd name="connsiteY2" fmla="*/ 495300 h 506119"/>
              <a:gd name="connsiteX3" fmla="*/ 434975 w 3046602"/>
              <a:gd name="connsiteY3" fmla="*/ 506119 h 506119"/>
              <a:gd name="connsiteX4" fmla="*/ 0 w 3046602"/>
              <a:gd name="connsiteY4" fmla="*/ 335062 h 506119"/>
              <a:gd name="connsiteX5" fmla="*/ 246692 w 3046602"/>
              <a:gd name="connsiteY5" fmla="*/ 24768 h 50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6602" h="506119">
                <a:moveTo>
                  <a:pt x="246692" y="24768"/>
                </a:moveTo>
                <a:lnTo>
                  <a:pt x="2959897" y="0"/>
                </a:lnTo>
                <a:cubicBezTo>
                  <a:pt x="3063151" y="172040"/>
                  <a:pt x="3087233" y="289304"/>
                  <a:pt x="2959897" y="495300"/>
                </a:cubicBezTo>
                <a:lnTo>
                  <a:pt x="434975" y="506119"/>
                </a:lnTo>
                <a:lnTo>
                  <a:pt x="0" y="335062"/>
                </a:lnTo>
                <a:lnTo>
                  <a:pt x="246692" y="247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2730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태룡고딕240"/>
              <a:ea typeface="태룡고딕240"/>
              <a:cs typeface="+mn-cs"/>
            </a:endParaRPr>
          </a:p>
        </p:txBody>
      </p:sp>
      <p:cxnSp>
        <p:nvCxnSpPr>
          <p:cNvPr id="25" name="직선 연결선 24"/>
          <p:cNvCxnSpPr/>
          <p:nvPr/>
        </p:nvCxnSpPr>
        <p:spPr>
          <a:xfrm flipH="1">
            <a:off x="8115300" y="726981"/>
            <a:ext cx="4124917" cy="0"/>
          </a:xfrm>
          <a:prstGeom prst="line">
            <a:avLst/>
          </a:prstGeom>
          <a:noFill/>
          <a:ln w="27305" cap="flat" cmpd="sng" algn="ctr"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0"/>
            </a:gradFill>
            <a:prstDash val="solid"/>
            <a:miter lim="800000"/>
          </a:ln>
          <a:effectLst/>
        </p:spPr>
      </p:cxnSp>
      <p:sp>
        <p:nvSpPr>
          <p:cNvPr id="26" name="직사각형 25"/>
          <p:cNvSpPr/>
          <p:nvPr/>
        </p:nvSpPr>
        <p:spPr>
          <a:xfrm>
            <a:off x="7929901" y="187386"/>
            <a:ext cx="7312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1. </a:t>
            </a:r>
            <a:endParaRPr lang="ko-KR" altLang="en-US" sz="4000" dirty="0">
              <a:solidFill>
                <a:schemeClr val="accent1">
                  <a:lumMod val="40000"/>
                  <a:lumOff val="60000"/>
                </a:schemeClr>
              </a:solidFill>
              <a:latin typeface="맑은 고딕" panose="020F0502020204030204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443324" y="2230968"/>
            <a:ext cx="4129657" cy="33170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grpSp>
        <p:nvGrpSpPr>
          <p:cNvPr id="4" name="그룹 3"/>
          <p:cNvGrpSpPr/>
          <p:nvPr/>
        </p:nvGrpSpPr>
        <p:grpSpPr>
          <a:xfrm>
            <a:off x="5318077" y="1513918"/>
            <a:ext cx="1774786" cy="1526241"/>
            <a:chOff x="5318077" y="1513918"/>
            <a:chExt cx="1774786" cy="1526241"/>
          </a:xfrm>
        </p:grpSpPr>
        <p:grpSp>
          <p:nvGrpSpPr>
            <p:cNvPr id="3" name="그룹 2"/>
            <p:cNvGrpSpPr/>
            <p:nvPr/>
          </p:nvGrpSpPr>
          <p:grpSpPr>
            <a:xfrm rot="20297926">
              <a:off x="5318077" y="1513918"/>
              <a:ext cx="1774786" cy="1526241"/>
              <a:chOff x="5373089" y="1573703"/>
              <a:chExt cx="1774786" cy="1526241"/>
            </a:xfrm>
          </p:grpSpPr>
          <p:sp>
            <p:nvSpPr>
              <p:cNvPr id="27" name="이등변 삼각형 26"/>
              <p:cNvSpPr/>
              <p:nvPr/>
            </p:nvSpPr>
            <p:spPr>
              <a:xfrm>
                <a:off x="5594846" y="1761126"/>
                <a:ext cx="1553029" cy="1338818"/>
              </a:xfrm>
              <a:prstGeom prst="triangle">
                <a:avLst/>
              </a:prstGeom>
              <a:noFill/>
              <a:ln w="28575">
                <a:solidFill>
                  <a:schemeClr val="tx1">
                    <a:alpha val="44000"/>
                  </a:schemeClr>
                </a:solidFill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6600" u="sng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" name="이등변 삼각형 28"/>
              <p:cNvSpPr/>
              <p:nvPr/>
            </p:nvSpPr>
            <p:spPr>
              <a:xfrm>
                <a:off x="5411189" y="1672030"/>
                <a:ext cx="1553029" cy="1338818"/>
              </a:xfrm>
              <a:prstGeom prst="triangle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/>
                <a:endParaRPr lang="ko-KR" altLang="en-US" kern="0">
                  <a:solidFill>
                    <a:prstClr val="white"/>
                  </a:solidFill>
                  <a:latin typeface="맑은 고딕" panose="020F0502020204030204"/>
                  <a:ea typeface="맑은 고딕" panose="020B0503020000020004" pitchFamily="50" charset="-127"/>
                </a:endParaRPr>
              </a:p>
            </p:txBody>
          </p:sp>
          <p:sp>
            <p:nvSpPr>
              <p:cNvPr id="34" name="이등변 삼각형 33"/>
              <p:cNvSpPr/>
              <p:nvPr/>
            </p:nvSpPr>
            <p:spPr>
              <a:xfrm>
                <a:off x="5373089" y="1573703"/>
                <a:ext cx="1553029" cy="1338818"/>
              </a:xfrm>
              <a:prstGeom prst="triangle">
                <a:avLst/>
              </a:prstGeom>
              <a:noFill/>
              <a:ln w="28575">
                <a:solidFill>
                  <a:schemeClr val="tx1">
                    <a:alpha val="44000"/>
                  </a:schemeClr>
                </a:solidFill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6600" u="sng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6" name="직사각형 35"/>
            <p:cNvSpPr/>
            <p:nvPr/>
          </p:nvSpPr>
          <p:spPr>
            <a:xfrm>
              <a:off x="5780658" y="1944164"/>
              <a:ext cx="889987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2800" u="sng" kern="0" spc="-5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바다M" panose="02030600000101010101" pitchFamily="18" charset="-127"/>
                  <a:ea typeface="HY바다M" panose="02030600000101010101" pitchFamily="18" charset="-127"/>
                </a:rPr>
                <a:t>학습</a:t>
              </a:r>
              <a:endParaRPr lang="en-US" altLang="ko-KR" sz="2800" u="sng" kern="0" spc="-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바다M" panose="02030600000101010101" pitchFamily="18" charset="-127"/>
                <a:ea typeface="HY바다M" panose="02030600000101010101" pitchFamily="18" charset="-127"/>
              </a:endParaRPr>
            </a:p>
            <a:p>
              <a:r>
                <a:rPr lang="ko-KR" altLang="en-US" sz="2800" u="sng" kern="0" spc="-5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바다M" panose="02030600000101010101" pitchFamily="18" charset="-127"/>
                  <a:ea typeface="HY바다M" panose="02030600000101010101" pitchFamily="18" charset="-127"/>
                </a:rPr>
                <a:t>정리</a:t>
              </a:r>
              <a:endParaRPr lang="ko-KR" altLang="en-US" sz="2800" u="sng" kern="0" spc="-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바다M" panose="02030600000101010101" pitchFamily="18" charset="-127"/>
                <a:ea typeface="HY바다M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501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3320" y="5820287"/>
            <a:ext cx="5363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본 </a:t>
            </a:r>
            <a:r>
              <a:rPr lang="en-US" altLang="ko-KR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PPT </a:t>
            </a:r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템플릿의 저작권은 </a:t>
            </a:r>
            <a:r>
              <a:rPr lang="en-US" altLang="ko-KR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(</a:t>
            </a:r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주</a:t>
            </a:r>
            <a:r>
              <a:rPr lang="en-US" altLang="ko-KR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) </a:t>
            </a:r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재미에 있으며 </a:t>
            </a:r>
            <a:r>
              <a:rPr lang="ko-KR" altLang="en-US" sz="1400" dirty="0" err="1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재배포를</a:t>
            </a:r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금합니다</a:t>
            </a:r>
            <a:r>
              <a:rPr lang="en-US" altLang="ko-KR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algn="ctr" defTabSz="914377"/>
            <a:r>
              <a:rPr lang="en-US" altLang="ko-KR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ⓒ Copyright 2016 XEMI all right reserved</a:t>
            </a:r>
            <a:endParaRPr lang="ko-KR" altLang="ko-KR" sz="14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887" y="29754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ko-KR" altLang="en-US" sz="28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사용소스</a:t>
            </a:r>
          </a:p>
        </p:txBody>
      </p:sp>
      <p:sp>
        <p:nvSpPr>
          <p:cNvPr id="111" name="이등변 삼각형 110"/>
          <p:cNvSpPr/>
          <p:nvPr/>
        </p:nvSpPr>
        <p:spPr>
          <a:xfrm>
            <a:off x="672190" y="1175113"/>
            <a:ext cx="636926" cy="549074"/>
          </a:xfrm>
          <a:prstGeom prst="triangle">
            <a:avLst/>
          </a:prstGeom>
          <a:solidFill>
            <a:srgbClr val="DEB88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</a:endParaRPr>
          </a:p>
        </p:txBody>
      </p:sp>
      <p:cxnSp>
        <p:nvCxnSpPr>
          <p:cNvPr id="112" name="직선 연결선 111"/>
          <p:cNvCxnSpPr/>
          <p:nvPr/>
        </p:nvCxnSpPr>
        <p:spPr>
          <a:xfrm>
            <a:off x="930978" y="1711487"/>
            <a:ext cx="3266547" cy="0"/>
          </a:xfrm>
          <a:prstGeom prst="line">
            <a:avLst/>
          </a:prstGeom>
          <a:noFill/>
          <a:ln w="28575" cap="flat" cmpd="sng" algn="ctr">
            <a:solidFill>
              <a:srgbClr val="DEB881"/>
            </a:solidFill>
            <a:prstDash val="solid"/>
            <a:miter lim="800000"/>
          </a:ln>
          <a:effectLst/>
        </p:spPr>
      </p:cxnSp>
      <p:grpSp>
        <p:nvGrpSpPr>
          <p:cNvPr id="132" name="그룹 131"/>
          <p:cNvGrpSpPr/>
          <p:nvPr/>
        </p:nvGrpSpPr>
        <p:grpSpPr>
          <a:xfrm>
            <a:off x="525192" y="1835674"/>
            <a:ext cx="1774786" cy="1526241"/>
            <a:chOff x="5373089" y="1675303"/>
            <a:chExt cx="1774786" cy="1526241"/>
          </a:xfrm>
        </p:grpSpPr>
        <p:sp>
          <p:nvSpPr>
            <p:cNvPr id="133" name="이등변 삼각형 132"/>
            <p:cNvSpPr/>
            <p:nvPr/>
          </p:nvSpPr>
          <p:spPr>
            <a:xfrm>
              <a:off x="5594846" y="1862726"/>
              <a:ext cx="1553029" cy="1338818"/>
            </a:xfrm>
            <a:prstGeom prst="triangle">
              <a:avLst/>
            </a:prstGeom>
            <a:noFill/>
            <a:ln w="28575" cap="flat" cmpd="sng" algn="ctr">
              <a:solidFill>
                <a:sysClr val="window" lastClr="FFFFFF">
                  <a:alpha val="44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6600" b="0" i="0" u="sng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34" name="이등변 삼각형 133"/>
            <p:cNvSpPr/>
            <p:nvPr/>
          </p:nvSpPr>
          <p:spPr>
            <a:xfrm>
              <a:off x="5411189" y="1773630"/>
              <a:ext cx="1553029" cy="1338818"/>
            </a:xfrm>
            <a:prstGeom prst="triangle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latinLnBrk="0"/>
              <a:endParaRPr lang="ko-KR" altLang="en-US" kern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135" name="이등변 삼각형 134"/>
            <p:cNvSpPr/>
            <p:nvPr/>
          </p:nvSpPr>
          <p:spPr>
            <a:xfrm>
              <a:off x="5373089" y="1675303"/>
              <a:ext cx="1553029" cy="1338818"/>
            </a:xfrm>
            <a:prstGeom prst="triangle">
              <a:avLst/>
            </a:prstGeom>
            <a:noFill/>
            <a:ln w="28575" cap="flat" cmpd="sng" algn="ctr">
              <a:solidFill>
                <a:sysClr val="window" lastClr="FFFFFF">
                  <a:alpha val="44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6600" b="0" i="0" u="sng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46" name="직사각형 10"/>
          <p:cNvSpPr/>
          <p:nvPr/>
        </p:nvSpPr>
        <p:spPr>
          <a:xfrm rot="19693643">
            <a:off x="2442107" y="2725235"/>
            <a:ext cx="1957353" cy="338840"/>
          </a:xfrm>
          <a:custGeom>
            <a:avLst/>
            <a:gdLst>
              <a:gd name="connsiteX0" fmla="*/ 0 w 2806700"/>
              <a:gd name="connsiteY0" fmla="*/ 0 h 495300"/>
              <a:gd name="connsiteX1" fmla="*/ 2806700 w 2806700"/>
              <a:gd name="connsiteY1" fmla="*/ 0 h 495300"/>
              <a:gd name="connsiteX2" fmla="*/ 2806700 w 2806700"/>
              <a:gd name="connsiteY2" fmla="*/ 495300 h 495300"/>
              <a:gd name="connsiteX3" fmla="*/ 0 w 2806700"/>
              <a:gd name="connsiteY3" fmla="*/ 495300 h 495300"/>
              <a:gd name="connsiteX4" fmla="*/ 0 w 2806700"/>
              <a:gd name="connsiteY4" fmla="*/ 0 h 495300"/>
              <a:gd name="connsiteX0" fmla="*/ 0 w 2806700"/>
              <a:gd name="connsiteY0" fmla="*/ 0 h 506119"/>
              <a:gd name="connsiteX1" fmla="*/ 2806700 w 2806700"/>
              <a:gd name="connsiteY1" fmla="*/ 0 h 506119"/>
              <a:gd name="connsiteX2" fmla="*/ 2806700 w 2806700"/>
              <a:gd name="connsiteY2" fmla="*/ 495300 h 506119"/>
              <a:gd name="connsiteX3" fmla="*/ 281778 w 2806700"/>
              <a:gd name="connsiteY3" fmla="*/ 506119 h 506119"/>
              <a:gd name="connsiteX4" fmla="*/ 0 w 2806700"/>
              <a:gd name="connsiteY4" fmla="*/ 0 h 506119"/>
              <a:gd name="connsiteX0" fmla="*/ 0 w 2806700"/>
              <a:gd name="connsiteY0" fmla="*/ 0 h 506119"/>
              <a:gd name="connsiteX1" fmla="*/ 2806700 w 2806700"/>
              <a:gd name="connsiteY1" fmla="*/ 0 h 506119"/>
              <a:gd name="connsiteX2" fmla="*/ 2806700 w 2806700"/>
              <a:gd name="connsiteY2" fmla="*/ 495300 h 506119"/>
              <a:gd name="connsiteX3" fmla="*/ 281778 w 2806700"/>
              <a:gd name="connsiteY3" fmla="*/ 506119 h 506119"/>
              <a:gd name="connsiteX4" fmla="*/ 105513 w 2806700"/>
              <a:gd name="connsiteY4" fmla="*/ 231087 h 506119"/>
              <a:gd name="connsiteX5" fmla="*/ 0 w 2806700"/>
              <a:gd name="connsiteY5" fmla="*/ 0 h 506119"/>
              <a:gd name="connsiteX0" fmla="*/ 153197 w 2959897"/>
              <a:gd name="connsiteY0" fmla="*/ 0 h 506119"/>
              <a:gd name="connsiteX1" fmla="*/ 2959897 w 2959897"/>
              <a:gd name="connsiteY1" fmla="*/ 0 h 506119"/>
              <a:gd name="connsiteX2" fmla="*/ 2959897 w 2959897"/>
              <a:gd name="connsiteY2" fmla="*/ 495300 h 506119"/>
              <a:gd name="connsiteX3" fmla="*/ 434975 w 2959897"/>
              <a:gd name="connsiteY3" fmla="*/ 506119 h 506119"/>
              <a:gd name="connsiteX4" fmla="*/ 0 w 2959897"/>
              <a:gd name="connsiteY4" fmla="*/ 335062 h 506119"/>
              <a:gd name="connsiteX5" fmla="*/ 153197 w 2959897"/>
              <a:gd name="connsiteY5" fmla="*/ 0 h 506119"/>
              <a:gd name="connsiteX0" fmla="*/ 246692 w 2959897"/>
              <a:gd name="connsiteY0" fmla="*/ 24768 h 506119"/>
              <a:gd name="connsiteX1" fmla="*/ 2959897 w 2959897"/>
              <a:gd name="connsiteY1" fmla="*/ 0 h 506119"/>
              <a:gd name="connsiteX2" fmla="*/ 2959897 w 2959897"/>
              <a:gd name="connsiteY2" fmla="*/ 495300 h 506119"/>
              <a:gd name="connsiteX3" fmla="*/ 434975 w 2959897"/>
              <a:gd name="connsiteY3" fmla="*/ 506119 h 506119"/>
              <a:gd name="connsiteX4" fmla="*/ 0 w 2959897"/>
              <a:gd name="connsiteY4" fmla="*/ 335062 h 506119"/>
              <a:gd name="connsiteX5" fmla="*/ 246692 w 2959897"/>
              <a:gd name="connsiteY5" fmla="*/ 24768 h 506119"/>
              <a:gd name="connsiteX0" fmla="*/ 246692 w 3016490"/>
              <a:gd name="connsiteY0" fmla="*/ 24768 h 506119"/>
              <a:gd name="connsiteX1" fmla="*/ 2959897 w 3016490"/>
              <a:gd name="connsiteY1" fmla="*/ 0 h 506119"/>
              <a:gd name="connsiteX2" fmla="*/ 2959897 w 3016490"/>
              <a:gd name="connsiteY2" fmla="*/ 495300 h 506119"/>
              <a:gd name="connsiteX3" fmla="*/ 434975 w 3016490"/>
              <a:gd name="connsiteY3" fmla="*/ 506119 h 506119"/>
              <a:gd name="connsiteX4" fmla="*/ 0 w 3016490"/>
              <a:gd name="connsiteY4" fmla="*/ 335062 h 506119"/>
              <a:gd name="connsiteX5" fmla="*/ 246692 w 3016490"/>
              <a:gd name="connsiteY5" fmla="*/ 24768 h 506119"/>
              <a:gd name="connsiteX0" fmla="*/ 246692 w 3046602"/>
              <a:gd name="connsiteY0" fmla="*/ 24768 h 506119"/>
              <a:gd name="connsiteX1" fmla="*/ 2959897 w 3046602"/>
              <a:gd name="connsiteY1" fmla="*/ 0 h 506119"/>
              <a:gd name="connsiteX2" fmla="*/ 2959897 w 3046602"/>
              <a:gd name="connsiteY2" fmla="*/ 495300 h 506119"/>
              <a:gd name="connsiteX3" fmla="*/ 434975 w 3046602"/>
              <a:gd name="connsiteY3" fmla="*/ 506119 h 506119"/>
              <a:gd name="connsiteX4" fmla="*/ 0 w 3046602"/>
              <a:gd name="connsiteY4" fmla="*/ 335062 h 506119"/>
              <a:gd name="connsiteX5" fmla="*/ 246692 w 3046602"/>
              <a:gd name="connsiteY5" fmla="*/ 24768 h 50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6602" h="506119">
                <a:moveTo>
                  <a:pt x="246692" y="24768"/>
                </a:moveTo>
                <a:lnTo>
                  <a:pt x="2959897" y="0"/>
                </a:lnTo>
                <a:cubicBezTo>
                  <a:pt x="3063151" y="172040"/>
                  <a:pt x="3087233" y="289304"/>
                  <a:pt x="2959897" y="495300"/>
                </a:cubicBezTo>
                <a:lnTo>
                  <a:pt x="434975" y="506119"/>
                </a:lnTo>
                <a:lnTo>
                  <a:pt x="0" y="335062"/>
                </a:lnTo>
                <a:lnTo>
                  <a:pt x="246692" y="24768"/>
                </a:lnTo>
                <a:close/>
              </a:path>
            </a:pathLst>
          </a:custGeom>
          <a:gradFill flip="none" rotWithShape="1">
            <a:gsLst>
              <a:gs pos="0">
                <a:srgbClr val="D6D6D6"/>
              </a:gs>
              <a:gs pos="100000">
                <a:srgbClr val="E0E0E0"/>
              </a:gs>
              <a:gs pos="36000">
                <a:srgbClr val="F7F7F7"/>
              </a:gs>
              <a:gs pos="76000">
                <a:sysClr val="window" lastClr="FFFFFF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태룡고딕240"/>
              <a:ea typeface="태룡고딕240"/>
              <a:cs typeface="+mn-cs"/>
            </a:endParaRPr>
          </a:p>
        </p:txBody>
      </p:sp>
      <p:sp>
        <p:nvSpPr>
          <p:cNvPr id="198" name="타원 197"/>
          <p:cNvSpPr/>
          <p:nvPr/>
        </p:nvSpPr>
        <p:spPr>
          <a:xfrm>
            <a:off x="7731064" y="1559913"/>
            <a:ext cx="728638" cy="728639"/>
          </a:xfrm>
          <a:prstGeom prst="ellipse">
            <a:avLst/>
          </a:prstGeom>
          <a:solidFill>
            <a:srgbClr val="DEB8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sp>
        <p:nvSpPr>
          <p:cNvPr id="200" name="타원 199"/>
          <p:cNvSpPr/>
          <p:nvPr/>
        </p:nvSpPr>
        <p:spPr>
          <a:xfrm>
            <a:off x="9619144" y="1559913"/>
            <a:ext cx="728638" cy="728639"/>
          </a:xfrm>
          <a:prstGeom prst="ellipse">
            <a:avLst/>
          </a:prstGeom>
          <a:solidFill>
            <a:srgbClr val="E293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sp>
        <p:nvSpPr>
          <p:cNvPr id="201" name="타원 200"/>
          <p:cNvSpPr/>
          <p:nvPr/>
        </p:nvSpPr>
        <p:spPr>
          <a:xfrm>
            <a:off x="8675104" y="1559913"/>
            <a:ext cx="728638" cy="728639"/>
          </a:xfrm>
          <a:prstGeom prst="ellipse">
            <a:avLst/>
          </a:prstGeom>
          <a:solidFill>
            <a:srgbClr val="408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sp>
        <p:nvSpPr>
          <p:cNvPr id="203" name="타원 202"/>
          <p:cNvSpPr/>
          <p:nvPr/>
        </p:nvSpPr>
        <p:spPr>
          <a:xfrm>
            <a:off x="10563184" y="1559913"/>
            <a:ext cx="728638" cy="728639"/>
          </a:xfrm>
          <a:prstGeom prst="ellipse">
            <a:avLst/>
          </a:prstGeom>
          <a:solidFill>
            <a:srgbClr val="99C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sp>
        <p:nvSpPr>
          <p:cNvPr id="204" name="직사각형 203"/>
          <p:cNvSpPr/>
          <p:nvPr/>
        </p:nvSpPr>
        <p:spPr>
          <a:xfrm>
            <a:off x="7636242" y="1092607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사용색상</a:t>
            </a:r>
            <a:endParaRPr lang="en-US" altLang="ko-K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205" name="그룹 204"/>
          <p:cNvGrpSpPr/>
          <p:nvPr/>
        </p:nvGrpSpPr>
        <p:grpSpPr>
          <a:xfrm>
            <a:off x="736982" y="3692574"/>
            <a:ext cx="1354905" cy="2193876"/>
            <a:chOff x="1605829" y="2384426"/>
            <a:chExt cx="638897" cy="812800"/>
          </a:xfrm>
          <a:solidFill>
            <a:schemeClr val="tx1"/>
          </a:solidFill>
        </p:grpSpPr>
        <p:sp>
          <p:nvSpPr>
            <p:cNvPr id="206" name="Freeform 264"/>
            <p:cNvSpPr>
              <a:spLocks/>
            </p:cNvSpPr>
            <p:nvPr/>
          </p:nvSpPr>
          <p:spPr bwMode="auto">
            <a:xfrm>
              <a:off x="1607417" y="2795588"/>
              <a:ext cx="6350" cy="0"/>
            </a:xfrm>
            <a:custGeom>
              <a:avLst/>
              <a:gdLst>
                <a:gd name="T0" fmla="*/ 4 w 4"/>
                <a:gd name="T1" fmla="*/ 1 w 4"/>
                <a:gd name="T2" fmla="*/ 0 w 4"/>
                <a:gd name="T3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07" name="Freeform 266"/>
            <p:cNvSpPr>
              <a:spLocks/>
            </p:cNvSpPr>
            <p:nvPr/>
          </p:nvSpPr>
          <p:spPr bwMode="auto">
            <a:xfrm>
              <a:off x="1620117" y="2798763"/>
              <a:ext cx="19050" cy="3175"/>
            </a:xfrm>
            <a:custGeom>
              <a:avLst/>
              <a:gdLst>
                <a:gd name="T0" fmla="*/ 12 w 12"/>
                <a:gd name="T1" fmla="*/ 0 h 2"/>
                <a:gd name="T2" fmla="*/ 10 w 12"/>
                <a:gd name="T3" fmla="*/ 2 h 2"/>
                <a:gd name="T4" fmla="*/ 8 w 12"/>
                <a:gd name="T5" fmla="*/ 2 h 2"/>
                <a:gd name="T6" fmla="*/ 4 w 12"/>
                <a:gd name="T7" fmla="*/ 2 h 2"/>
                <a:gd name="T8" fmla="*/ 0 w 12"/>
                <a:gd name="T9" fmla="*/ 2 h 2"/>
                <a:gd name="T10" fmla="*/ 4 w 12"/>
                <a:gd name="T11" fmla="*/ 2 h 2"/>
                <a:gd name="T12" fmla="*/ 8 w 12"/>
                <a:gd name="T13" fmla="*/ 2 h 2"/>
                <a:gd name="T14" fmla="*/ 10 w 12"/>
                <a:gd name="T15" fmla="*/ 2 h 2"/>
                <a:gd name="T16" fmla="*/ 12 w 12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">
                  <a:moveTo>
                    <a:pt x="12" y="0"/>
                  </a:moveTo>
                  <a:lnTo>
                    <a:pt x="10" y="2"/>
                  </a:lnTo>
                  <a:lnTo>
                    <a:pt x="8" y="2"/>
                  </a:lnTo>
                  <a:lnTo>
                    <a:pt x="4" y="2"/>
                  </a:lnTo>
                  <a:lnTo>
                    <a:pt x="0" y="2"/>
                  </a:lnTo>
                  <a:lnTo>
                    <a:pt x="4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08" name="Freeform 750"/>
            <p:cNvSpPr>
              <a:spLocks/>
            </p:cNvSpPr>
            <p:nvPr/>
          </p:nvSpPr>
          <p:spPr bwMode="auto">
            <a:xfrm>
              <a:off x="1628054" y="2432050"/>
              <a:ext cx="11113" cy="34925"/>
            </a:xfrm>
            <a:custGeom>
              <a:avLst/>
              <a:gdLst>
                <a:gd name="T0" fmla="*/ 7 w 7"/>
                <a:gd name="T1" fmla="*/ 0 h 22"/>
                <a:gd name="T2" fmla="*/ 7 w 7"/>
                <a:gd name="T3" fmla="*/ 4 h 22"/>
                <a:gd name="T4" fmla="*/ 7 w 7"/>
                <a:gd name="T5" fmla="*/ 21 h 22"/>
                <a:gd name="T6" fmla="*/ 0 w 7"/>
                <a:gd name="T7" fmla="*/ 22 h 22"/>
                <a:gd name="T8" fmla="*/ 0 w 7"/>
                <a:gd name="T9" fmla="*/ 17 h 22"/>
                <a:gd name="T10" fmla="*/ 0 w 7"/>
                <a:gd name="T11" fmla="*/ 17 h 22"/>
                <a:gd name="T12" fmla="*/ 1 w 7"/>
                <a:gd name="T13" fmla="*/ 18 h 22"/>
                <a:gd name="T14" fmla="*/ 3 w 7"/>
                <a:gd name="T15" fmla="*/ 17 h 22"/>
                <a:gd name="T16" fmla="*/ 4 w 7"/>
                <a:gd name="T17" fmla="*/ 15 h 22"/>
                <a:gd name="T18" fmla="*/ 4 w 7"/>
                <a:gd name="T19" fmla="*/ 13 h 22"/>
                <a:gd name="T20" fmla="*/ 3 w 7"/>
                <a:gd name="T21" fmla="*/ 12 h 22"/>
                <a:gd name="T22" fmla="*/ 1 w 7"/>
                <a:gd name="T23" fmla="*/ 10 h 22"/>
                <a:gd name="T24" fmla="*/ 0 w 7"/>
                <a:gd name="T25" fmla="*/ 10 h 22"/>
                <a:gd name="T26" fmla="*/ 0 w 7"/>
                <a:gd name="T27" fmla="*/ 2 h 22"/>
                <a:gd name="T28" fmla="*/ 3 w 7"/>
                <a:gd name="T29" fmla="*/ 1 h 22"/>
                <a:gd name="T30" fmla="*/ 7 w 7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22">
                  <a:moveTo>
                    <a:pt x="7" y="0"/>
                  </a:moveTo>
                  <a:lnTo>
                    <a:pt x="7" y="4"/>
                  </a:lnTo>
                  <a:lnTo>
                    <a:pt x="7" y="21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18"/>
                  </a:lnTo>
                  <a:lnTo>
                    <a:pt x="3" y="17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3" y="12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2"/>
                  </a:lnTo>
                  <a:lnTo>
                    <a:pt x="3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09" name="Freeform 751"/>
            <p:cNvSpPr>
              <a:spLocks/>
            </p:cNvSpPr>
            <p:nvPr/>
          </p:nvSpPr>
          <p:spPr bwMode="auto">
            <a:xfrm>
              <a:off x="1628054" y="2525713"/>
              <a:ext cx="11113" cy="41275"/>
            </a:xfrm>
            <a:custGeom>
              <a:avLst/>
              <a:gdLst>
                <a:gd name="T0" fmla="*/ 3 w 7"/>
                <a:gd name="T1" fmla="*/ 0 h 26"/>
                <a:gd name="T2" fmla="*/ 7 w 7"/>
                <a:gd name="T3" fmla="*/ 0 h 26"/>
                <a:gd name="T4" fmla="*/ 7 w 7"/>
                <a:gd name="T5" fmla="*/ 26 h 26"/>
                <a:gd name="T6" fmla="*/ 3 w 7"/>
                <a:gd name="T7" fmla="*/ 26 h 26"/>
                <a:gd name="T8" fmla="*/ 0 w 7"/>
                <a:gd name="T9" fmla="*/ 26 h 26"/>
                <a:gd name="T10" fmla="*/ 0 w 7"/>
                <a:gd name="T11" fmla="*/ 15 h 26"/>
                <a:gd name="T12" fmla="*/ 1 w 7"/>
                <a:gd name="T13" fmla="*/ 15 h 26"/>
                <a:gd name="T14" fmla="*/ 3 w 7"/>
                <a:gd name="T15" fmla="*/ 15 h 26"/>
                <a:gd name="T16" fmla="*/ 4 w 7"/>
                <a:gd name="T17" fmla="*/ 14 h 26"/>
                <a:gd name="T18" fmla="*/ 5 w 7"/>
                <a:gd name="T19" fmla="*/ 13 h 26"/>
                <a:gd name="T20" fmla="*/ 5 w 7"/>
                <a:gd name="T21" fmla="*/ 11 h 26"/>
                <a:gd name="T22" fmla="*/ 4 w 7"/>
                <a:gd name="T23" fmla="*/ 10 h 26"/>
                <a:gd name="T24" fmla="*/ 3 w 7"/>
                <a:gd name="T25" fmla="*/ 9 h 26"/>
                <a:gd name="T26" fmla="*/ 0 w 7"/>
                <a:gd name="T27" fmla="*/ 9 h 26"/>
                <a:gd name="T28" fmla="*/ 0 w 7"/>
                <a:gd name="T29" fmla="*/ 0 h 26"/>
                <a:gd name="T30" fmla="*/ 3 w 7"/>
                <a:gd name="T3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26">
                  <a:moveTo>
                    <a:pt x="3" y="0"/>
                  </a:moveTo>
                  <a:lnTo>
                    <a:pt x="7" y="0"/>
                  </a:lnTo>
                  <a:lnTo>
                    <a:pt x="7" y="26"/>
                  </a:lnTo>
                  <a:lnTo>
                    <a:pt x="3" y="26"/>
                  </a:lnTo>
                  <a:lnTo>
                    <a:pt x="0" y="26"/>
                  </a:lnTo>
                  <a:lnTo>
                    <a:pt x="0" y="15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4" y="14"/>
                  </a:lnTo>
                  <a:lnTo>
                    <a:pt x="5" y="13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3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10" name="Freeform 752"/>
            <p:cNvSpPr>
              <a:spLocks/>
            </p:cNvSpPr>
            <p:nvPr/>
          </p:nvSpPr>
          <p:spPr bwMode="auto">
            <a:xfrm>
              <a:off x="1628054" y="2478088"/>
              <a:ext cx="11113" cy="36513"/>
            </a:xfrm>
            <a:custGeom>
              <a:avLst/>
              <a:gdLst>
                <a:gd name="T0" fmla="*/ 3 w 7"/>
                <a:gd name="T1" fmla="*/ 0 h 23"/>
                <a:gd name="T2" fmla="*/ 7 w 7"/>
                <a:gd name="T3" fmla="*/ 0 h 23"/>
                <a:gd name="T4" fmla="*/ 7 w 7"/>
                <a:gd name="T5" fmla="*/ 23 h 23"/>
                <a:gd name="T6" fmla="*/ 3 w 7"/>
                <a:gd name="T7" fmla="*/ 23 h 23"/>
                <a:gd name="T8" fmla="*/ 0 w 7"/>
                <a:gd name="T9" fmla="*/ 23 h 23"/>
                <a:gd name="T10" fmla="*/ 0 w 7"/>
                <a:gd name="T11" fmla="*/ 21 h 23"/>
                <a:gd name="T12" fmla="*/ 0 w 7"/>
                <a:gd name="T13" fmla="*/ 21 h 23"/>
                <a:gd name="T14" fmla="*/ 1 w 7"/>
                <a:gd name="T15" fmla="*/ 21 h 23"/>
                <a:gd name="T16" fmla="*/ 3 w 7"/>
                <a:gd name="T17" fmla="*/ 19 h 23"/>
                <a:gd name="T18" fmla="*/ 4 w 7"/>
                <a:gd name="T19" fmla="*/ 18 h 23"/>
                <a:gd name="T20" fmla="*/ 4 w 7"/>
                <a:gd name="T21" fmla="*/ 17 h 23"/>
                <a:gd name="T22" fmla="*/ 3 w 7"/>
                <a:gd name="T23" fmla="*/ 14 h 23"/>
                <a:gd name="T24" fmla="*/ 1 w 7"/>
                <a:gd name="T25" fmla="*/ 13 h 23"/>
                <a:gd name="T26" fmla="*/ 0 w 7"/>
                <a:gd name="T27" fmla="*/ 13 h 23"/>
                <a:gd name="T28" fmla="*/ 0 w 7"/>
                <a:gd name="T29" fmla="*/ 0 h 23"/>
                <a:gd name="T30" fmla="*/ 3 w 7"/>
                <a:gd name="T3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23">
                  <a:moveTo>
                    <a:pt x="3" y="0"/>
                  </a:moveTo>
                  <a:lnTo>
                    <a:pt x="7" y="0"/>
                  </a:lnTo>
                  <a:lnTo>
                    <a:pt x="7" y="23"/>
                  </a:lnTo>
                  <a:lnTo>
                    <a:pt x="3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3" y="19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3" y="14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11" name="Freeform 753"/>
            <p:cNvSpPr>
              <a:spLocks/>
            </p:cNvSpPr>
            <p:nvPr/>
          </p:nvSpPr>
          <p:spPr bwMode="auto">
            <a:xfrm>
              <a:off x="1628054" y="2997200"/>
              <a:ext cx="11113" cy="39688"/>
            </a:xfrm>
            <a:custGeom>
              <a:avLst/>
              <a:gdLst>
                <a:gd name="T0" fmla="*/ 0 w 7"/>
                <a:gd name="T1" fmla="*/ 0 h 25"/>
                <a:gd name="T2" fmla="*/ 3 w 7"/>
                <a:gd name="T3" fmla="*/ 1 h 25"/>
                <a:gd name="T4" fmla="*/ 7 w 7"/>
                <a:gd name="T5" fmla="*/ 2 h 25"/>
                <a:gd name="T6" fmla="*/ 7 w 7"/>
                <a:gd name="T7" fmla="*/ 25 h 25"/>
                <a:gd name="T8" fmla="*/ 4 w 7"/>
                <a:gd name="T9" fmla="*/ 25 h 25"/>
                <a:gd name="T10" fmla="*/ 0 w 7"/>
                <a:gd name="T11" fmla="*/ 23 h 25"/>
                <a:gd name="T12" fmla="*/ 0 w 7"/>
                <a:gd name="T13" fmla="*/ 23 h 25"/>
                <a:gd name="T14" fmla="*/ 0 w 7"/>
                <a:gd name="T15" fmla="*/ 16 h 25"/>
                <a:gd name="T16" fmla="*/ 1 w 7"/>
                <a:gd name="T17" fmla="*/ 17 h 25"/>
                <a:gd name="T18" fmla="*/ 4 w 7"/>
                <a:gd name="T19" fmla="*/ 17 h 25"/>
                <a:gd name="T20" fmla="*/ 5 w 7"/>
                <a:gd name="T21" fmla="*/ 16 h 25"/>
                <a:gd name="T22" fmla="*/ 7 w 7"/>
                <a:gd name="T23" fmla="*/ 14 h 25"/>
                <a:gd name="T24" fmla="*/ 7 w 7"/>
                <a:gd name="T25" fmla="*/ 12 h 25"/>
                <a:gd name="T26" fmla="*/ 5 w 7"/>
                <a:gd name="T27" fmla="*/ 10 h 25"/>
                <a:gd name="T28" fmla="*/ 4 w 7"/>
                <a:gd name="T29" fmla="*/ 10 h 25"/>
                <a:gd name="T30" fmla="*/ 1 w 7"/>
                <a:gd name="T31" fmla="*/ 9 h 25"/>
                <a:gd name="T32" fmla="*/ 0 w 7"/>
                <a:gd name="T33" fmla="*/ 9 h 25"/>
                <a:gd name="T34" fmla="*/ 0 w 7"/>
                <a:gd name="T3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25">
                  <a:moveTo>
                    <a:pt x="0" y="0"/>
                  </a:moveTo>
                  <a:lnTo>
                    <a:pt x="3" y="1"/>
                  </a:lnTo>
                  <a:lnTo>
                    <a:pt x="7" y="2"/>
                  </a:lnTo>
                  <a:lnTo>
                    <a:pt x="7" y="25"/>
                  </a:lnTo>
                  <a:lnTo>
                    <a:pt x="4" y="25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1" y="17"/>
                  </a:lnTo>
                  <a:lnTo>
                    <a:pt x="4" y="17"/>
                  </a:lnTo>
                  <a:lnTo>
                    <a:pt x="5" y="16"/>
                  </a:lnTo>
                  <a:lnTo>
                    <a:pt x="7" y="14"/>
                  </a:lnTo>
                  <a:lnTo>
                    <a:pt x="7" y="12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12" name="Freeform 754"/>
            <p:cNvSpPr>
              <a:spLocks/>
            </p:cNvSpPr>
            <p:nvPr/>
          </p:nvSpPr>
          <p:spPr bwMode="auto">
            <a:xfrm>
              <a:off x="1630363" y="2384426"/>
              <a:ext cx="614363" cy="812800"/>
            </a:xfrm>
            <a:custGeom>
              <a:avLst/>
              <a:gdLst>
                <a:gd name="T0" fmla="*/ 365 w 387"/>
                <a:gd name="T1" fmla="*/ 1 h 512"/>
                <a:gd name="T2" fmla="*/ 383 w 387"/>
                <a:gd name="T3" fmla="*/ 13 h 512"/>
                <a:gd name="T4" fmla="*/ 387 w 387"/>
                <a:gd name="T5" fmla="*/ 41 h 512"/>
                <a:gd name="T6" fmla="*/ 386 w 387"/>
                <a:gd name="T7" fmla="*/ 486 h 512"/>
                <a:gd name="T8" fmla="*/ 377 w 387"/>
                <a:gd name="T9" fmla="*/ 505 h 512"/>
                <a:gd name="T10" fmla="*/ 358 w 387"/>
                <a:gd name="T11" fmla="*/ 512 h 512"/>
                <a:gd name="T12" fmla="*/ 35 w 387"/>
                <a:gd name="T13" fmla="*/ 512 h 512"/>
                <a:gd name="T14" fmla="*/ 26 w 387"/>
                <a:gd name="T15" fmla="*/ 512 h 512"/>
                <a:gd name="T16" fmla="*/ 17 w 387"/>
                <a:gd name="T17" fmla="*/ 511 h 512"/>
                <a:gd name="T18" fmla="*/ 2 w 387"/>
                <a:gd name="T19" fmla="*/ 492 h 512"/>
                <a:gd name="T20" fmla="*/ 2 w 387"/>
                <a:gd name="T21" fmla="*/ 482 h 512"/>
                <a:gd name="T22" fmla="*/ 5 w 387"/>
                <a:gd name="T23" fmla="*/ 480 h 512"/>
                <a:gd name="T24" fmla="*/ 6 w 387"/>
                <a:gd name="T25" fmla="*/ 478 h 512"/>
                <a:gd name="T26" fmla="*/ 4 w 387"/>
                <a:gd name="T27" fmla="*/ 475 h 512"/>
                <a:gd name="T28" fmla="*/ 1 w 387"/>
                <a:gd name="T29" fmla="*/ 469 h 512"/>
                <a:gd name="T30" fmla="*/ 8 w 387"/>
                <a:gd name="T31" fmla="*/ 469 h 512"/>
                <a:gd name="T32" fmla="*/ 8 w 387"/>
                <a:gd name="T33" fmla="*/ 480 h 512"/>
                <a:gd name="T34" fmla="*/ 10 w 387"/>
                <a:gd name="T35" fmla="*/ 496 h 512"/>
                <a:gd name="T36" fmla="*/ 25 w 387"/>
                <a:gd name="T37" fmla="*/ 504 h 512"/>
                <a:gd name="T38" fmla="*/ 323 w 387"/>
                <a:gd name="T39" fmla="*/ 505 h 512"/>
                <a:gd name="T40" fmla="*/ 341 w 387"/>
                <a:gd name="T41" fmla="*/ 507 h 512"/>
                <a:gd name="T42" fmla="*/ 362 w 387"/>
                <a:gd name="T43" fmla="*/ 504 h 512"/>
                <a:gd name="T44" fmla="*/ 377 w 387"/>
                <a:gd name="T45" fmla="*/ 495 h 512"/>
                <a:gd name="T46" fmla="*/ 379 w 387"/>
                <a:gd name="T47" fmla="*/ 27 h 512"/>
                <a:gd name="T48" fmla="*/ 370 w 387"/>
                <a:gd name="T49" fmla="*/ 10 h 512"/>
                <a:gd name="T50" fmla="*/ 352 w 387"/>
                <a:gd name="T51" fmla="*/ 7 h 512"/>
                <a:gd name="T52" fmla="*/ 332 w 387"/>
                <a:gd name="T53" fmla="*/ 7 h 512"/>
                <a:gd name="T54" fmla="*/ 34 w 387"/>
                <a:gd name="T55" fmla="*/ 7 h 512"/>
                <a:gd name="T56" fmla="*/ 22 w 387"/>
                <a:gd name="T57" fmla="*/ 8 h 512"/>
                <a:gd name="T58" fmla="*/ 14 w 387"/>
                <a:gd name="T59" fmla="*/ 12 h 512"/>
                <a:gd name="T60" fmla="*/ 10 w 387"/>
                <a:gd name="T61" fmla="*/ 18 h 512"/>
                <a:gd name="T62" fmla="*/ 5 w 387"/>
                <a:gd name="T63" fmla="*/ 22 h 512"/>
                <a:gd name="T64" fmla="*/ 5 w 387"/>
                <a:gd name="T65" fmla="*/ 12 h 512"/>
                <a:gd name="T66" fmla="*/ 27 w 387"/>
                <a:gd name="T67" fmla="*/ 0 h 512"/>
                <a:gd name="T68" fmla="*/ 343 w 387"/>
                <a:gd name="T6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7" h="512">
                  <a:moveTo>
                    <a:pt x="355" y="0"/>
                  </a:moveTo>
                  <a:lnTo>
                    <a:pt x="365" y="1"/>
                  </a:lnTo>
                  <a:lnTo>
                    <a:pt x="375" y="5"/>
                  </a:lnTo>
                  <a:lnTo>
                    <a:pt x="383" y="13"/>
                  </a:lnTo>
                  <a:lnTo>
                    <a:pt x="386" y="26"/>
                  </a:lnTo>
                  <a:lnTo>
                    <a:pt x="387" y="41"/>
                  </a:lnTo>
                  <a:lnTo>
                    <a:pt x="386" y="55"/>
                  </a:lnTo>
                  <a:lnTo>
                    <a:pt x="386" y="486"/>
                  </a:lnTo>
                  <a:lnTo>
                    <a:pt x="383" y="497"/>
                  </a:lnTo>
                  <a:lnTo>
                    <a:pt x="377" y="505"/>
                  </a:lnTo>
                  <a:lnTo>
                    <a:pt x="369" y="509"/>
                  </a:lnTo>
                  <a:lnTo>
                    <a:pt x="358" y="512"/>
                  </a:lnTo>
                  <a:lnTo>
                    <a:pt x="347" y="512"/>
                  </a:lnTo>
                  <a:lnTo>
                    <a:pt x="35" y="512"/>
                  </a:lnTo>
                  <a:lnTo>
                    <a:pt x="31" y="512"/>
                  </a:lnTo>
                  <a:lnTo>
                    <a:pt x="26" y="512"/>
                  </a:lnTo>
                  <a:lnTo>
                    <a:pt x="21" y="512"/>
                  </a:lnTo>
                  <a:lnTo>
                    <a:pt x="17" y="511"/>
                  </a:lnTo>
                  <a:lnTo>
                    <a:pt x="6" y="503"/>
                  </a:lnTo>
                  <a:lnTo>
                    <a:pt x="2" y="492"/>
                  </a:lnTo>
                  <a:lnTo>
                    <a:pt x="1" y="482"/>
                  </a:lnTo>
                  <a:lnTo>
                    <a:pt x="2" y="482"/>
                  </a:lnTo>
                  <a:lnTo>
                    <a:pt x="4" y="482"/>
                  </a:lnTo>
                  <a:lnTo>
                    <a:pt x="5" y="480"/>
                  </a:lnTo>
                  <a:lnTo>
                    <a:pt x="6" y="479"/>
                  </a:lnTo>
                  <a:lnTo>
                    <a:pt x="6" y="478"/>
                  </a:lnTo>
                  <a:lnTo>
                    <a:pt x="6" y="476"/>
                  </a:lnTo>
                  <a:lnTo>
                    <a:pt x="4" y="475"/>
                  </a:lnTo>
                  <a:lnTo>
                    <a:pt x="0" y="474"/>
                  </a:lnTo>
                  <a:lnTo>
                    <a:pt x="1" y="469"/>
                  </a:lnTo>
                  <a:lnTo>
                    <a:pt x="4" y="467"/>
                  </a:lnTo>
                  <a:lnTo>
                    <a:pt x="8" y="469"/>
                  </a:lnTo>
                  <a:lnTo>
                    <a:pt x="8" y="476"/>
                  </a:lnTo>
                  <a:lnTo>
                    <a:pt x="8" y="480"/>
                  </a:lnTo>
                  <a:lnTo>
                    <a:pt x="8" y="486"/>
                  </a:lnTo>
                  <a:lnTo>
                    <a:pt x="10" y="496"/>
                  </a:lnTo>
                  <a:lnTo>
                    <a:pt x="17" y="501"/>
                  </a:lnTo>
                  <a:lnTo>
                    <a:pt x="25" y="504"/>
                  </a:lnTo>
                  <a:lnTo>
                    <a:pt x="35" y="505"/>
                  </a:lnTo>
                  <a:lnTo>
                    <a:pt x="323" y="505"/>
                  </a:lnTo>
                  <a:lnTo>
                    <a:pt x="332" y="505"/>
                  </a:lnTo>
                  <a:lnTo>
                    <a:pt x="341" y="507"/>
                  </a:lnTo>
                  <a:lnTo>
                    <a:pt x="352" y="505"/>
                  </a:lnTo>
                  <a:lnTo>
                    <a:pt x="362" y="504"/>
                  </a:lnTo>
                  <a:lnTo>
                    <a:pt x="370" y="501"/>
                  </a:lnTo>
                  <a:lnTo>
                    <a:pt x="377" y="495"/>
                  </a:lnTo>
                  <a:lnTo>
                    <a:pt x="379" y="486"/>
                  </a:lnTo>
                  <a:lnTo>
                    <a:pt x="379" y="27"/>
                  </a:lnTo>
                  <a:lnTo>
                    <a:pt x="377" y="17"/>
                  </a:lnTo>
                  <a:lnTo>
                    <a:pt x="370" y="10"/>
                  </a:lnTo>
                  <a:lnTo>
                    <a:pt x="362" y="8"/>
                  </a:lnTo>
                  <a:lnTo>
                    <a:pt x="352" y="7"/>
                  </a:lnTo>
                  <a:lnTo>
                    <a:pt x="341" y="7"/>
                  </a:lnTo>
                  <a:lnTo>
                    <a:pt x="332" y="7"/>
                  </a:lnTo>
                  <a:lnTo>
                    <a:pt x="40" y="7"/>
                  </a:lnTo>
                  <a:lnTo>
                    <a:pt x="34" y="7"/>
                  </a:lnTo>
                  <a:lnTo>
                    <a:pt x="27" y="7"/>
                  </a:lnTo>
                  <a:lnTo>
                    <a:pt x="22" y="8"/>
                  </a:lnTo>
                  <a:lnTo>
                    <a:pt x="18" y="9"/>
                  </a:lnTo>
                  <a:lnTo>
                    <a:pt x="14" y="12"/>
                  </a:lnTo>
                  <a:lnTo>
                    <a:pt x="12" y="14"/>
                  </a:lnTo>
                  <a:lnTo>
                    <a:pt x="10" y="18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1" y="24"/>
                  </a:lnTo>
                  <a:lnTo>
                    <a:pt x="5" y="12"/>
                  </a:lnTo>
                  <a:lnTo>
                    <a:pt x="15" y="3"/>
                  </a:lnTo>
                  <a:lnTo>
                    <a:pt x="27" y="0"/>
                  </a:lnTo>
                  <a:lnTo>
                    <a:pt x="332" y="0"/>
                  </a:lnTo>
                  <a:lnTo>
                    <a:pt x="343" y="0"/>
                  </a:lnTo>
                  <a:lnTo>
                    <a:pt x="355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13" name="Freeform 755"/>
            <p:cNvSpPr>
              <a:spLocks/>
            </p:cNvSpPr>
            <p:nvPr/>
          </p:nvSpPr>
          <p:spPr bwMode="auto">
            <a:xfrm>
              <a:off x="1628054" y="2576513"/>
              <a:ext cx="11113" cy="30163"/>
            </a:xfrm>
            <a:custGeom>
              <a:avLst/>
              <a:gdLst>
                <a:gd name="T0" fmla="*/ 3 w 7"/>
                <a:gd name="T1" fmla="*/ 0 h 19"/>
                <a:gd name="T2" fmla="*/ 7 w 7"/>
                <a:gd name="T3" fmla="*/ 2 h 19"/>
                <a:gd name="T4" fmla="*/ 7 w 7"/>
                <a:gd name="T5" fmla="*/ 19 h 19"/>
                <a:gd name="T6" fmla="*/ 3 w 7"/>
                <a:gd name="T7" fmla="*/ 19 h 19"/>
                <a:gd name="T8" fmla="*/ 0 w 7"/>
                <a:gd name="T9" fmla="*/ 19 h 19"/>
                <a:gd name="T10" fmla="*/ 0 w 7"/>
                <a:gd name="T11" fmla="*/ 17 h 19"/>
                <a:gd name="T12" fmla="*/ 1 w 7"/>
                <a:gd name="T13" fmla="*/ 17 h 19"/>
                <a:gd name="T14" fmla="*/ 3 w 7"/>
                <a:gd name="T15" fmla="*/ 17 h 19"/>
                <a:gd name="T16" fmla="*/ 4 w 7"/>
                <a:gd name="T17" fmla="*/ 16 h 19"/>
                <a:gd name="T18" fmla="*/ 5 w 7"/>
                <a:gd name="T19" fmla="*/ 15 h 19"/>
                <a:gd name="T20" fmla="*/ 5 w 7"/>
                <a:gd name="T21" fmla="*/ 13 h 19"/>
                <a:gd name="T22" fmla="*/ 4 w 7"/>
                <a:gd name="T23" fmla="*/ 12 h 19"/>
                <a:gd name="T24" fmla="*/ 3 w 7"/>
                <a:gd name="T25" fmla="*/ 11 h 19"/>
                <a:gd name="T26" fmla="*/ 0 w 7"/>
                <a:gd name="T27" fmla="*/ 11 h 19"/>
                <a:gd name="T28" fmla="*/ 0 w 7"/>
                <a:gd name="T29" fmla="*/ 0 h 19"/>
                <a:gd name="T30" fmla="*/ 3 w 7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19">
                  <a:moveTo>
                    <a:pt x="3" y="0"/>
                  </a:moveTo>
                  <a:lnTo>
                    <a:pt x="7" y="2"/>
                  </a:lnTo>
                  <a:lnTo>
                    <a:pt x="7" y="19"/>
                  </a:lnTo>
                  <a:lnTo>
                    <a:pt x="3" y="19"/>
                  </a:lnTo>
                  <a:lnTo>
                    <a:pt x="0" y="19"/>
                  </a:lnTo>
                  <a:lnTo>
                    <a:pt x="0" y="17"/>
                  </a:lnTo>
                  <a:lnTo>
                    <a:pt x="1" y="17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14" name="Freeform 756"/>
            <p:cNvSpPr>
              <a:spLocks/>
            </p:cNvSpPr>
            <p:nvPr/>
          </p:nvSpPr>
          <p:spPr bwMode="auto">
            <a:xfrm>
              <a:off x="1628054" y="2768600"/>
              <a:ext cx="11113" cy="30163"/>
            </a:xfrm>
            <a:custGeom>
              <a:avLst/>
              <a:gdLst>
                <a:gd name="T0" fmla="*/ 0 w 7"/>
                <a:gd name="T1" fmla="*/ 0 h 19"/>
                <a:gd name="T2" fmla="*/ 3 w 7"/>
                <a:gd name="T3" fmla="*/ 0 h 19"/>
                <a:gd name="T4" fmla="*/ 7 w 7"/>
                <a:gd name="T5" fmla="*/ 1 h 19"/>
                <a:gd name="T6" fmla="*/ 7 w 7"/>
                <a:gd name="T7" fmla="*/ 19 h 19"/>
                <a:gd name="T8" fmla="*/ 3 w 7"/>
                <a:gd name="T9" fmla="*/ 18 h 19"/>
                <a:gd name="T10" fmla="*/ 0 w 7"/>
                <a:gd name="T11" fmla="*/ 18 h 19"/>
                <a:gd name="T12" fmla="*/ 0 w 7"/>
                <a:gd name="T13" fmla="*/ 13 h 19"/>
                <a:gd name="T14" fmla="*/ 1 w 7"/>
                <a:gd name="T15" fmla="*/ 13 h 19"/>
                <a:gd name="T16" fmla="*/ 3 w 7"/>
                <a:gd name="T17" fmla="*/ 13 h 19"/>
                <a:gd name="T18" fmla="*/ 5 w 7"/>
                <a:gd name="T19" fmla="*/ 12 h 19"/>
                <a:gd name="T20" fmla="*/ 5 w 7"/>
                <a:gd name="T21" fmla="*/ 10 h 19"/>
                <a:gd name="T22" fmla="*/ 5 w 7"/>
                <a:gd name="T23" fmla="*/ 9 h 19"/>
                <a:gd name="T24" fmla="*/ 5 w 7"/>
                <a:gd name="T25" fmla="*/ 8 h 19"/>
                <a:gd name="T26" fmla="*/ 3 w 7"/>
                <a:gd name="T27" fmla="*/ 6 h 19"/>
                <a:gd name="T28" fmla="*/ 0 w 7"/>
                <a:gd name="T29" fmla="*/ 5 h 19"/>
                <a:gd name="T30" fmla="*/ 0 w 7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19">
                  <a:moveTo>
                    <a:pt x="0" y="0"/>
                  </a:moveTo>
                  <a:lnTo>
                    <a:pt x="3" y="0"/>
                  </a:lnTo>
                  <a:lnTo>
                    <a:pt x="7" y="1"/>
                  </a:lnTo>
                  <a:lnTo>
                    <a:pt x="7" y="19"/>
                  </a:lnTo>
                  <a:lnTo>
                    <a:pt x="3" y="18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1" y="13"/>
                  </a:lnTo>
                  <a:lnTo>
                    <a:pt x="3" y="13"/>
                  </a:lnTo>
                  <a:lnTo>
                    <a:pt x="5" y="12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3" y="6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15" name="Freeform 757"/>
            <p:cNvSpPr>
              <a:spLocks/>
            </p:cNvSpPr>
            <p:nvPr/>
          </p:nvSpPr>
          <p:spPr bwMode="auto">
            <a:xfrm>
              <a:off x="1628054" y="3087688"/>
              <a:ext cx="11113" cy="31750"/>
            </a:xfrm>
            <a:custGeom>
              <a:avLst/>
              <a:gdLst>
                <a:gd name="T0" fmla="*/ 1 w 7"/>
                <a:gd name="T1" fmla="*/ 0 h 20"/>
                <a:gd name="T2" fmla="*/ 4 w 7"/>
                <a:gd name="T3" fmla="*/ 2 h 20"/>
                <a:gd name="T4" fmla="*/ 7 w 7"/>
                <a:gd name="T5" fmla="*/ 2 h 20"/>
                <a:gd name="T6" fmla="*/ 7 w 7"/>
                <a:gd name="T7" fmla="*/ 20 h 20"/>
                <a:gd name="T8" fmla="*/ 3 w 7"/>
                <a:gd name="T9" fmla="*/ 19 h 20"/>
                <a:gd name="T10" fmla="*/ 0 w 7"/>
                <a:gd name="T11" fmla="*/ 19 h 20"/>
                <a:gd name="T12" fmla="*/ 0 w 7"/>
                <a:gd name="T13" fmla="*/ 12 h 20"/>
                <a:gd name="T14" fmla="*/ 0 w 7"/>
                <a:gd name="T15" fmla="*/ 14 h 20"/>
                <a:gd name="T16" fmla="*/ 3 w 7"/>
                <a:gd name="T17" fmla="*/ 14 h 20"/>
                <a:gd name="T18" fmla="*/ 4 w 7"/>
                <a:gd name="T19" fmla="*/ 12 h 20"/>
                <a:gd name="T20" fmla="*/ 4 w 7"/>
                <a:gd name="T21" fmla="*/ 11 h 20"/>
                <a:gd name="T22" fmla="*/ 5 w 7"/>
                <a:gd name="T23" fmla="*/ 10 h 20"/>
                <a:gd name="T24" fmla="*/ 4 w 7"/>
                <a:gd name="T25" fmla="*/ 7 h 20"/>
                <a:gd name="T26" fmla="*/ 3 w 7"/>
                <a:gd name="T27" fmla="*/ 7 h 20"/>
                <a:gd name="T28" fmla="*/ 0 w 7"/>
                <a:gd name="T29" fmla="*/ 6 h 20"/>
                <a:gd name="T30" fmla="*/ 0 w 7"/>
                <a:gd name="T31" fmla="*/ 0 h 20"/>
                <a:gd name="T32" fmla="*/ 1 w 7"/>
                <a:gd name="T3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20">
                  <a:moveTo>
                    <a:pt x="1" y="0"/>
                  </a:moveTo>
                  <a:lnTo>
                    <a:pt x="4" y="2"/>
                  </a:lnTo>
                  <a:lnTo>
                    <a:pt x="7" y="2"/>
                  </a:lnTo>
                  <a:lnTo>
                    <a:pt x="7" y="20"/>
                  </a:lnTo>
                  <a:lnTo>
                    <a:pt x="3" y="19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4" y="7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16" name="Freeform 758"/>
            <p:cNvSpPr>
              <a:spLocks/>
            </p:cNvSpPr>
            <p:nvPr/>
          </p:nvSpPr>
          <p:spPr bwMode="auto">
            <a:xfrm>
              <a:off x="1628054" y="2809875"/>
              <a:ext cx="11113" cy="25400"/>
            </a:xfrm>
            <a:custGeom>
              <a:avLst/>
              <a:gdLst>
                <a:gd name="T0" fmla="*/ 0 w 7"/>
                <a:gd name="T1" fmla="*/ 0 h 16"/>
                <a:gd name="T2" fmla="*/ 4 w 7"/>
                <a:gd name="T3" fmla="*/ 0 h 16"/>
                <a:gd name="T4" fmla="*/ 7 w 7"/>
                <a:gd name="T5" fmla="*/ 1 h 16"/>
                <a:gd name="T6" fmla="*/ 7 w 7"/>
                <a:gd name="T7" fmla="*/ 16 h 16"/>
                <a:gd name="T8" fmla="*/ 3 w 7"/>
                <a:gd name="T9" fmla="*/ 14 h 16"/>
                <a:gd name="T10" fmla="*/ 0 w 7"/>
                <a:gd name="T11" fmla="*/ 13 h 16"/>
                <a:gd name="T12" fmla="*/ 0 w 7"/>
                <a:gd name="T13" fmla="*/ 12 h 16"/>
                <a:gd name="T14" fmla="*/ 3 w 7"/>
                <a:gd name="T15" fmla="*/ 12 h 16"/>
                <a:gd name="T16" fmla="*/ 4 w 7"/>
                <a:gd name="T17" fmla="*/ 12 h 16"/>
                <a:gd name="T18" fmla="*/ 5 w 7"/>
                <a:gd name="T19" fmla="*/ 10 h 16"/>
                <a:gd name="T20" fmla="*/ 5 w 7"/>
                <a:gd name="T21" fmla="*/ 9 h 16"/>
                <a:gd name="T22" fmla="*/ 5 w 7"/>
                <a:gd name="T23" fmla="*/ 7 h 16"/>
                <a:gd name="T24" fmla="*/ 4 w 7"/>
                <a:gd name="T25" fmla="*/ 5 h 16"/>
                <a:gd name="T26" fmla="*/ 3 w 7"/>
                <a:gd name="T27" fmla="*/ 5 h 16"/>
                <a:gd name="T28" fmla="*/ 1 w 7"/>
                <a:gd name="T29" fmla="*/ 5 h 16"/>
                <a:gd name="T30" fmla="*/ 0 w 7"/>
                <a:gd name="T31" fmla="*/ 4 h 16"/>
                <a:gd name="T32" fmla="*/ 0 w 7"/>
                <a:gd name="T33" fmla="*/ 0 h 16"/>
                <a:gd name="T34" fmla="*/ 0 w 7"/>
                <a:gd name="T3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16">
                  <a:moveTo>
                    <a:pt x="0" y="0"/>
                  </a:moveTo>
                  <a:lnTo>
                    <a:pt x="4" y="0"/>
                  </a:lnTo>
                  <a:lnTo>
                    <a:pt x="7" y="1"/>
                  </a:lnTo>
                  <a:lnTo>
                    <a:pt x="7" y="16"/>
                  </a:lnTo>
                  <a:lnTo>
                    <a:pt x="3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7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17" name="Freeform 759"/>
            <p:cNvSpPr>
              <a:spLocks/>
            </p:cNvSpPr>
            <p:nvPr/>
          </p:nvSpPr>
          <p:spPr bwMode="auto">
            <a:xfrm>
              <a:off x="1628054" y="2881313"/>
              <a:ext cx="11113" cy="26988"/>
            </a:xfrm>
            <a:custGeom>
              <a:avLst/>
              <a:gdLst>
                <a:gd name="T0" fmla="*/ 0 w 7"/>
                <a:gd name="T1" fmla="*/ 0 h 17"/>
                <a:gd name="T2" fmla="*/ 3 w 7"/>
                <a:gd name="T3" fmla="*/ 0 h 17"/>
                <a:gd name="T4" fmla="*/ 7 w 7"/>
                <a:gd name="T5" fmla="*/ 1 h 17"/>
                <a:gd name="T6" fmla="*/ 7 w 7"/>
                <a:gd name="T7" fmla="*/ 17 h 17"/>
                <a:gd name="T8" fmla="*/ 0 w 7"/>
                <a:gd name="T9" fmla="*/ 17 h 17"/>
                <a:gd name="T10" fmla="*/ 0 w 7"/>
                <a:gd name="T11" fmla="*/ 11 h 17"/>
                <a:gd name="T12" fmla="*/ 0 w 7"/>
                <a:gd name="T13" fmla="*/ 13 h 17"/>
                <a:gd name="T14" fmla="*/ 3 w 7"/>
                <a:gd name="T15" fmla="*/ 13 h 17"/>
                <a:gd name="T16" fmla="*/ 4 w 7"/>
                <a:gd name="T17" fmla="*/ 11 h 17"/>
                <a:gd name="T18" fmla="*/ 5 w 7"/>
                <a:gd name="T19" fmla="*/ 10 h 17"/>
                <a:gd name="T20" fmla="*/ 5 w 7"/>
                <a:gd name="T21" fmla="*/ 7 h 17"/>
                <a:gd name="T22" fmla="*/ 4 w 7"/>
                <a:gd name="T23" fmla="*/ 6 h 17"/>
                <a:gd name="T24" fmla="*/ 3 w 7"/>
                <a:gd name="T25" fmla="*/ 5 h 17"/>
                <a:gd name="T26" fmla="*/ 1 w 7"/>
                <a:gd name="T27" fmla="*/ 5 h 17"/>
                <a:gd name="T28" fmla="*/ 0 w 7"/>
                <a:gd name="T29" fmla="*/ 5 h 17"/>
                <a:gd name="T30" fmla="*/ 0 w 7"/>
                <a:gd name="T3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17">
                  <a:moveTo>
                    <a:pt x="0" y="0"/>
                  </a:moveTo>
                  <a:lnTo>
                    <a:pt x="3" y="0"/>
                  </a:lnTo>
                  <a:lnTo>
                    <a:pt x="7" y="1"/>
                  </a:lnTo>
                  <a:lnTo>
                    <a:pt x="7" y="17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3" y="13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5" y="7"/>
                  </a:lnTo>
                  <a:lnTo>
                    <a:pt x="4" y="6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18" name="Freeform 760"/>
            <p:cNvSpPr>
              <a:spLocks/>
            </p:cNvSpPr>
            <p:nvPr/>
          </p:nvSpPr>
          <p:spPr bwMode="auto">
            <a:xfrm>
              <a:off x="1628054" y="3046413"/>
              <a:ext cx="11113" cy="33338"/>
            </a:xfrm>
            <a:custGeom>
              <a:avLst/>
              <a:gdLst>
                <a:gd name="T0" fmla="*/ 0 w 7"/>
                <a:gd name="T1" fmla="*/ 0 h 21"/>
                <a:gd name="T2" fmla="*/ 3 w 7"/>
                <a:gd name="T3" fmla="*/ 0 h 21"/>
                <a:gd name="T4" fmla="*/ 7 w 7"/>
                <a:gd name="T5" fmla="*/ 2 h 21"/>
                <a:gd name="T6" fmla="*/ 7 w 7"/>
                <a:gd name="T7" fmla="*/ 21 h 21"/>
                <a:gd name="T8" fmla="*/ 3 w 7"/>
                <a:gd name="T9" fmla="*/ 20 h 21"/>
                <a:gd name="T10" fmla="*/ 0 w 7"/>
                <a:gd name="T11" fmla="*/ 20 h 21"/>
                <a:gd name="T12" fmla="*/ 0 w 7"/>
                <a:gd name="T13" fmla="*/ 12 h 21"/>
                <a:gd name="T14" fmla="*/ 1 w 7"/>
                <a:gd name="T15" fmla="*/ 13 h 21"/>
                <a:gd name="T16" fmla="*/ 3 w 7"/>
                <a:gd name="T17" fmla="*/ 13 h 21"/>
                <a:gd name="T18" fmla="*/ 4 w 7"/>
                <a:gd name="T19" fmla="*/ 12 h 21"/>
                <a:gd name="T20" fmla="*/ 5 w 7"/>
                <a:gd name="T21" fmla="*/ 11 h 21"/>
                <a:gd name="T22" fmla="*/ 5 w 7"/>
                <a:gd name="T23" fmla="*/ 8 h 21"/>
                <a:gd name="T24" fmla="*/ 5 w 7"/>
                <a:gd name="T25" fmla="*/ 7 h 21"/>
                <a:gd name="T26" fmla="*/ 3 w 7"/>
                <a:gd name="T27" fmla="*/ 5 h 21"/>
                <a:gd name="T28" fmla="*/ 0 w 7"/>
                <a:gd name="T29" fmla="*/ 4 h 21"/>
                <a:gd name="T30" fmla="*/ 0 w 7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21">
                  <a:moveTo>
                    <a:pt x="0" y="0"/>
                  </a:moveTo>
                  <a:lnTo>
                    <a:pt x="3" y="0"/>
                  </a:lnTo>
                  <a:lnTo>
                    <a:pt x="7" y="2"/>
                  </a:lnTo>
                  <a:lnTo>
                    <a:pt x="7" y="21"/>
                  </a:lnTo>
                  <a:lnTo>
                    <a:pt x="3" y="20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1" y="13"/>
                  </a:lnTo>
                  <a:lnTo>
                    <a:pt x="3" y="13"/>
                  </a:lnTo>
                  <a:lnTo>
                    <a:pt x="4" y="12"/>
                  </a:lnTo>
                  <a:lnTo>
                    <a:pt x="5" y="11"/>
                  </a:lnTo>
                  <a:lnTo>
                    <a:pt x="5" y="8"/>
                  </a:lnTo>
                  <a:lnTo>
                    <a:pt x="5" y="7"/>
                  </a:lnTo>
                  <a:lnTo>
                    <a:pt x="3" y="5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19" name="Freeform 761"/>
            <p:cNvSpPr>
              <a:spLocks/>
            </p:cNvSpPr>
            <p:nvPr/>
          </p:nvSpPr>
          <p:spPr bwMode="auto">
            <a:xfrm>
              <a:off x="1628054" y="2843213"/>
              <a:ext cx="11113" cy="26988"/>
            </a:xfrm>
            <a:custGeom>
              <a:avLst/>
              <a:gdLst>
                <a:gd name="T0" fmla="*/ 0 w 7"/>
                <a:gd name="T1" fmla="*/ 0 h 17"/>
                <a:gd name="T2" fmla="*/ 3 w 7"/>
                <a:gd name="T3" fmla="*/ 0 h 17"/>
                <a:gd name="T4" fmla="*/ 4 w 7"/>
                <a:gd name="T5" fmla="*/ 1 h 17"/>
                <a:gd name="T6" fmla="*/ 7 w 7"/>
                <a:gd name="T7" fmla="*/ 1 h 17"/>
                <a:gd name="T8" fmla="*/ 7 w 7"/>
                <a:gd name="T9" fmla="*/ 17 h 17"/>
                <a:gd name="T10" fmla="*/ 0 w 7"/>
                <a:gd name="T11" fmla="*/ 16 h 17"/>
                <a:gd name="T12" fmla="*/ 0 w 7"/>
                <a:gd name="T13" fmla="*/ 13 h 17"/>
                <a:gd name="T14" fmla="*/ 0 w 7"/>
                <a:gd name="T15" fmla="*/ 13 h 17"/>
                <a:gd name="T16" fmla="*/ 3 w 7"/>
                <a:gd name="T17" fmla="*/ 13 h 17"/>
                <a:gd name="T18" fmla="*/ 4 w 7"/>
                <a:gd name="T19" fmla="*/ 12 h 17"/>
                <a:gd name="T20" fmla="*/ 5 w 7"/>
                <a:gd name="T21" fmla="*/ 10 h 17"/>
                <a:gd name="T22" fmla="*/ 5 w 7"/>
                <a:gd name="T23" fmla="*/ 9 h 17"/>
                <a:gd name="T24" fmla="*/ 4 w 7"/>
                <a:gd name="T25" fmla="*/ 7 h 17"/>
                <a:gd name="T26" fmla="*/ 3 w 7"/>
                <a:gd name="T27" fmla="*/ 7 h 17"/>
                <a:gd name="T28" fmla="*/ 1 w 7"/>
                <a:gd name="T29" fmla="*/ 5 h 17"/>
                <a:gd name="T30" fmla="*/ 0 w 7"/>
                <a:gd name="T31" fmla="*/ 5 h 17"/>
                <a:gd name="T32" fmla="*/ 0 w 7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17">
                  <a:moveTo>
                    <a:pt x="0" y="0"/>
                  </a:moveTo>
                  <a:lnTo>
                    <a:pt x="3" y="0"/>
                  </a:lnTo>
                  <a:lnTo>
                    <a:pt x="4" y="1"/>
                  </a:lnTo>
                  <a:lnTo>
                    <a:pt x="7" y="1"/>
                  </a:lnTo>
                  <a:lnTo>
                    <a:pt x="7" y="17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13"/>
                  </a:lnTo>
                  <a:lnTo>
                    <a:pt x="4" y="12"/>
                  </a:lnTo>
                  <a:lnTo>
                    <a:pt x="5" y="10"/>
                  </a:lnTo>
                  <a:lnTo>
                    <a:pt x="5" y="9"/>
                  </a:lnTo>
                  <a:lnTo>
                    <a:pt x="4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20" name="Freeform 762"/>
            <p:cNvSpPr>
              <a:spLocks/>
            </p:cNvSpPr>
            <p:nvPr/>
          </p:nvSpPr>
          <p:spPr bwMode="auto">
            <a:xfrm>
              <a:off x="1628054" y="2690813"/>
              <a:ext cx="11113" cy="31750"/>
            </a:xfrm>
            <a:custGeom>
              <a:avLst/>
              <a:gdLst>
                <a:gd name="T0" fmla="*/ 0 w 7"/>
                <a:gd name="T1" fmla="*/ 0 h 20"/>
                <a:gd name="T2" fmla="*/ 3 w 7"/>
                <a:gd name="T3" fmla="*/ 2 h 20"/>
                <a:gd name="T4" fmla="*/ 7 w 7"/>
                <a:gd name="T5" fmla="*/ 3 h 20"/>
                <a:gd name="T6" fmla="*/ 7 w 7"/>
                <a:gd name="T7" fmla="*/ 20 h 20"/>
                <a:gd name="T8" fmla="*/ 3 w 7"/>
                <a:gd name="T9" fmla="*/ 19 h 20"/>
                <a:gd name="T10" fmla="*/ 0 w 7"/>
                <a:gd name="T11" fmla="*/ 19 h 20"/>
                <a:gd name="T12" fmla="*/ 0 w 7"/>
                <a:gd name="T13" fmla="*/ 12 h 20"/>
                <a:gd name="T14" fmla="*/ 1 w 7"/>
                <a:gd name="T15" fmla="*/ 13 h 20"/>
                <a:gd name="T16" fmla="*/ 3 w 7"/>
                <a:gd name="T17" fmla="*/ 12 h 20"/>
                <a:gd name="T18" fmla="*/ 4 w 7"/>
                <a:gd name="T19" fmla="*/ 11 h 20"/>
                <a:gd name="T20" fmla="*/ 5 w 7"/>
                <a:gd name="T21" fmla="*/ 10 h 20"/>
                <a:gd name="T22" fmla="*/ 4 w 7"/>
                <a:gd name="T23" fmla="*/ 8 h 20"/>
                <a:gd name="T24" fmla="*/ 3 w 7"/>
                <a:gd name="T25" fmla="*/ 7 h 20"/>
                <a:gd name="T26" fmla="*/ 1 w 7"/>
                <a:gd name="T27" fmla="*/ 6 h 20"/>
                <a:gd name="T28" fmla="*/ 0 w 7"/>
                <a:gd name="T29" fmla="*/ 6 h 20"/>
                <a:gd name="T30" fmla="*/ 0 w 7"/>
                <a:gd name="T3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20">
                  <a:moveTo>
                    <a:pt x="0" y="0"/>
                  </a:moveTo>
                  <a:lnTo>
                    <a:pt x="3" y="2"/>
                  </a:lnTo>
                  <a:lnTo>
                    <a:pt x="7" y="3"/>
                  </a:lnTo>
                  <a:lnTo>
                    <a:pt x="7" y="20"/>
                  </a:lnTo>
                  <a:lnTo>
                    <a:pt x="3" y="19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1" y="13"/>
                  </a:lnTo>
                  <a:lnTo>
                    <a:pt x="3" y="12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4" y="8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21" name="Freeform 763"/>
            <p:cNvSpPr>
              <a:spLocks/>
            </p:cNvSpPr>
            <p:nvPr/>
          </p:nvSpPr>
          <p:spPr bwMode="auto">
            <a:xfrm>
              <a:off x="1628054" y="2652713"/>
              <a:ext cx="11113" cy="30163"/>
            </a:xfrm>
            <a:custGeom>
              <a:avLst/>
              <a:gdLst>
                <a:gd name="T0" fmla="*/ 0 w 7"/>
                <a:gd name="T1" fmla="*/ 0 h 19"/>
                <a:gd name="T2" fmla="*/ 3 w 7"/>
                <a:gd name="T3" fmla="*/ 0 h 19"/>
                <a:gd name="T4" fmla="*/ 7 w 7"/>
                <a:gd name="T5" fmla="*/ 1 h 19"/>
                <a:gd name="T6" fmla="*/ 7 w 7"/>
                <a:gd name="T7" fmla="*/ 19 h 19"/>
                <a:gd name="T8" fmla="*/ 3 w 7"/>
                <a:gd name="T9" fmla="*/ 18 h 19"/>
                <a:gd name="T10" fmla="*/ 0 w 7"/>
                <a:gd name="T11" fmla="*/ 18 h 19"/>
                <a:gd name="T12" fmla="*/ 0 w 7"/>
                <a:gd name="T13" fmla="*/ 15 h 19"/>
                <a:gd name="T14" fmla="*/ 3 w 7"/>
                <a:gd name="T15" fmla="*/ 15 h 19"/>
                <a:gd name="T16" fmla="*/ 4 w 7"/>
                <a:gd name="T17" fmla="*/ 14 h 19"/>
                <a:gd name="T18" fmla="*/ 5 w 7"/>
                <a:gd name="T19" fmla="*/ 13 h 19"/>
                <a:gd name="T20" fmla="*/ 5 w 7"/>
                <a:gd name="T21" fmla="*/ 11 h 19"/>
                <a:gd name="T22" fmla="*/ 5 w 7"/>
                <a:gd name="T23" fmla="*/ 10 h 19"/>
                <a:gd name="T24" fmla="*/ 4 w 7"/>
                <a:gd name="T25" fmla="*/ 9 h 19"/>
                <a:gd name="T26" fmla="*/ 3 w 7"/>
                <a:gd name="T27" fmla="*/ 9 h 19"/>
                <a:gd name="T28" fmla="*/ 0 w 7"/>
                <a:gd name="T29" fmla="*/ 7 h 19"/>
                <a:gd name="T30" fmla="*/ 0 w 7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19">
                  <a:moveTo>
                    <a:pt x="0" y="0"/>
                  </a:moveTo>
                  <a:lnTo>
                    <a:pt x="3" y="0"/>
                  </a:lnTo>
                  <a:lnTo>
                    <a:pt x="7" y="1"/>
                  </a:lnTo>
                  <a:lnTo>
                    <a:pt x="7" y="19"/>
                  </a:lnTo>
                  <a:lnTo>
                    <a:pt x="3" y="18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3" y="15"/>
                  </a:lnTo>
                  <a:lnTo>
                    <a:pt x="4" y="14"/>
                  </a:lnTo>
                  <a:lnTo>
                    <a:pt x="5" y="13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4" y="9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22" name="Freeform 764"/>
            <p:cNvSpPr>
              <a:spLocks/>
            </p:cNvSpPr>
            <p:nvPr/>
          </p:nvSpPr>
          <p:spPr bwMode="auto">
            <a:xfrm>
              <a:off x="1628054" y="2917825"/>
              <a:ext cx="11113" cy="28575"/>
            </a:xfrm>
            <a:custGeom>
              <a:avLst/>
              <a:gdLst>
                <a:gd name="T0" fmla="*/ 0 w 7"/>
                <a:gd name="T1" fmla="*/ 0 h 18"/>
                <a:gd name="T2" fmla="*/ 3 w 7"/>
                <a:gd name="T3" fmla="*/ 0 h 18"/>
                <a:gd name="T4" fmla="*/ 7 w 7"/>
                <a:gd name="T5" fmla="*/ 1 h 18"/>
                <a:gd name="T6" fmla="*/ 7 w 7"/>
                <a:gd name="T7" fmla="*/ 18 h 18"/>
                <a:gd name="T8" fmla="*/ 3 w 7"/>
                <a:gd name="T9" fmla="*/ 18 h 18"/>
                <a:gd name="T10" fmla="*/ 0 w 7"/>
                <a:gd name="T11" fmla="*/ 18 h 18"/>
                <a:gd name="T12" fmla="*/ 0 w 7"/>
                <a:gd name="T13" fmla="*/ 12 h 18"/>
                <a:gd name="T14" fmla="*/ 3 w 7"/>
                <a:gd name="T15" fmla="*/ 13 h 18"/>
                <a:gd name="T16" fmla="*/ 4 w 7"/>
                <a:gd name="T17" fmla="*/ 12 h 18"/>
                <a:gd name="T18" fmla="*/ 5 w 7"/>
                <a:gd name="T19" fmla="*/ 11 h 18"/>
                <a:gd name="T20" fmla="*/ 5 w 7"/>
                <a:gd name="T21" fmla="*/ 9 h 18"/>
                <a:gd name="T22" fmla="*/ 5 w 7"/>
                <a:gd name="T23" fmla="*/ 8 h 18"/>
                <a:gd name="T24" fmla="*/ 4 w 7"/>
                <a:gd name="T25" fmla="*/ 7 h 18"/>
                <a:gd name="T26" fmla="*/ 3 w 7"/>
                <a:gd name="T27" fmla="*/ 5 h 18"/>
                <a:gd name="T28" fmla="*/ 1 w 7"/>
                <a:gd name="T29" fmla="*/ 5 h 18"/>
                <a:gd name="T30" fmla="*/ 0 w 7"/>
                <a:gd name="T31" fmla="*/ 5 h 18"/>
                <a:gd name="T32" fmla="*/ 0 w 7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18">
                  <a:moveTo>
                    <a:pt x="0" y="0"/>
                  </a:moveTo>
                  <a:lnTo>
                    <a:pt x="3" y="0"/>
                  </a:lnTo>
                  <a:lnTo>
                    <a:pt x="7" y="1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3" y="13"/>
                  </a:lnTo>
                  <a:lnTo>
                    <a:pt x="4" y="12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8"/>
                  </a:lnTo>
                  <a:lnTo>
                    <a:pt x="4" y="7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23" name="Freeform 765"/>
            <p:cNvSpPr>
              <a:spLocks/>
            </p:cNvSpPr>
            <p:nvPr/>
          </p:nvSpPr>
          <p:spPr bwMode="auto">
            <a:xfrm>
              <a:off x="1628054" y="2616200"/>
              <a:ext cx="11113" cy="25400"/>
            </a:xfrm>
            <a:custGeom>
              <a:avLst/>
              <a:gdLst>
                <a:gd name="T0" fmla="*/ 3 w 7"/>
                <a:gd name="T1" fmla="*/ 0 h 16"/>
                <a:gd name="T2" fmla="*/ 7 w 7"/>
                <a:gd name="T3" fmla="*/ 2 h 16"/>
                <a:gd name="T4" fmla="*/ 7 w 7"/>
                <a:gd name="T5" fmla="*/ 16 h 16"/>
                <a:gd name="T6" fmla="*/ 0 w 7"/>
                <a:gd name="T7" fmla="*/ 16 h 16"/>
                <a:gd name="T8" fmla="*/ 0 w 7"/>
                <a:gd name="T9" fmla="*/ 13 h 16"/>
                <a:gd name="T10" fmla="*/ 0 w 7"/>
                <a:gd name="T11" fmla="*/ 13 h 16"/>
                <a:gd name="T12" fmla="*/ 1 w 7"/>
                <a:gd name="T13" fmla="*/ 13 h 16"/>
                <a:gd name="T14" fmla="*/ 3 w 7"/>
                <a:gd name="T15" fmla="*/ 13 h 16"/>
                <a:gd name="T16" fmla="*/ 4 w 7"/>
                <a:gd name="T17" fmla="*/ 12 h 16"/>
                <a:gd name="T18" fmla="*/ 4 w 7"/>
                <a:gd name="T19" fmla="*/ 9 h 16"/>
                <a:gd name="T20" fmla="*/ 3 w 7"/>
                <a:gd name="T21" fmla="*/ 8 h 16"/>
                <a:gd name="T22" fmla="*/ 1 w 7"/>
                <a:gd name="T23" fmla="*/ 7 h 16"/>
                <a:gd name="T24" fmla="*/ 0 w 7"/>
                <a:gd name="T25" fmla="*/ 6 h 16"/>
                <a:gd name="T26" fmla="*/ 0 w 7"/>
                <a:gd name="T27" fmla="*/ 0 h 16"/>
                <a:gd name="T28" fmla="*/ 0 w 7"/>
                <a:gd name="T29" fmla="*/ 0 h 16"/>
                <a:gd name="T30" fmla="*/ 3 w 7"/>
                <a:gd name="T3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16">
                  <a:moveTo>
                    <a:pt x="3" y="0"/>
                  </a:moveTo>
                  <a:lnTo>
                    <a:pt x="7" y="2"/>
                  </a:lnTo>
                  <a:lnTo>
                    <a:pt x="7" y="16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3"/>
                  </a:lnTo>
                  <a:lnTo>
                    <a:pt x="3" y="13"/>
                  </a:lnTo>
                  <a:lnTo>
                    <a:pt x="4" y="12"/>
                  </a:lnTo>
                  <a:lnTo>
                    <a:pt x="4" y="9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24" name="Freeform 766"/>
            <p:cNvSpPr>
              <a:spLocks/>
            </p:cNvSpPr>
            <p:nvPr/>
          </p:nvSpPr>
          <p:spPr bwMode="auto">
            <a:xfrm>
              <a:off x="1628054" y="2957513"/>
              <a:ext cx="11113" cy="31750"/>
            </a:xfrm>
            <a:custGeom>
              <a:avLst/>
              <a:gdLst>
                <a:gd name="T0" fmla="*/ 3 w 7"/>
                <a:gd name="T1" fmla="*/ 0 h 20"/>
                <a:gd name="T2" fmla="*/ 7 w 7"/>
                <a:gd name="T3" fmla="*/ 1 h 20"/>
                <a:gd name="T4" fmla="*/ 7 w 7"/>
                <a:gd name="T5" fmla="*/ 20 h 20"/>
                <a:gd name="T6" fmla="*/ 3 w 7"/>
                <a:gd name="T7" fmla="*/ 18 h 20"/>
                <a:gd name="T8" fmla="*/ 0 w 7"/>
                <a:gd name="T9" fmla="*/ 18 h 20"/>
                <a:gd name="T10" fmla="*/ 0 w 7"/>
                <a:gd name="T11" fmla="*/ 14 h 20"/>
                <a:gd name="T12" fmla="*/ 0 w 7"/>
                <a:gd name="T13" fmla="*/ 14 h 20"/>
                <a:gd name="T14" fmla="*/ 3 w 7"/>
                <a:gd name="T15" fmla="*/ 14 h 20"/>
                <a:gd name="T16" fmla="*/ 4 w 7"/>
                <a:gd name="T17" fmla="*/ 13 h 20"/>
                <a:gd name="T18" fmla="*/ 5 w 7"/>
                <a:gd name="T19" fmla="*/ 12 h 20"/>
                <a:gd name="T20" fmla="*/ 5 w 7"/>
                <a:gd name="T21" fmla="*/ 10 h 20"/>
                <a:gd name="T22" fmla="*/ 4 w 7"/>
                <a:gd name="T23" fmla="*/ 8 h 20"/>
                <a:gd name="T24" fmla="*/ 3 w 7"/>
                <a:gd name="T25" fmla="*/ 8 h 20"/>
                <a:gd name="T26" fmla="*/ 0 w 7"/>
                <a:gd name="T27" fmla="*/ 7 h 20"/>
                <a:gd name="T28" fmla="*/ 0 w 7"/>
                <a:gd name="T29" fmla="*/ 1 h 20"/>
                <a:gd name="T30" fmla="*/ 3 w 7"/>
                <a:gd name="T3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20">
                  <a:moveTo>
                    <a:pt x="3" y="0"/>
                  </a:moveTo>
                  <a:lnTo>
                    <a:pt x="7" y="1"/>
                  </a:lnTo>
                  <a:lnTo>
                    <a:pt x="7" y="20"/>
                  </a:lnTo>
                  <a:lnTo>
                    <a:pt x="3" y="18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4" y="13"/>
                  </a:lnTo>
                  <a:lnTo>
                    <a:pt x="5" y="12"/>
                  </a:lnTo>
                  <a:lnTo>
                    <a:pt x="5" y="10"/>
                  </a:lnTo>
                  <a:lnTo>
                    <a:pt x="4" y="8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25" name="Freeform 767"/>
            <p:cNvSpPr>
              <a:spLocks/>
            </p:cNvSpPr>
            <p:nvPr/>
          </p:nvSpPr>
          <p:spPr bwMode="auto">
            <a:xfrm>
              <a:off x="1628054" y="2733675"/>
              <a:ext cx="11113" cy="26988"/>
            </a:xfrm>
            <a:custGeom>
              <a:avLst/>
              <a:gdLst>
                <a:gd name="T0" fmla="*/ 0 w 7"/>
                <a:gd name="T1" fmla="*/ 0 h 17"/>
                <a:gd name="T2" fmla="*/ 3 w 7"/>
                <a:gd name="T3" fmla="*/ 0 h 17"/>
                <a:gd name="T4" fmla="*/ 7 w 7"/>
                <a:gd name="T5" fmla="*/ 1 h 17"/>
                <a:gd name="T6" fmla="*/ 7 w 7"/>
                <a:gd name="T7" fmla="*/ 17 h 17"/>
                <a:gd name="T8" fmla="*/ 0 w 7"/>
                <a:gd name="T9" fmla="*/ 15 h 17"/>
                <a:gd name="T10" fmla="*/ 0 w 7"/>
                <a:gd name="T11" fmla="*/ 11 h 17"/>
                <a:gd name="T12" fmla="*/ 3 w 7"/>
                <a:gd name="T13" fmla="*/ 11 h 17"/>
                <a:gd name="T14" fmla="*/ 4 w 7"/>
                <a:gd name="T15" fmla="*/ 10 h 17"/>
                <a:gd name="T16" fmla="*/ 5 w 7"/>
                <a:gd name="T17" fmla="*/ 9 h 17"/>
                <a:gd name="T18" fmla="*/ 5 w 7"/>
                <a:gd name="T19" fmla="*/ 7 h 17"/>
                <a:gd name="T20" fmla="*/ 5 w 7"/>
                <a:gd name="T21" fmla="*/ 6 h 17"/>
                <a:gd name="T22" fmla="*/ 4 w 7"/>
                <a:gd name="T23" fmla="*/ 5 h 17"/>
                <a:gd name="T24" fmla="*/ 3 w 7"/>
                <a:gd name="T25" fmla="*/ 4 h 17"/>
                <a:gd name="T26" fmla="*/ 0 w 7"/>
                <a:gd name="T27" fmla="*/ 4 h 17"/>
                <a:gd name="T28" fmla="*/ 0 w 7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7">
                  <a:moveTo>
                    <a:pt x="0" y="0"/>
                  </a:moveTo>
                  <a:lnTo>
                    <a:pt x="3" y="0"/>
                  </a:lnTo>
                  <a:lnTo>
                    <a:pt x="7" y="1"/>
                  </a:lnTo>
                  <a:lnTo>
                    <a:pt x="7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5" y="7"/>
                  </a:lnTo>
                  <a:lnTo>
                    <a:pt x="5" y="6"/>
                  </a:lnTo>
                  <a:lnTo>
                    <a:pt x="4" y="5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26" name="Freeform 768"/>
            <p:cNvSpPr>
              <a:spLocks/>
            </p:cNvSpPr>
            <p:nvPr/>
          </p:nvSpPr>
          <p:spPr bwMode="auto">
            <a:xfrm>
              <a:off x="1609004" y="2420938"/>
              <a:ext cx="47625" cy="39688"/>
            </a:xfrm>
            <a:custGeom>
              <a:avLst/>
              <a:gdLst>
                <a:gd name="T0" fmla="*/ 20 w 30"/>
                <a:gd name="T1" fmla="*/ 0 h 25"/>
                <a:gd name="T2" fmla="*/ 24 w 30"/>
                <a:gd name="T3" fmla="*/ 2 h 25"/>
                <a:gd name="T4" fmla="*/ 28 w 30"/>
                <a:gd name="T5" fmla="*/ 3 h 25"/>
                <a:gd name="T6" fmla="*/ 30 w 30"/>
                <a:gd name="T7" fmla="*/ 4 h 25"/>
                <a:gd name="T8" fmla="*/ 30 w 30"/>
                <a:gd name="T9" fmla="*/ 5 h 25"/>
                <a:gd name="T10" fmla="*/ 29 w 30"/>
                <a:gd name="T11" fmla="*/ 7 h 25"/>
                <a:gd name="T12" fmla="*/ 29 w 30"/>
                <a:gd name="T13" fmla="*/ 8 h 25"/>
                <a:gd name="T14" fmla="*/ 26 w 30"/>
                <a:gd name="T15" fmla="*/ 9 h 25"/>
                <a:gd name="T16" fmla="*/ 25 w 30"/>
                <a:gd name="T17" fmla="*/ 9 h 25"/>
                <a:gd name="T18" fmla="*/ 21 w 30"/>
                <a:gd name="T19" fmla="*/ 8 h 25"/>
                <a:gd name="T20" fmla="*/ 19 w 30"/>
                <a:gd name="T21" fmla="*/ 7 h 25"/>
                <a:gd name="T22" fmla="*/ 15 w 30"/>
                <a:gd name="T23" fmla="*/ 8 h 25"/>
                <a:gd name="T24" fmla="*/ 12 w 30"/>
                <a:gd name="T25" fmla="*/ 9 h 25"/>
                <a:gd name="T26" fmla="*/ 9 w 30"/>
                <a:gd name="T27" fmla="*/ 11 h 25"/>
                <a:gd name="T28" fmla="*/ 8 w 30"/>
                <a:gd name="T29" fmla="*/ 12 h 25"/>
                <a:gd name="T30" fmla="*/ 8 w 30"/>
                <a:gd name="T31" fmla="*/ 13 h 25"/>
                <a:gd name="T32" fmla="*/ 8 w 30"/>
                <a:gd name="T33" fmla="*/ 15 h 25"/>
                <a:gd name="T34" fmla="*/ 9 w 30"/>
                <a:gd name="T35" fmla="*/ 16 h 25"/>
                <a:gd name="T36" fmla="*/ 12 w 30"/>
                <a:gd name="T37" fmla="*/ 17 h 25"/>
                <a:gd name="T38" fmla="*/ 13 w 30"/>
                <a:gd name="T39" fmla="*/ 17 h 25"/>
                <a:gd name="T40" fmla="*/ 15 w 30"/>
                <a:gd name="T41" fmla="*/ 19 h 25"/>
                <a:gd name="T42" fmla="*/ 16 w 30"/>
                <a:gd name="T43" fmla="*/ 20 h 25"/>
                <a:gd name="T44" fmla="*/ 16 w 30"/>
                <a:gd name="T45" fmla="*/ 22 h 25"/>
                <a:gd name="T46" fmla="*/ 15 w 30"/>
                <a:gd name="T47" fmla="*/ 24 h 25"/>
                <a:gd name="T48" fmla="*/ 13 w 30"/>
                <a:gd name="T49" fmla="*/ 25 h 25"/>
                <a:gd name="T50" fmla="*/ 12 w 30"/>
                <a:gd name="T51" fmla="*/ 24 h 25"/>
                <a:gd name="T52" fmla="*/ 12 w 30"/>
                <a:gd name="T53" fmla="*/ 24 h 25"/>
                <a:gd name="T54" fmla="*/ 8 w 30"/>
                <a:gd name="T55" fmla="*/ 22 h 25"/>
                <a:gd name="T56" fmla="*/ 6 w 30"/>
                <a:gd name="T57" fmla="*/ 21 h 25"/>
                <a:gd name="T58" fmla="*/ 3 w 30"/>
                <a:gd name="T59" fmla="*/ 19 h 25"/>
                <a:gd name="T60" fmla="*/ 2 w 30"/>
                <a:gd name="T61" fmla="*/ 16 h 25"/>
                <a:gd name="T62" fmla="*/ 0 w 30"/>
                <a:gd name="T63" fmla="*/ 12 h 25"/>
                <a:gd name="T64" fmla="*/ 2 w 30"/>
                <a:gd name="T65" fmla="*/ 9 h 25"/>
                <a:gd name="T66" fmla="*/ 4 w 30"/>
                <a:gd name="T67" fmla="*/ 5 h 25"/>
                <a:gd name="T68" fmla="*/ 7 w 30"/>
                <a:gd name="T69" fmla="*/ 3 h 25"/>
                <a:gd name="T70" fmla="*/ 12 w 30"/>
                <a:gd name="T71" fmla="*/ 2 h 25"/>
                <a:gd name="T72" fmla="*/ 16 w 30"/>
                <a:gd name="T73" fmla="*/ 0 h 25"/>
                <a:gd name="T74" fmla="*/ 20 w 30"/>
                <a:gd name="T7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" h="25">
                  <a:moveTo>
                    <a:pt x="20" y="0"/>
                  </a:moveTo>
                  <a:lnTo>
                    <a:pt x="24" y="2"/>
                  </a:lnTo>
                  <a:lnTo>
                    <a:pt x="28" y="3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26" y="9"/>
                  </a:lnTo>
                  <a:lnTo>
                    <a:pt x="25" y="9"/>
                  </a:lnTo>
                  <a:lnTo>
                    <a:pt x="21" y="8"/>
                  </a:lnTo>
                  <a:lnTo>
                    <a:pt x="19" y="7"/>
                  </a:lnTo>
                  <a:lnTo>
                    <a:pt x="15" y="8"/>
                  </a:lnTo>
                  <a:lnTo>
                    <a:pt x="12" y="9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9" y="16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5" y="19"/>
                  </a:lnTo>
                  <a:lnTo>
                    <a:pt x="16" y="20"/>
                  </a:lnTo>
                  <a:lnTo>
                    <a:pt x="16" y="22"/>
                  </a:lnTo>
                  <a:lnTo>
                    <a:pt x="15" y="24"/>
                  </a:lnTo>
                  <a:lnTo>
                    <a:pt x="13" y="25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2"/>
                  </a:lnTo>
                  <a:lnTo>
                    <a:pt x="6" y="21"/>
                  </a:lnTo>
                  <a:lnTo>
                    <a:pt x="3" y="19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2" y="9"/>
                  </a:lnTo>
                  <a:lnTo>
                    <a:pt x="4" y="5"/>
                  </a:lnTo>
                  <a:lnTo>
                    <a:pt x="7" y="3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27" name="Freeform 769"/>
            <p:cNvSpPr>
              <a:spLocks/>
            </p:cNvSpPr>
            <p:nvPr/>
          </p:nvSpPr>
          <p:spPr bwMode="auto">
            <a:xfrm>
              <a:off x="1607417" y="2465388"/>
              <a:ext cx="47625" cy="46038"/>
            </a:xfrm>
            <a:custGeom>
              <a:avLst/>
              <a:gdLst>
                <a:gd name="T0" fmla="*/ 20 w 30"/>
                <a:gd name="T1" fmla="*/ 0 h 29"/>
                <a:gd name="T2" fmla="*/ 27 w 30"/>
                <a:gd name="T3" fmla="*/ 1 h 29"/>
                <a:gd name="T4" fmla="*/ 29 w 30"/>
                <a:gd name="T5" fmla="*/ 2 h 29"/>
                <a:gd name="T6" fmla="*/ 30 w 30"/>
                <a:gd name="T7" fmla="*/ 4 h 29"/>
                <a:gd name="T8" fmla="*/ 30 w 30"/>
                <a:gd name="T9" fmla="*/ 5 h 29"/>
                <a:gd name="T10" fmla="*/ 29 w 30"/>
                <a:gd name="T11" fmla="*/ 8 h 29"/>
                <a:gd name="T12" fmla="*/ 27 w 30"/>
                <a:gd name="T13" fmla="*/ 8 h 29"/>
                <a:gd name="T14" fmla="*/ 26 w 30"/>
                <a:gd name="T15" fmla="*/ 8 h 29"/>
                <a:gd name="T16" fmla="*/ 20 w 30"/>
                <a:gd name="T17" fmla="*/ 8 h 29"/>
                <a:gd name="T18" fmla="*/ 16 w 30"/>
                <a:gd name="T19" fmla="*/ 8 h 29"/>
                <a:gd name="T20" fmla="*/ 13 w 30"/>
                <a:gd name="T21" fmla="*/ 8 h 29"/>
                <a:gd name="T22" fmla="*/ 10 w 30"/>
                <a:gd name="T23" fmla="*/ 8 h 29"/>
                <a:gd name="T24" fmla="*/ 8 w 30"/>
                <a:gd name="T25" fmla="*/ 10 h 29"/>
                <a:gd name="T26" fmla="*/ 7 w 30"/>
                <a:gd name="T27" fmla="*/ 11 h 29"/>
                <a:gd name="T28" fmla="*/ 7 w 30"/>
                <a:gd name="T29" fmla="*/ 14 h 29"/>
                <a:gd name="T30" fmla="*/ 8 w 30"/>
                <a:gd name="T31" fmla="*/ 17 h 29"/>
                <a:gd name="T32" fmla="*/ 10 w 30"/>
                <a:gd name="T33" fmla="*/ 18 h 29"/>
                <a:gd name="T34" fmla="*/ 13 w 30"/>
                <a:gd name="T35" fmla="*/ 21 h 29"/>
                <a:gd name="T36" fmla="*/ 14 w 30"/>
                <a:gd name="T37" fmla="*/ 21 h 29"/>
                <a:gd name="T38" fmla="*/ 16 w 30"/>
                <a:gd name="T39" fmla="*/ 22 h 29"/>
                <a:gd name="T40" fmla="*/ 17 w 30"/>
                <a:gd name="T41" fmla="*/ 25 h 29"/>
                <a:gd name="T42" fmla="*/ 17 w 30"/>
                <a:gd name="T43" fmla="*/ 26 h 29"/>
                <a:gd name="T44" fmla="*/ 16 w 30"/>
                <a:gd name="T45" fmla="*/ 27 h 29"/>
                <a:gd name="T46" fmla="*/ 14 w 30"/>
                <a:gd name="T47" fmla="*/ 29 h 29"/>
                <a:gd name="T48" fmla="*/ 13 w 30"/>
                <a:gd name="T49" fmla="*/ 29 h 29"/>
                <a:gd name="T50" fmla="*/ 13 w 30"/>
                <a:gd name="T51" fmla="*/ 29 h 29"/>
                <a:gd name="T52" fmla="*/ 8 w 30"/>
                <a:gd name="T53" fmla="*/ 26 h 29"/>
                <a:gd name="T54" fmla="*/ 4 w 30"/>
                <a:gd name="T55" fmla="*/ 22 h 29"/>
                <a:gd name="T56" fmla="*/ 1 w 30"/>
                <a:gd name="T57" fmla="*/ 18 h 29"/>
                <a:gd name="T58" fmla="*/ 0 w 30"/>
                <a:gd name="T59" fmla="*/ 15 h 29"/>
                <a:gd name="T60" fmla="*/ 0 w 30"/>
                <a:gd name="T61" fmla="*/ 11 h 29"/>
                <a:gd name="T62" fmla="*/ 1 w 30"/>
                <a:gd name="T63" fmla="*/ 8 h 29"/>
                <a:gd name="T64" fmla="*/ 3 w 30"/>
                <a:gd name="T65" fmla="*/ 5 h 29"/>
                <a:gd name="T66" fmla="*/ 5 w 30"/>
                <a:gd name="T67" fmla="*/ 2 h 29"/>
                <a:gd name="T68" fmla="*/ 9 w 30"/>
                <a:gd name="T69" fmla="*/ 1 h 29"/>
                <a:gd name="T70" fmla="*/ 13 w 30"/>
                <a:gd name="T71" fmla="*/ 1 h 29"/>
                <a:gd name="T72" fmla="*/ 20 w 30"/>
                <a:gd name="T7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29">
                  <a:moveTo>
                    <a:pt x="20" y="0"/>
                  </a:moveTo>
                  <a:lnTo>
                    <a:pt x="27" y="1"/>
                  </a:lnTo>
                  <a:lnTo>
                    <a:pt x="29" y="2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29" y="8"/>
                  </a:lnTo>
                  <a:lnTo>
                    <a:pt x="27" y="8"/>
                  </a:lnTo>
                  <a:lnTo>
                    <a:pt x="26" y="8"/>
                  </a:lnTo>
                  <a:lnTo>
                    <a:pt x="20" y="8"/>
                  </a:lnTo>
                  <a:lnTo>
                    <a:pt x="16" y="8"/>
                  </a:lnTo>
                  <a:lnTo>
                    <a:pt x="13" y="8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7" y="11"/>
                  </a:lnTo>
                  <a:lnTo>
                    <a:pt x="7" y="14"/>
                  </a:lnTo>
                  <a:lnTo>
                    <a:pt x="8" y="17"/>
                  </a:lnTo>
                  <a:lnTo>
                    <a:pt x="10" y="18"/>
                  </a:lnTo>
                  <a:lnTo>
                    <a:pt x="13" y="21"/>
                  </a:lnTo>
                  <a:lnTo>
                    <a:pt x="14" y="21"/>
                  </a:lnTo>
                  <a:lnTo>
                    <a:pt x="16" y="22"/>
                  </a:lnTo>
                  <a:lnTo>
                    <a:pt x="17" y="25"/>
                  </a:lnTo>
                  <a:lnTo>
                    <a:pt x="17" y="26"/>
                  </a:lnTo>
                  <a:lnTo>
                    <a:pt x="16" y="27"/>
                  </a:lnTo>
                  <a:lnTo>
                    <a:pt x="14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8" y="26"/>
                  </a:lnTo>
                  <a:lnTo>
                    <a:pt x="4" y="22"/>
                  </a:lnTo>
                  <a:lnTo>
                    <a:pt x="1" y="18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5"/>
                  </a:lnTo>
                  <a:lnTo>
                    <a:pt x="5" y="2"/>
                  </a:lnTo>
                  <a:lnTo>
                    <a:pt x="9" y="1"/>
                  </a:lnTo>
                  <a:lnTo>
                    <a:pt x="13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28" name="Freeform 770"/>
            <p:cNvSpPr>
              <a:spLocks/>
            </p:cNvSpPr>
            <p:nvPr/>
          </p:nvSpPr>
          <p:spPr bwMode="auto">
            <a:xfrm>
              <a:off x="1607417" y="2514600"/>
              <a:ext cx="47625" cy="34925"/>
            </a:xfrm>
            <a:custGeom>
              <a:avLst/>
              <a:gdLst>
                <a:gd name="T0" fmla="*/ 13 w 30"/>
                <a:gd name="T1" fmla="*/ 0 h 22"/>
                <a:gd name="T2" fmla="*/ 16 w 30"/>
                <a:gd name="T3" fmla="*/ 0 h 22"/>
                <a:gd name="T4" fmla="*/ 20 w 30"/>
                <a:gd name="T5" fmla="*/ 0 h 22"/>
                <a:gd name="T6" fmla="*/ 24 w 30"/>
                <a:gd name="T7" fmla="*/ 1 h 22"/>
                <a:gd name="T8" fmla="*/ 29 w 30"/>
                <a:gd name="T9" fmla="*/ 4 h 22"/>
                <a:gd name="T10" fmla="*/ 30 w 30"/>
                <a:gd name="T11" fmla="*/ 5 h 22"/>
                <a:gd name="T12" fmla="*/ 30 w 30"/>
                <a:gd name="T13" fmla="*/ 7 h 22"/>
                <a:gd name="T14" fmla="*/ 29 w 30"/>
                <a:gd name="T15" fmla="*/ 8 h 22"/>
                <a:gd name="T16" fmla="*/ 29 w 30"/>
                <a:gd name="T17" fmla="*/ 9 h 22"/>
                <a:gd name="T18" fmla="*/ 26 w 30"/>
                <a:gd name="T19" fmla="*/ 11 h 22"/>
                <a:gd name="T20" fmla="*/ 25 w 30"/>
                <a:gd name="T21" fmla="*/ 9 h 22"/>
                <a:gd name="T22" fmla="*/ 20 w 30"/>
                <a:gd name="T23" fmla="*/ 7 h 22"/>
                <a:gd name="T24" fmla="*/ 16 w 30"/>
                <a:gd name="T25" fmla="*/ 7 h 22"/>
                <a:gd name="T26" fmla="*/ 13 w 30"/>
                <a:gd name="T27" fmla="*/ 7 h 22"/>
                <a:gd name="T28" fmla="*/ 10 w 30"/>
                <a:gd name="T29" fmla="*/ 7 h 22"/>
                <a:gd name="T30" fmla="*/ 8 w 30"/>
                <a:gd name="T31" fmla="*/ 9 h 22"/>
                <a:gd name="T32" fmla="*/ 7 w 30"/>
                <a:gd name="T33" fmla="*/ 11 h 22"/>
                <a:gd name="T34" fmla="*/ 7 w 30"/>
                <a:gd name="T35" fmla="*/ 12 h 22"/>
                <a:gd name="T36" fmla="*/ 8 w 30"/>
                <a:gd name="T37" fmla="*/ 13 h 22"/>
                <a:gd name="T38" fmla="*/ 13 w 30"/>
                <a:gd name="T39" fmla="*/ 16 h 22"/>
                <a:gd name="T40" fmla="*/ 16 w 30"/>
                <a:gd name="T41" fmla="*/ 16 h 22"/>
                <a:gd name="T42" fmla="*/ 17 w 30"/>
                <a:gd name="T43" fmla="*/ 17 h 22"/>
                <a:gd name="T44" fmla="*/ 18 w 30"/>
                <a:gd name="T45" fmla="*/ 18 h 22"/>
                <a:gd name="T46" fmla="*/ 18 w 30"/>
                <a:gd name="T47" fmla="*/ 20 h 22"/>
                <a:gd name="T48" fmla="*/ 17 w 30"/>
                <a:gd name="T49" fmla="*/ 21 h 22"/>
                <a:gd name="T50" fmla="*/ 16 w 30"/>
                <a:gd name="T51" fmla="*/ 22 h 22"/>
                <a:gd name="T52" fmla="*/ 14 w 30"/>
                <a:gd name="T53" fmla="*/ 22 h 22"/>
                <a:gd name="T54" fmla="*/ 13 w 30"/>
                <a:gd name="T55" fmla="*/ 22 h 22"/>
                <a:gd name="T56" fmla="*/ 9 w 30"/>
                <a:gd name="T57" fmla="*/ 21 h 22"/>
                <a:gd name="T58" fmla="*/ 7 w 30"/>
                <a:gd name="T59" fmla="*/ 20 h 22"/>
                <a:gd name="T60" fmla="*/ 3 w 30"/>
                <a:gd name="T61" fmla="*/ 18 h 22"/>
                <a:gd name="T62" fmla="*/ 1 w 30"/>
                <a:gd name="T63" fmla="*/ 16 h 22"/>
                <a:gd name="T64" fmla="*/ 0 w 30"/>
                <a:gd name="T65" fmla="*/ 13 h 22"/>
                <a:gd name="T66" fmla="*/ 0 w 30"/>
                <a:gd name="T67" fmla="*/ 9 h 22"/>
                <a:gd name="T68" fmla="*/ 1 w 30"/>
                <a:gd name="T69" fmla="*/ 7 h 22"/>
                <a:gd name="T70" fmla="*/ 3 w 30"/>
                <a:gd name="T71" fmla="*/ 3 h 22"/>
                <a:gd name="T72" fmla="*/ 7 w 30"/>
                <a:gd name="T73" fmla="*/ 1 h 22"/>
                <a:gd name="T74" fmla="*/ 9 w 30"/>
                <a:gd name="T75" fmla="*/ 0 h 22"/>
                <a:gd name="T76" fmla="*/ 13 w 30"/>
                <a:gd name="T7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" h="22">
                  <a:moveTo>
                    <a:pt x="13" y="0"/>
                  </a:moveTo>
                  <a:lnTo>
                    <a:pt x="16" y="0"/>
                  </a:lnTo>
                  <a:lnTo>
                    <a:pt x="20" y="0"/>
                  </a:lnTo>
                  <a:lnTo>
                    <a:pt x="24" y="1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0" y="7"/>
                  </a:lnTo>
                  <a:lnTo>
                    <a:pt x="29" y="8"/>
                  </a:lnTo>
                  <a:lnTo>
                    <a:pt x="29" y="9"/>
                  </a:lnTo>
                  <a:lnTo>
                    <a:pt x="26" y="11"/>
                  </a:lnTo>
                  <a:lnTo>
                    <a:pt x="25" y="9"/>
                  </a:lnTo>
                  <a:lnTo>
                    <a:pt x="20" y="7"/>
                  </a:lnTo>
                  <a:lnTo>
                    <a:pt x="16" y="7"/>
                  </a:lnTo>
                  <a:lnTo>
                    <a:pt x="13" y="7"/>
                  </a:lnTo>
                  <a:lnTo>
                    <a:pt x="10" y="7"/>
                  </a:lnTo>
                  <a:lnTo>
                    <a:pt x="8" y="9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8" y="13"/>
                  </a:lnTo>
                  <a:lnTo>
                    <a:pt x="13" y="16"/>
                  </a:lnTo>
                  <a:lnTo>
                    <a:pt x="16" y="16"/>
                  </a:lnTo>
                  <a:lnTo>
                    <a:pt x="17" y="17"/>
                  </a:lnTo>
                  <a:lnTo>
                    <a:pt x="18" y="18"/>
                  </a:lnTo>
                  <a:lnTo>
                    <a:pt x="18" y="20"/>
                  </a:lnTo>
                  <a:lnTo>
                    <a:pt x="17" y="21"/>
                  </a:lnTo>
                  <a:lnTo>
                    <a:pt x="16" y="22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9" y="21"/>
                  </a:lnTo>
                  <a:lnTo>
                    <a:pt x="7" y="20"/>
                  </a:lnTo>
                  <a:lnTo>
                    <a:pt x="3" y="18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9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29" name="Freeform 771"/>
            <p:cNvSpPr>
              <a:spLocks/>
            </p:cNvSpPr>
            <p:nvPr/>
          </p:nvSpPr>
          <p:spPr bwMode="auto">
            <a:xfrm>
              <a:off x="1607417" y="2566988"/>
              <a:ext cx="46038" cy="36513"/>
            </a:xfrm>
            <a:custGeom>
              <a:avLst/>
              <a:gdLst>
                <a:gd name="T0" fmla="*/ 16 w 29"/>
                <a:gd name="T1" fmla="*/ 0 h 23"/>
                <a:gd name="T2" fmla="*/ 20 w 29"/>
                <a:gd name="T3" fmla="*/ 0 h 23"/>
                <a:gd name="T4" fmla="*/ 24 w 29"/>
                <a:gd name="T5" fmla="*/ 1 h 23"/>
                <a:gd name="T6" fmla="*/ 27 w 29"/>
                <a:gd name="T7" fmla="*/ 4 h 23"/>
                <a:gd name="T8" fmla="*/ 29 w 29"/>
                <a:gd name="T9" fmla="*/ 5 h 23"/>
                <a:gd name="T10" fmla="*/ 29 w 29"/>
                <a:gd name="T11" fmla="*/ 8 h 23"/>
                <a:gd name="T12" fmla="*/ 27 w 29"/>
                <a:gd name="T13" fmla="*/ 9 h 23"/>
                <a:gd name="T14" fmla="*/ 26 w 29"/>
                <a:gd name="T15" fmla="*/ 10 h 23"/>
                <a:gd name="T16" fmla="*/ 24 w 29"/>
                <a:gd name="T17" fmla="*/ 9 h 23"/>
                <a:gd name="T18" fmla="*/ 20 w 29"/>
                <a:gd name="T19" fmla="*/ 8 h 23"/>
                <a:gd name="T20" fmla="*/ 16 w 29"/>
                <a:gd name="T21" fmla="*/ 6 h 23"/>
                <a:gd name="T22" fmla="*/ 13 w 29"/>
                <a:gd name="T23" fmla="*/ 6 h 23"/>
                <a:gd name="T24" fmla="*/ 10 w 29"/>
                <a:gd name="T25" fmla="*/ 8 h 23"/>
                <a:gd name="T26" fmla="*/ 8 w 29"/>
                <a:gd name="T27" fmla="*/ 9 h 23"/>
                <a:gd name="T28" fmla="*/ 7 w 29"/>
                <a:gd name="T29" fmla="*/ 10 h 23"/>
                <a:gd name="T30" fmla="*/ 7 w 29"/>
                <a:gd name="T31" fmla="*/ 12 h 23"/>
                <a:gd name="T32" fmla="*/ 7 w 29"/>
                <a:gd name="T33" fmla="*/ 13 h 23"/>
                <a:gd name="T34" fmla="*/ 7 w 29"/>
                <a:gd name="T35" fmla="*/ 13 h 23"/>
                <a:gd name="T36" fmla="*/ 8 w 29"/>
                <a:gd name="T37" fmla="*/ 14 h 23"/>
                <a:gd name="T38" fmla="*/ 10 w 29"/>
                <a:gd name="T39" fmla="*/ 16 h 23"/>
                <a:gd name="T40" fmla="*/ 13 w 29"/>
                <a:gd name="T41" fmla="*/ 17 h 23"/>
                <a:gd name="T42" fmla="*/ 16 w 29"/>
                <a:gd name="T43" fmla="*/ 17 h 23"/>
                <a:gd name="T44" fmla="*/ 17 w 29"/>
                <a:gd name="T45" fmla="*/ 18 h 23"/>
                <a:gd name="T46" fmla="*/ 18 w 29"/>
                <a:gd name="T47" fmla="*/ 19 h 23"/>
                <a:gd name="T48" fmla="*/ 18 w 29"/>
                <a:gd name="T49" fmla="*/ 21 h 23"/>
                <a:gd name="T50" fmla="*/ 17 w 29"/>
                <a:gd name="T51" fmla="*/ 22 h 23"/>
                <a:gd name="T52" fmla="*/ 16 w 29"/>
                <a:gd name="T53" fmla="*/ 23 h 23"/>
                <a:gd name="T54" fmla="*/ 14 w 29"/>
                <a:gd name="T55" fmla="*/ 23 h 23"/>
                <a:gd name="T56" fmla="*/ 13 w 29"/>
                <a:gd name="T57" fmla="*/ 23 h 23"/>
                <a:gd name="T58" fmla="*/ 9 w 29"/>
                <a:gd name="T59" fmla="*/ 22 h 23"/>
                <a:gd name="T60" fmla="*/ 5 w 29"/>
                <a:gd name="T61" fmla="*/ 21 h 23"/>
                <a:gd name="T62" fmla="*/ 3 w 29"/>
                <a:gd name="T63" fmla="*/ 19 h 23"/>
                <a:gd name="T64" fmla="*/ 1 w 29"/>
                <a:gd name="T65" fmla="*/ 17 h 23"/>
                <a:gd name="T66" fmla="*/ 0 w 29"/>
                <a:gd name="T67" fmla="*/ 13 h 23"/>
                <a:gd name="T68" fmla="*/ 0 w 29"/>
                <a:gd name="T69" fmla="*/ 9 h 23"/>
                <a:gd name="T70" fmla="*/ 3 w 29"/>
                <a:gd name="T71" fmla="*/ 5 h 23"/>
                <a:gd name="T72" fmla="*/ 5 w 29"/>
                <a:gd name="T73" fmla="*/ 2 h 23"/>
                <a:gd name="T74" fmla="*/ 9 w 29"/>
                <a:gd name="T75" fmla="*/ 1 h 23"/>
                <a:gd name="T76" fmla="*/ 13 w 29"/>
                <a:gd name="T77" fmla="*/ 0 h 23"/>
                <a:gd name="T78" fmla="*/ 16 w 29"/>
                <a:gd name="T7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" h="23">
                  <a:moveTo>
                    <a:pt x="16" y="0"/>
                  </a:moveTo>
                  <a:lnTo>
                    <a:pt x="20" y="0"/>
                  </a:lnTo>
                  <a:lnTo>
                    <a:pt x="24" y="1"/>
                  </a:lnTo>
                  <a:lnTo>
                    <a:pt x="27" y="4"/>
                  </a:lnTo>
                  <a:lnTo>
                    <a:pt x="29" y="5"/>
                  </a:lnTo>
                  <a:lnTo>
                    <a:pt x="29" y="8"/>
                  </a:lnTo>
                  <a:lnTo>
                    <a:pt x="27" y="9"/>
                  </a:lnTo>
                  <a:lnTo>
                    <a:pt x="26" y="10"/>
                  </a:lnTo>
                  <a:lnTo>
                    <a:pt x="24" y="9"/>
                  </a:lnTo>
                  <a:lnTo>
                    <a:pt x="20" y="8"/>
                  </a:lnTo>
                  <a:lnTo>
                    <a:pt x="16" y="6"/>
                  </a:lnTo>
                  <a:lnTo>
                    <a:pt x="13" y="6"/>
                  </a:lnTo>
                  <a:lnTo>
                    <a:pt x="10" y="8"/>
                  </a:lnTo>
                  <a:lnTo>
                    <a:pt x="8" y="9"/>
                  </a:lnTo>
                  <a:lnTo>
                    <a:pt x="7" y="10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8" y="14"/>
                  </a:lnTo>
                  <a:lnTo>
                    <a:pt x="10" y="16"/>
                  </a:lnTo>
                  <a:lnTo>
                    <a:pt x="13" y="17"/>
                  </a:lnTo>
                  <a:lnTo>
                    <a:pt x="16" y="17"/>
                  </a:lnTo>
                  <a:lnTo>
                    <a:pt x="17" y="18"/>
                  </a:lnTo>
                  <a:lnTo>
                    <a:pt x="18" y="19"/>
                  </a:lnTo>
                  <a:lnTo>
                    <a:pt x="18" y="21"/>
                  </a:lnTo>
                  <a:lnTo>
                    <a:pt x="17" y="22"/>
                  </a:lnTo>
                  <a:lnTo>
                    <a:pt x="16" y="23"/>
                  </a:lnTo>
                  <a:lnTo>
                    <a:pt x="14" y="23"/>
                  </a:lnTo>
                  <a:lnTo>
                    <a:pt x="13" y="23"/>
                  </a:lnTo>
                  <a:lnTo>
                    <a:pt x="9" y="22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30" name="Freeform 772"/>
            <p:cNvSpPr>
              <a:spLocks/>
            </p:cNvSpPr>
            <p:nvPr/>
          </p:nvSpPr>
          <p:spPr bwMode="auto">
            <a:xfrm>
              <a:off x="1607417" y="2641600"/>
              <a:ext cx="46038" cy="34925"/>
            </a:xfrm>
            <a:custGeom>
              <a:avLst/>
              <a:gdLst>
                <a:gd name="T0" fmla="*/ 13 w 29"/>
                <a:gd name="T1" fmla="*/ 0 h 22"/>
                <a:gd name="T2" fmla="*/ 20 w 29"/>
                <a:gd name="T3" fmla="*/ 0 h 22"/>
                <a:gd name="T4" fmla="*/ 24 w 29"/>
                <a:gd name="T5" fmla="*/ 1 h 22"/>
                <a:gd name="T6" fmla="*/ 27 w 29"/>
                <a:gd name="T7" fmla="*/ 3 h 22"/>
                <a:gd name="T8" fmla="*/ 29 w 29"/>
                <a:gd name="T9" fmla="*/ 4 h 22"/>
                <a:gd name="T10" fmla="*/ 29 w 29"/>
                <a:gd name="T11" fmla="*/ 7 h 22"/>
                <a:gd name="T12" fmla="*/ 29 w 29"/>
                <a:gd name="T13" fmla="*/ 8 h 22"/>
                <a:gd name="T14" fmla="*/ 27 w 29"/>
                <a:gd name="T15" fmla="*/ 9 h 22"/>
                <a:gd name="T16" fmla="*/ 25 w 29"/>
                <a:gd name="T17" fmla="*/ 9 h 22"/>
                <a:gd name="T18" fmla="*/ 24 w 29"/>
                <a:gd name="T19" fmla="*/ 9 h 22"/>
                <a:gd name="T20" fmla="*/ 20 w 29"/>
                <a:gd name="T21" fmla="*/ 8 h 22"/>
                <a:gd name="T22" fmla="*/ 16 w 29"/>
                <a:gd name="T23" fmla="*/ 7 h 22"/>
                <a:gd name="T24" fmla="*/ 13 w 29"/>
                <a:gd name="T25" fmla="*/ 7 h 22"/>
                <a:gd name="T26" fmla="*/ 10 w 29"/>
                <a:gd name="T27" fmla="*/ 7 h 22"/>
                <a:gd name="T28" fmla="*/ 9 w 29"/>
                <a:gd name="T29" fmla="*/ 8 h 22"/>
                <a:gd name="T30" fmla="*/ 7 w 29"/>
                <a:gd name="T31" fmla="*/ 9 h 22"/>
                <a:gd name="T32" fmla="*/ 7 w 29"/>
                <a:gd name="T33" fmla="*/ 10 h 22"/>
                <a:gd name="T34" fmla="*/ 8 w 29"/>
                <a:gd name="T35" fmla="*/ 13 h 22"/>
                <a:gd name="T36" fmla="*/ 10 w 29"/>
                <a:gd name="T37" fmla="*/ 14 h 22"/>
                <a:gd name="T38" fmla="*/ 13 w 29"/>
                <a:gd name="T39" fmla="*/ 14 h 22"/>
                <a:gd name="T40" fmla="*/ 16 w 29"/>
                <a:gd name="T41" fmla="*/ 16 h 22"/>
                <a:gd name="T42" fmla="*/ 17 w 29"/>
                <a:gd name="T43" fmla="*/ 16 h 22"/>
                <a:gd name="T44" fmla="*/ 18 w 29"/>
                <a:gd name="T45" fmla="*/ 17 h 22"/>
                <a:gd name="T46" fmla="*/ 18 w 29"/>
                <a:gd name="T47" fmla="*/ 18 h 22"/>
                <a:gd name="T48" fmla="*/ 18 w 29"/>
                <a:gd name="T49" fmla="*/ 20 h 22"/>
                <a:gd name="T50" fmla="*/ 17 w 29"/>
                <a:gd name="T51" fmla="*/ 21 h 22"/>
                <a:gd name="T52" fmla="*/ 16 w 29"/>
                <a:gd name="T53" fmla="*/ 22 h 22"/>
                <a:gd name="T54" fmla="*/ 13 w 29"/>
                <a:gd name="T55" fmla="*/ 22 h 22"/>
                <a:gd name="T56" fmla="*/ 8 w 29"/>
                <a:gd name="T57" fmla="*/ 21 h 22"/>
                <a:gd name="T58" fmla="*/ 5 w 29"/>
                <a:gd name="T59" fmla="*/ 18 h 22"/>
                <a:gd name="T60" fmla="*/ 1 w 29"/>
                <a:gd name="T61" fmla="*/ 16 h 22"/>
                <a:gd name="T62" fmla="*/ 0 w 29"/>
                <a:gd name="T63" fmla="*/ 12 h 22"/>
                <a:gd name="T64" fmla="*/ 0 w 29"/>
                <a:gd name="T65" fmla="*/ 8 h 22"/>
                <a:gd name="T66" fmla="*/ 3 w 29"/>
                <a:gd name="T67" fmla="*/ 4 h 22"/>
                <a:gd name="T68" fmla="*/ 5 w 29"/>
                <a:gd name="T69" fmla="*/ 1 h 22"/>
                <a:gd name="T70" fmla="*/ 9 w 29"/>
                <a:gd name="T71" fmla="*/ 0 h 22"/>
                <a:gd name="T72" fmla="*/ 13 w 29"/>
                <a:gd name="T7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9" h="22">
                  <a:moveTo>
                    <a:pt x="13" y="0"/>
                  </a:moveTo>
                  <a:lnTo>
                    <a:pt x="20" y="0"/>
                  </a:lnTo>
                  <a:lnTo>
                    <a:pt x="24" y="1"/>
                  </a:lnTo>
                  <a:lnTo>
                    <a:pt x="27" y="3"/>
                  </a:lnTo>
                  <a:lnTo>
                    <a:pt x="29" y="4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27" y="9"/>
                  </a:lnTo>
                  <a:lnTo>
                    <a:pt x="25" y="9"/>
                  </a:lnTo>
                  <a:lnTo>
                    <a:pt x="24" y="9"/>
                  </a:lnTo>
                  <a:lnTo>
                    <a:pt x="20" y="8"/>
                  </a:lnTo>
                  <a:lnTo>
                    <a:pt x="16" y="7"/>
                  </a:lnTo>
                  <a:lnTo>
                    <a:pt x="13" y="7"/>
                  </a:lnTo>
                  <a:lnTo>
                    <a:pt x="10" y="7"/>
                  </a:lnTo>
                  <a:lnTo>
                    <a:pt x="9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8" y="13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6" y="16"/>
                  </a:lnTo>
                  <a:lnTo>
                    <a:pt x="17" y="16"/>
                  </a:lnTo>
                  <a:lnTo>
                    <a:pt x="18" y="17"/>
                  </a:lnTo>
                  <a:lnTo>
                    <a:pt x="18" y="18"/>
                  </a:lnTo>
                  <a:lnTo>
                    <a:pt x="18" y="20"/>
                  </a:lnTo>
                  <a:lnTo>
                    <a:pt x="17" y="21"/>
                  </a:lnTo>
                  <a:lnTo>
                    <a:pt x="16" y="22"/>
                  </a:lnTo>
                  <a:lnTo>
                    <a:pt x="13" y="22"/>
                  </a:lnTo>
                  <a:lnTo>
                    <a:pt x="8" y="21"/>
                  </a:lnTo>
                  <a:lnTo>
                    <a:pt x="5" y="18"/>
                  </a:lnTo>
                  <a:lnTo>
                    <a:pt x="1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3" y="4"/>
                  </a:lnTo>
                  <a:lnTo>
                    <a:pt x="5" y="1"/>
                  </a:lnTo>
                  <a:lnTo>
                    <a:pt x="9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31" name="Freeform 773"/>
            <p:cNvSpPr>
              <a:spLocks/>
            </p:cNvSpPr>
            <p:nvPr/>
          </p:nvSpPr>
          <p:spPr bwMode="auto">
            <a:xfrm>
              <a:off x="1612179" y="2606675"/>
              <a:ext cx="38100" cy="30163"/>
            </a:xfrm>
            <a:custGeom>
              <a:avLst/>
              <a:gdLst>
                <a:gd name="T0" fmla="*/ 13 w 24"/>
                <a:gd name="T1" fmla="*/ 0 h 19"/>
                <a:gd name="T2" fmla="*/ 17 w 24"/>
                <a:gd name="T3" fmla="*/ 0 h 19"/>
                <a:gd name="T4" fmla="*/ 21 w 24"/>
                <a:gd name="T5" fmla="*/ 1 h 19"/>
                <a:gd name="T6" fmla="*/ 23 w 24"/>
                <a:gd name="T7" fmla="*/ 4 h 19"/>
                <a:gd name="T8" fmla="*/ 24 w 24"/>
                <a:gd name="T9" fmla="*/ 5 h 19"/>
                <a:gd name="T10" fmla="*/ 24 w 24"/>
                <a:gd name="T11" fmla="*/ 8 h 19"/>
                <a:gd name="T12" fmla="*/ 23 w 24"/>
                <a:gd name="T13" fmla="*/ 9 h 19"/>
                <a:gd name="T14" fmla="*/ 22 w 24"/>
                <a:gd name="T15" fmla="*/ 10 h 19"/>
                <a:gd name="T16" fmla="*/ 19 w 24"/>
                <a:gd name="T17" fmla="*/ 9 h 19"/>
                <a:gd name="T18" fmla="*/ 17 w 24"/>
                <a:gd name="T19" fmla="*/ 8 h 19"/>
                <a:gd name="T20" fmla="*/ 13 w 24"/>
                <a:gd name="T21" fmla="*/ 6 h 19"/>
                <a:gd name="T22" fmla="*/ 10 w 24"/>
                <a:gd name="T23" fmla="*/ 6 h 19"/>
                <a:gd name="T24" fmla="*/ 10 w 24"/>
                <a:gd name="T25" fmla="*/ 6 h 19"/>
                <a:gd name="T26" fmla="*/ 7 w 24"/>
                <a:gd name="T27" fmla="*/ 8 h 19"/>
                <a:gd name="T28" fmla="*/ 7 w 24"/>
                <a:gd name="T29" fmla="*/ 9 h 19"/>
                <a:gd name="T30" fmla="*/ 7 w 24"/>
                <a:gd name="T31" fmla="*/ 10 h 19"/>
                <a:gd name="T32" fmla="*/ 10 w 24"/>
                <a:gd name="T33" fmla="*/ 12 h 19"/>
                <a:gd name="T34" fmla="*/ 11 w 24"/>
                <a:gd name="T35" fmla="*/ 13 h 19"/>
                <a:gd name="T36" fmla="*/ 13 w 24"/>
                <a:gd name="T37" fmla="*/ 14 h 19"/>
                <a:gd name="T38" fmla="*/ 14 w 24"/>
                <a:gd name="T39" fmla="*/ 15 h 19"/>
                <a:gd name="T40" fmla="*/ 14 w 24"/>
                <a:gd name="T41" fmla="*/ 18 h 19"/>
                <a:gd name="T42" fmla="*/ 13 w 24"/>
                <a:gd name="T43" fmla="*/ 19 h 19"/>
                <a:gd name="T44" fmla="*/ 11 w 24"/>
                <a:gd name="T45" fmla="*/ 19 h 19"/>
                <a:gd name="T46" fmla="*/ 10 w 24"/>
                <a:gd name="T47" fmla="*/ 19 h 19"/>
                <a:gd name="T48" fmla="*/ 10 w 24"/>
                <a:gd name="T49" fmla="*/ 19 h 19"/>
                <a:gd name="T50" fmla="*/ 6 w 24"/>
                <a:gd name="T51" fmla="*/ 18 h 19"/>
                <a:gd name="T52" fmla="*/ 2 w 24"/>
                <a:gd name="T53" fmla="*/ 15 h 19"/>
                <a:gd name="T54" fmla="*/ 1 w 24"/>
                <a:gd name="T55" fmla="*/ 12 h 19"/>
                <a:gd name="T56" fmla="*/ 0 w 24"/>
                <a:gd name="T57" fmla="*/ 9 h 19"/>
                <a:gd name="T58" fmla="*/ 1 w 24"/>
                <a:gd name="T59" fmla="*/ 5 h 19"/>
                <a:gd name="T60" fmla="*/ 4 w 24"/>
                <a:gd name="T61" fmla="*/ 2 h 19"/>
                <a:gd name="T62" fmla="*/ 6 w 24"/>
                <a:gd name="T63" fmla="*/ 0 h 19"/>
                <a:gd name="T64" fmla="*/ 10 w 24"/>
                <a:gd name="T65" fmla="*/ 0 h 19"/>
                <a:gd name="T66" fmla="*/ 13 w 24"/>
                <a:gd name="T6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" h="19">
                  <a:moveTo>
                    <a:pt x="13" y="0"/>
                  </a:moveTo>
                  <a:lnTo>
                    <a:pt x="17" y="0"/>
                  </a:lnTo>
                  <a:lnTo>
                    <a:pt x="21" y="1"/>
                  </a:lnTo>
                  <a:lnTo>
                    <a:pt x="23" y="4"/>
                  </a:lnTo>
                  <a:lnTo>
                    <a:pt x="24" y="5"/>
                  </a:lnTo>
                  <a:lnTo>
                    <a:pt x="24" y="8"/>
                  </a:lnTo>
                  <a:lnTo>
                    <a:pt x="23" y="9"/>
                  </a:lnTo>
                  <a:lnTo>
                    <a:pt x="22" y="10"/>
                  </a:lnTo>
                  <a:lnTo>
                    <a:pt x="19" y="9"/>
                  </a:lnTo>
                  <a:lnTo>
                    <a:pt x="17" y="8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10" y="12"/>
                  </a:lnTo>
                  <a:lnTo>
                    <a:pt x="11" y="13"/>
                  </a:lnTo>
                  <a:lnTo>
                    <a:pt x="13" y="14"/>
                  </a:lnTo>
                  <a:lnTo>
                    <a:pt x="14" y="15"/>
                  </a:lnTo>
                  <a:lnTo>
                    <a:pt x="14" y="18"/>
                  </a:lnTo>
                  <a:lnTo>
                    <a:pt x="13" y="19"/>
                  </a:lnTo>
                  <a:lnTo>
                    <a:pt x="11" y="19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6" y="18"/>
                  </a:lnTo>
                  <a:lnTo>
                    <a:pt x="2" y="15"/>
                  </a:lnTo>
                  <a:lnTo>
                    <a:pt x="1" y="12"/>
                  </a:lnTo>
                  <a:lnTo>
                    <a:pt x="0" y="9"/>
                  </a:lnTo>
                  <a:lnTo>
                    <a:pt x="1" y="5"/>
                  </a:lnTo>
                  <a:lnTo>
                    <a:pt x="4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32" name="Freeform 774"/>
            <p:cNvSpPr>
              <a:spLocks/>
            </p:cNvSpPr>
            <p:nvPr/>
          </p:nvSpPr>
          <p:spPr bwMode="auto">
            <a:xfrm>
              <a:off x="1605829" y="2679700"/>
              <a:ext cx="44450" cy="31750"/>
            </a:xfrm>
            <a:custGeom>
              <a:avLst/>
              <a:gdLst>
                <a:gd name="T0" fmla="*/ 10 w 28"/>
                <a:gd name="T1" fmla="*/ 0 h 20"/>
                <a:gd name="T2" fmla="*/ 14 w 28"/>
                <a:gd name="T3" fmla="*/ 1 h 20"/>
                <a:gd name="T4" fmla="*/ 17 w 28"/>
                <a:gd name="T5" fmla="*/ 1 h 20"/>
                <a:gd name="T6" fmla="*/ 21 w 28"/>
                <a:gd name="T7" fmla="*/ 2 h 20"/>
                <a:gd name="T8" fmla="*/ 25 w 28"/>
                <a:gd name="T9" fmla="*/ 5 h 20"/>
                <a:gd name="T10" fmla="*/ 27 w 28"/>
                <a:gd name="T11" fmla="*/ 7 h 20"/>
                <a:gd name="T12" fmla="*/ 28 w 28"/>
                <a:gd name="T13" fmla="*/ 9 h 20"/>
                <a:gd name="T14" fmla="*/ 28 w 28"/>
                <a:gd name="T15" fmla="*/ 11 h 20"/>
                <a:gd name="T16" fmla="*/ 26 w 28"/>
                <a:gd name="T17" fmla="*/ 13 h 20"/>
                <a:gd name="T18" fmla="*/ 25 w 28"/>
                <a:gd name="T19" fmla="*/ 13 h 20"/>
                <a:gd name="T20" fmla="*/ 22 w 28"/>
                <a:gd name="T21" fmla="*/ 11 h 20"/>
                <a:gd name="T22" fmla="*/ 21 w 28"/>
                <a:gd name="T23" fmla="*/ 10 h 20"/>
                <a:gd name="T24" fmla="*/ 17 w 28"/>
                <a:gd name="T25" fmla="*/ 9 h 20"/>
                <a:gd name="T26" fmla="*/ 14 w 28"/>
                <a:gd name="T27" fmla="*/ 7 h 20"/>
                <a:gd name="T28" fmla="*/ 10 w 28"/>
                <a:gd name="T29" fmla="*/ 7 h 20"/>
                <a:gd name="T30" fmla="*/ 8 w 28"/>
                <a:gd name="T31" fmla="*/ 9 h 20"/>
                <a:gd name="T32" fmla="*/ 6 w 28"/>
                <a:gd name="T33" fmla="*/ 9 h 20"/>
                <a:gd name="T34" fmla="*/ 8 w 28"/>
                <a:gd name="T35" fmla="*/ 9 h 20"/>
                <a:gd name="T36" fmla="*/ 9 w 28"/>
                <a:gd name="T37" fmla="*/ 11 h 20"/>
                <a:gd name="T38" fmla="*/ 14 w 28"/>
                <a:gd name="T39" fmla="*/ 13 h 20"/>
                <a:gd name="T40" fmla="*/ 15 w 28"/>
                <a:gd name="T41" fmla="*/ 13 h 20"/>
                <a:gd name="T42" fmla="*/ 17 w 28"/>
                <a:gd name="T43" fmla="*/ 14 h 20"/>
                <a:gd name="T44" fmla="*/ 18 w 28"/>
                <a:gd name="T45" fmla="*/ 15 h 20"/>
                <a:gd name="T46" fmla="*/ 19 w 28"/>
                <a:gd name="T47" fmla="*/ 17 h 20"/>
                <a:gd name="T48" fmla="*/ 18 w 28"/>
                <a:gd name="T49" fmla="*/ 18 h 20"/>
                <a:gd name="T50" fmla="*/ 17 w 28"/>
                <a:gd name="T51" fmla="*/ 19 h 20"/>
                <a:gd name="T52" fmla="*/ 15 w 28"/>
                <a:gd name="T53" fmla="*/ 20 h 20"/>
                <a:gd name="T54" fmla="*/ 14 w 28"/>
                <a:gd name="T55" fmla="*/ 19 h 20"/>
                <a:gd name="T56" fmla="*/ 10 w 28"/>
                <a:gd name="T57" fmla="*/ 19 h 20"/>
                <a:gd name="T58" fmla="*/ 8 w 28"/>
                <a:gd name="T59" fmla="*/ 18 h 20"/>
                <a:gd name="T60" fmla="*/ 4 w 28"/>
                <a:gd name="T61" fmla="*/ 15 h 20"/>
                <a:gd name="T62" fmla="*/ 1 w 28"/>
                <a:gd name="T63" fmla="*/ 13 h 20"/>
                <a:gd name="T64" fmla="*/ 0 w 28"/>
                <a:gd name="T65" fmla="*/ 10 h 20"/>
                <a:gd name="T66" fmla="*/ 0 w 28"/>
                <a:gd name="T67" fmla="*/ 7 h 20"/>
                <a:gd name="T68" fmla="*/ 1 w 28"/>
                <a:gd name="T69" fmla="*/ 5 h 20"/>
                <a:gd name="T70" fmla="*/ 4 w 28"/>
                <a:gd name="T71" fmla="*/ 2 h 20"/>
                <a:gd name="T72" fmla="*/ 6 w 28"/>
                <a:gd name="T73" fmla="*/ 1 h 20"/>
                <a:gd name="T74" fmla="*/ 10 w 28"/>
                <a:gd name="T7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" h="20">
                  <a:moveTo>
                    <a:pt x="10" y="0"/>
                  </a:moveTo>
                  <a:lnTo>
                    <a:pt x="14" y="1"/>
                  </a:lnTo>
                  <a:lnTo>
                    <a:pt x="17" y="1"/>
                  </a:lnTo>
                  <a:lnTo>
                    <a:pt x="21" y="2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8" y="11"/>
                  </a:lnTo>
                  <a:lnTo>
                    <a:pt x="26" y="13"/>
                  </a:lnTo>
                  <a:lnTo>
                    <a:pt x="25" y="13"/>
                  </a:lnTo>
                  <a:lnTo>
                    <a:pt x="22" y="11"/>
                  </a:lnTo>
                  <a:lnTo>
                    <a:pt x="21" y="10"/>
                  </a:lnTo>
                  <a:lnTo>
                    <a:pt x="17" y="9"/>
                  </a:lnTo>
                  <a:lnTo>
                    <a:pt x="14" y="7"/>
                  </a:lnTo>
                  <a:lnTo>
                    <a:pt x="10" y="7"/>
                  </a:lnTo>
                  <a:lnTo>
                    <a:pt x="8" y="9"/>
                  </a:lnTo>
                  <a:lnTo>
                    <a:pt x="6" y="9"/>
                  </a:lnTo>
                  <a:lnTo>
                    <a:pt x="8" y="9"/>
                  </a:lnTo>
                  <a:lnTo>
                    <a:pt x="9" y="11"/>
                  </a:lnTo>
                  <a:lnTo>
                    <a:pt x="14" y="13"/>
                  </a:lnTo>
                  <a:lnTo>
                    <a:pt x="15" y="13"/>
                  </a:lnTo>
                  <a:lnTo>
                    <a:pt x="17" y="14"/>
                  </a:lnTo>
                  <a:lnTo>
                    <a:pt x="18" y="15"/>
                  </a:lnTo>
                  <a:lnTo>
                    <a:pt x="19" y="17"/>
                  </a:lnTo>
                  <a:lnTo>
                    <a:pt x="18" y="18"/>
                  </a:lnTo>
                  <a:lnTo>
                    <a:pt x="17" y="19"/>
                  </a:lnTo>
                  <a:lnTo>
                    <a:pt x="15" y="20"/>
                  </a:lnTo>
                  <a:lnTo>
                    <a:pt x="14" y="19"/>
                  </a:lnTo>
                  <a:lnTo>
                    <a:pt x="10" y="19"/>
                  </a:lnTo>
                  <a:lnTo>
                    <a:pt x="8" y="18"/>
                  </a:lnTo>
                  <a:lnTo>
                    <a:pt x="4" y="15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5"/>
                  </a:lnTo>
                  <a:lnTo>
                    <a:pt x="4" y="2"/>
                  </a:lnTo>
                  <a:lnTo>
                    <a:pt x="6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33" name="Freeform 775"/>
            <p:cNvSpPr>
              <a:spLocks/>
            </p:cNvSpPr>
            <p:nvPr/>
          </p:nvSpPr>
          <p:spPr bwMode="auto">
            <a:xfrm>
              <a:off x="1607417" y="2720975"/>
              <a:ext cx="42863" cy="30163"/>
            </a:xfrm>
            <a:custGeom>
              <a:avLst/>
              <a:gdLst>
                <a:gd name="T0" fmla="*/ 13 w 27"/>
                <a:gd name="T1" fmla="*/ 0 h 19"/>
                <a:gd name="T2" fmla="*/ 16 w 27"/>
                <a:gd name="T3" fmla="*/ 0 h 19"/>
                <a:gd name="T4" fmla="*/ 20 w 27"/>
                <a:gd name="T5" fmla="*/ 1 h 19"/>
                <a:gd name="T6" fmla="*/ 25 w 27"/>
                <a:gd name="T7" fmla="*/ 2 h 19"/>
                <a:gd name="T8" fmla="*/ 26 w 27"/>
                <a:gd name="T9" fmla="*/ 4 h 19"/>
                <a:gd name="T10" fmla="*/ 27 w 27"/>
                <a:gd name="T11" fmla="*/ 5 h 19"/>
                <a:gd name="T12" fmla="*/ 27 w 27"/>
                <a:gd name="T13" fmla="*/ 8 h 19"/>
                <a:gd name="T14" fmla="*/ 26 w 27"/>
                <a:gd name="T15" fmla="*/ 9 h 19"/>
                <a:gd name="T16" fmla="*/ 25 w 27"/>
                <a:gd name="T17" fmla="*/ 9 h 19"/>
                <a:gd name="T18" fmla="*/ 22 w 27"/>
                <a:gd name="T19" fmla="*/ 9 h 19"/>
                <a:gd name="T20" fmla="*/ 20 w 27"/>
                <a:gd name="T21" fmla="*/ 9 h 19"/>
                <a:gd name="T22" fmla="*/ 16 w 27"/>
                <a:gd name="T23" fmla="*/ 8 h 19"/>
                <a:gd name="T24" fmla="*/ 13 w 27"/>
                <a:gd name="T25" fmla="*/ 8 h 19"/>
                <a:gd name="T26" fmla="*/ 12 w 27"/>
                <a:gd name="T27" fmla="*/ 8 h 19"/>
                <a:gd name="T28" fmla="*/ 10 w 27"/>
                <a:gd name="T29" fmla="*/ 8 h 19"/>
                <a:gd name="T30" fmla="*/ 8 w 27"/>
                <a:gd name="T31" fmla="*/ 8 h 19"/>
                <a:gd name="T32" fmla="*/ 8 w 27"/>
                <a:gd name="T33" fmla="*/ 9 h 19"/>
                <a:gd name="T34" fmla="*/ 8 w 27"/>
                <a:gd name="T35" fmla="*/ 9 h 19"/>
                <a:gd name="T36" fmla="*/ 9 w 27"/>
                <a:gd name="T37" fmla="*/ 10 h 19"/>
                <a:gd name="T38" fmla="*/ 13 w 27"/>
                <a:gd name="T39" fmla="*/ 12 h 19"/>
                <a:gd name="T40" fmla="*/ 16 w 27"/>
                <a:gd name="T41" fmla="*/ 12 h 19"/>
                <a:gd name="T42" fmla="*/ 17 w 27"/>
                <a:gd name="T43" fmla="*/ 13 h 19"/>
                <a:gd name="T44" fmla="*/ 18 w 27"/>
                <a:gd name="T45" fmla="*/ 14 h 19"/>
                <a:gd name="T46" fmla="*/ 18 w 27"/>
                <a:gd name="T47" fmla="*/ 15 h 19"/>
                <a:gd name="T48" fmla="*/ 18 w 27"/>
                <a:gd name="T49" fmla="*/ 17 h 19"/>
                <a:gd name="T50" fmla="*/ 17 w 27"/>
                <a:gd name="T51" fmla="*/ 18 h 19"/>
                <a:gd name="T52" fmla="*/ 16 w 27"/>
                <a:gd name="T53" fmla="*/ 19 h 19"/>
                <a:gd name="T54" fmla="*/ 13 w 27"/>
                <a:gd name="T55" fmla="*/ 19 h 19"/>
                <a:gd name="T56" fmla="*/ 9 w 27"/>
                <a:gd name="T57" fmla="*/ 18 h 19"/>
                <a:gd name="T58" fmla="*/ 5 w 27"/>
                <a:gd name="T59" fmla="*/ 17 h 19"/>
                <a:gd name="T60" fmla="*/ 3 w 27"/>
                <a:gd name="T61" fmla="*/ 14 h 19"/>
                <a:gd name="T62" fmla="*/ 1 w 27"/>
                <a:gd name="T63" fmla="*/ 12 h 19"/>
                <a:gd name="T64" fmla="*/ 0 w 27"/>
                <a:gd name="T65" fmla="*/ 8 h 19"/>
                <a:gd name="T66" fmla="*/ 1 w 27"/>
                <a:gd name="T67" fmla="*/ 5 h 19"/>
                <a:gd name="T68" fmla="*/ 3 w 27"/>
                <a:gd name="T69" fmla="*/ 2 h 19"/>
                <a:gd name="T70" fmla="*/ 5 w 27"/>
                <a:gd name="T71" fmla="*/ 1 h 19"/>
                <a:gd name="T72" fmla="*/ 8 w 27"/>
                <a:gd name="T73" fmla="*/ 1 h 19"/>
                <a:gd name="T74" fmla="*/ 13 w 27"/>
                <a:gd name="T7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7" h="19">
                  <a:moveTo>
                    <a:pt x="13" y="0"/>
                  </a:moveTo>
                  <a:lnTo>
                    <a:pt x="16" y="0"/>
                  </a:lnTo>
                  <a:lnTo>
                    <a:pt x="20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7" y="5"/>
                  </a:lnTo>
                  <a:lnTo>
                    <a:pt x="27" y="8"/>
                  </a:lnTo>
                  <a:lnTo>
                    <a:pt x="26" y="9"/>
                  </a:lnTo>
                  <a:lnTo>
                    <a:pt x="25" y="9"/>
                  </a:lnTo>
                  <a:lnTo>
                    <a:pt x="22" y="9"/>
                  </a:lnTo>
                  <a:lnTo>
                    <a:pt x="20" y="9"/>
                  </a:lnTo>
                  <a:lnTo>
                    <a:pt x="16" y="8"/>
                  </a:lnTo>
                  <a:lnTo>
                    <a:pt x="13" y="8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9"/>
                  </a:lnTo>
                  <a:lnTo>
                    <a:pt x="9" y="10"/>
                  </a:lnTo>
                  <a:lnTo>
                    <a:pt x="13" y="12"/>
                  </a:lnTo>
                  <a:lnTo>
                    <a:pt x="16" y="12"/>
                  </a:lnTo>
                  <a:lnTo>
                    <a:pt x="17" y="13"/>
                  </a:lnTo>
                  <a:lnTo>
                    <a:pt x="18" y="14"/>
                  </a:lnTo>
                  <a:lnTo>
                    <a:pt x="18" y="15"/>
                  </a:lnTo>
                  <a:lnTo>
                    <a:pt x="18" y="17"/>
                  </a:lnTo>
                  <a:lnTo>
                    <a:pt x="17" y="18"/>
                  </a:lnTo>
                  <a:lnTo>
                    <a:pt x="16" y="19"/>
                  </a:lnTo>
                  <a:lnTo>
                    <a:pt x="13" y="19"/>
                  </a:lnTo>
                  <a:lnTo>
                    <a:pt x="9" y="18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1" y="12"/>
                  </a:lnTo>
                  <a:lnTo>
                    <a:pt x="0" y="8"/>
                  </a:lnTo>
                  <a:lnTo>
                    <a:pt x="1" y="5"/>
                  </a:lnTo>
                  <a:lnTo>
                    <a:pt x="3" y="2"/>
                  </a:lnTo>
                  <a:lnTo>
                    <a:pt x="5" y="1"/>
                  </a:lnTo>
                  <a:lnTo>
                    <a:pt x="8" y="1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34" name="Freeform 776"/>
            <p:cNvSpPr>
              <a:spLocks/>
            </p:cNvSpPr>
            <p:nvPr/>
          </p:nvSpPr>
          <p:spPr bwMode="auto">
            <a:xfrm>
              <a:off x="1607417" y="2757488"/>
              <a:ext cx="46038" cy="31750"/>
            </a:xfrm>
            <a:custGeom>
              <a:avLst/>
              <a:gdLst>
                <a:gd name="T0" fmla="*/ 13 w 29"/>
                <a:gd name="T1" fmla="*/ 0 h 20"/>
                <a:gd name="T2" fmla="*/ 20 w 29"/>
                <a:gd name="T3" fmla="*/ 2 h 20"/>
                <a:gd name="T4" fmla="*/ 26 w 29"/>
                <a:gd name="T5" fmla="*/ 3 h 20"/>
                <a:gd name="T6" fmla="*/ 27 w 29"/>
                <a:gd name="T7" fmla="*/ 4 h 20"/>
                <a:gd name="T8" fmla="*/ 29 w 29"/>
                <a:gd name="T9" fmla="*/ 6 h 20"/>
                <a:gd name="T10" fmla="*/ 29 w 29"/>
                <a:gd name="T11" fmla="*/ 8 h 20"/>
                <a:gd name="T12" fmla="*/ 27 w 29"/>
                <a:gd name="T13" fmla="*/ 9 h 20"/>
                <a:gd name="T14" fmla="*/ 26 w 29"/>
                <a:gd name="T15" fmla="*/ 9 h 20"/>
                <a:gd name="T16" fmla="*/ 25 w 29"/>
                <a:gd name="T17" fmla="*/ 9 h 20"/>
                <a:gd name="T18" fmla="*/ 22 w 29"/>
                <a:gd name="T19" fmla="*/ 9 h 20"/>
                <a:gd name="T20" fmla="*/ 20 w 29"/>
                <a:gd name="T21" fmla="*/ 8 h 20"/>
                <a:gd name="T22" fmla="*/ 16 w 29"/>
                <a:gd name="T23" fmla="*/ 7 h 20"/>
                <a:gd name="T24" fmla="*/ 13 w 29"/>
                <a:gd name="T25" fmla="*/ 7 h 20"/>
                <a:gd name="T26" fmla="*/ 10 w 29"/>
                <a:gd name="T27" fmla="*/ 8 h 20"/>
                <a:gd name="T28" fmla="*/ 8 w 29"/>
                <a:gd name="T29" fmla="*/ 9 h 20"/>
                <a:gd name="T30" fmla="*/ 8 w 29"/>
                <a:gd name="T31" fmla="*/ 9 h 20"/>
                <a:gd name="T32" fmla="*/ 8 w 29"/>
                <a:gd name="T33" fmla="*/ 9 h 20"/>
                <a:gd name="T34" fmla="*/ 9 w 29"/>
                <a:gd name="T35" fmla="*/ 11 h 20"/>
                <a:gd name="T36" fmla="*/ 13 w 29"/>
                <a:gd name="T37" fmla="*/ 12 h 20"/>
                <a:gd name="T38" fmla="*/ 16 w 29"/>
                <a:gd name="T39" fmla="*/ 13 h 20"/>
                <a:gd name="T40" fmla="*/ 18 w 29"/>
                <a:gd name="T41" fmla="*/ 15 h 20"/>
                <a:gd name="T42" fmla="*/ 18 w 29"/>
                <a:gd name="T43" fmla="*/ 16 h 20"/>
                <a:gd name="T44" fmla="*/ 18 w 29"/>
                <a:gd name="T45" fmla="*/ 17 h 20"/>
                <a:gd name="T46" fmla="*/ 18 w 29"/>
                <a:gd name="T47" fmla="*/ 19 h 20"/>
                <a:gd name="T48" fmla="*/ 16 w 29"/>
                <a:gd name="T49" fmla="*/ 20 h 20"/>
                <a:gd name="T50" fmla="*/ 14 w 29"/>
                <a:gd name="T51" fmla="*/ 20 h 20"/>
                <a:gd name="T52" fmla="*/ 13 w 29"/>
                <a:gd name="T53" fmla="*/ 20 h 20"/>
                <a:gd name="T54" fmla="*/ 9 w 29"/>
                <a:gd name="T55" fmla="*/ 19 h 20"/>
                <a:gd name="T56" fmla="*/ 7 w 29"/>
                <a:gd name="T57" fmla="*/ 17 h 20"/>
                <a:gd name="T58" fmla="*/ 4 w 29"/>
                <a:gd name="T59" fmla="*/ 16 h 20"/>
                <a:gd name="T60" fmla="*/ 1 w 29"/>
                <a:gd name="T61" fmla="*/ 13 h 20"/>
                <a:gd name="T62" fmla="*/ 0 w 29"/>
                <a:gd name="T63" fmla="*/ 11 h 20"/>
                <a:gd name="T64" fmla="*/ 0 w 29"/>
                <a:gd name="T65" fmla="*/ 8 h 20"/>
                <a:gd name="T66" fmla="*/ 1 w 29"/>
                <a:gd name="T67" fmla="*/ 6 h 20"/>
                <a:gd name="T68" fmla="*/ 5 w 29"/>
                <a:gd name="T69" fmla="*/ 3 h 20"/>
                <a:gd name="T70" fmla="*/ 8 w 29"/>
                <a:gd name="T71" fmla="*/ 2 h 20"/>
                <a:gd name="T72" fmla="*/ 13 w 29"/>
                <a:gd name="T7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9" h="20">
                  <a:moveTo>
                    <a:pt x="13" y="0"/>
                  </a:moveTo>
                  <a:lnTo>
                    <a:pt x="20" y="2"/>
                  </a:lnTo>
                  <a:lnTo>
                    <a:pt x="26" y="3"/>
                  </a:lnTo>
                  <a:lnTo>
                    <a:pt x="27" y="4"/>
                  </a:lnTo>
                  <a:lnTo>
                    <a:pt x="29" y="6"/>
                  </a:lnTo>
                  <a:lnTo>
                    <a:pt x="29" y="8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5" y="9"/>
                  </a:lnTo>
                  <a:lnTo>
                    <a:pt x="22" y="9"/>
                  </a:lnTo>
                  <a:lnTo>
                    <a:pt x="20" y="8"/>
                  </a:lnTo>
                  <a:lnTo>
                    <a:pt x="16" y="7"/>
                  </a:lnTo>
                  <a:lnTo>
                    <a:pt x="13" y="7"/>
                  </a:lnTo>
                  <a:lnTo>
                    <a:pt x="10" y="8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9" y="11"/>
                  </a:lnTo>
                  <a:lnTo>
                    <a:pt x="13" y="12"/>
                  </a:lnTo>
                  <a:lnTo>
                    <a:pt x="16" y="13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8" y="17"/>
                  </a:lnTo>
                  <a:lnTo>
                    <a:pt x="18" y="19"/>
                  </a:lnTo>
                  <a:lnTo>
                    <a:pt x="16" y="20"/>
                  </a:lnTo>
                  <a:lnTo>
                    <a:pt x="14" y="20"/>
                  </a:lnTo>
                  <a:lnTo>
                    <a:pt x="13" y="20"/>
                  </a:lnTo>
                  <a:lnTo>
                    <a:pt x="9" y="19"/>
                  </a:lnTo>
                  <a:lnTo>
                    <a:pt x="7" y="17"/>
                  </a:lnTo>
                  <a:lnTo>
                    <a:pt x="4" y="16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0" y="8"/>
                  </a:lnTo>
                  <a:lnTo>
                    <a:pt x="1" y="6"/>
                  </a:lnTo>
                  <a:lnTo>
                    <a:pt x="5" y="3"/>
                  </a:lnTo>
                  <a:lnTo>
                    <a:pt x="8" y="2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35" name="Freeform 777"/>
            <p:cNvSpPr>
              <a:spLocks/>
            </p:cNvSpPr>
            <p:nvPr/>
          </p:nvSpPr>
          <p:spPr bwMode="auto">
            <a:xfrm>
              <a:off x="1609004" y="2797175"/>
              <a:ext cx="41275" cy="31750"/>
            </a:xfrm>
            <a:custGeom>
              <a:avLst/>
              <a:gdLst>
                <a:gd name="T0" fmla="*/ 12 w 26"/>
                <a:gd name="T1" fmla="*/ 0 h 20"/>
                <a:gd name="T2" fmla="*/ 15 w 26"/>
                <a:gd name="T3" fmla="*/ 0 h 20"/>
                <a:gd name="T4" fmla="*/ 19 w 26"/>
                <a:gd name="T5" fmla="*/ 1 h 20"/>
                <a:gd name="T6" fmla="*/ 24 w 26"/>
                <a:gd name="T7" fmla="*/ 4 h 20"/>
                <a:gd name="T8" fmla="*/ 26 w 26"/>
                <a:gd name="T9" fmla="*/ 5 h 20"/>
                <a:gd name="T10" fmla="*/ 26 w 26"/>
                <a:gd name="T11" fmla="*/ 7 h 20"/>
                <a:gd name="T12" fmla="*/ 26 w 26"/>
                <a:gd name="T13" fmla="*/ 8 h 20"/>
                <a:gd name="T14" fmla="*/ 26 w 26"/>
                <a:gd name="T15" fmla="*/ 9 h 20"/>
                <a:gd name="T16" fmla="*/ 25 w 26"/>
                <a:gd name="T17" fmla="*/ 11 h 20"/>
                <a:gd name="T18" fmla="*/ 23 w 26"/>
                <a:gd name="T19" fmla="*/ 11 h 20"/>
                <a:gd name="T20" fmla="*/ 19 w 26"/>
                <a:gd name="T21" fmla="*/ 9 h 20"/>
                <a:gd name="T22" fmla="*/ 16 w 26"/>
                <a:gd name="T23" fmla="*/ 8 h 20"/>
                <a:gd name="T24" fmla="*/ 12 w 26"/>
                <a:gd name="T25" fmla="*/ 8 h 20"/>
                <a:gd name="T26" fmla="*/ 12 w 26"/>
                <a:gd name="T27" fmla="*/ 8 h 20"/>
                <a:gd name="T28" fmla="*/ 9 w 26"/>
                <a:gd name="T29" fmla="*/ 8 h 20"/>
                <a:gd name="T30" fmla="*/ 8 w 26"/>
                <a:gd name="T31" fmla="*/ 8 h 20"/>
                <a:gd name="T32" fmla="*/ 7 w 26"/>
                <a:gd name="T33" fmla="*/ 9 h 20"/>
                <a:gd name="T34" fmla="*/ 8 w 26"/>
                <a:gd name="T35" fmla="*/ 9 h 20"/>
                <a:gd name="T36" fmla="*/ 9 w 26"/>
                <a:gd name="T37" fmla="*/ 11 h 20"/>
                <a:gd name="T38" fmla="*/ 12 w 26"/>
                <a:gd name="T39" fmla="*/ 12 h 20"/>
                <a:gd name="T40" fmla="*/ 13 w 26"/>
                <a:gd name="T41" fmla="*/ 13 h 20"/>
                <a:gd name="T42" fmla="*/ 15 w 26"/>
                <a:gd name="T43" fmla="*/ 13 h 20"/>
                <a:gd name="T44" fmla="*/ 16 w 26"/>
                <a:gd name="T45" fmla="*/ 13 h 20"/>
                <a:gd name="T46" fmla="*/ 17 w 26"/>
                <a:gd name="T47" fmla="*/ 15 h 20"/>
                <a:gd name="T48" fmla="*/ 17 w 26"/>
                <a:gd name="T49" fmla="*/ 17 h 20"/>
                <a:gd name="T50" fmla="*/ 17 w 26"/>
                <a:gd name="T51" fmla="*/ 18 h 20"/>
                <a:gd name="T52" fmla="*/ 16 w 26"/>
                <a:gd name="T53" fmla="*/ 20 h 20"/>
                <a:gd name="T54" fmla="*/ 15 w 26"/>
                <a:gd name="T55" fmla="*/ 20 h 20"/>
                <a:gd name="T56" fmla="*/ 12 w 26"/>
                <a:gd name="T57" fmla="*/ 20 h 20"/>
                <a:gd name="T58" fmla="*/ 8 w 26"/>
                <a:gd name="T59" fmla="*/ 18 h 20"/>
                <a:gd name="T60" fmla="*/ 4 w 26"/>
                <a:gd name="T61" fmla="*/ 16 h 20"/>
                <a:gd name="T62" fmla="*/ 2 w 26"/>
                <a:gd name="T63" fmla="*/ 13 h 20"/>
                <a:gd name="T64" fmla="*/ 0 w 26"/>
                <a:gd name="T65" fmla="*/ 11 h 20"/>
                <a:gd name="T66" fmla="*/ 0 w 26"/>
                <a:gd name="T67" fmla="*/ 7 h 20"/>
                <a:gd name="T68" fmla="*/ 2 w 26"/>
                <a:gd name="T69" fmla="*/ 4 h 20"/>
                <a:gd name="T70" fmla="*/ 3 w 26"/>
                <a:gd name="T71" fmla="*/ 3 h 20"/>
                <a:gd name="T72" fmla="*/ 6 w 26"/>
                <a:gd name="T73" fmla="*/ 1 h 20"/>
                <a:gd name="T74" fmla="*/ 8 w 26"/>
                <a:gd name="T75" fmla="*/ 0 h 20"/>
                <a:gd name="T76" fmla="*/ 12 w 26"/>
                <a:gd name="T7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" h="20">
                  <a:moveTo>
                    <a:pt x="12" y="0"/>
                  </a:moveTo>
                  <a:lnTo>
                    <a:pt x="15" y="0"/>
                  </a:lnTo>
                  <a:lnTo>
                    <a:pt x="19" y="1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6" y="7"/>
                  </a:lnTo>
                  <a:lnTo>
                    <a:pt x="26" y="8"/>
                  </a:lnTo>
                  <a:lnTo>
                    <a:pt x="26" y="9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19" y="9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9" y="8"/>
                  </a:lnTo>
                  <a:lnTo>
                    <a:pt x="8" y="8"/>
                  </a:lnTo>
                  <a:lnTo>
                    <a:pt x="7" y="9"/>
                  </a:lnTo>
                  <a:lnTo>
                    <a:pt x="8" y="9"/>
                  </a:lnTo>
                  <a:lnTo>
                    <a:pt x="9" y="11"/>
                  </a:lnTo>
                  <a:lnTo>
                    <a:pt x="12" y="12"/>
                  </a:lnTo>
                  <a:lnTo>
                    <a:pt x="13" y="13"/>
                  </a:lnTo>
                  <a:lnTo>
                    <a:pt x="15" y="13"/>
                  </a:lnTo>
                  <a:lnTo>
                    <a:pt x="16" y="13"/>
                  </a:lnTo>
                  <a:lnTo>
                    <a:pt x="17" y="15"/>
                  </a:lnTo>
                  <a:lnTo>
                    <a:pt x="17" y="17"/>
                  </a:lnTo>
                  <a:lnTo>
                    <a:pt x="17" y="18"/>
                  </a:lnTo>
                  <a:lnTo>
                    <a:pt x="16" y="20"/>
                  </a:lnTo>
                  <a:lnTo>
                    <a:pt x="15" y="20"/>
                  </a:lnTo>
                  <a:lnTo>
                    <a:pt x="12" y="20"/>
                  </a:lnTo>
                  <a:lnTo>
                    <a:pt x="8" y="18"/>
                  </a:lnTo>
                  <a:lnTo>
                    <a:pt x="4" y="16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3" y="3"/>
                  </a:lnTo>
                  <a:lnTo>
                    <a:pt x="6" y="1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36" name="Freeform 778"/>
            <p:cNvSpPr>
              <a:spLocks/>
            </p:cNvSpPr>
            <p:nvPr/>
          </p:nvSpPr>
          <p:spPr bwMode="auto">
            <a:xfrm>
              <a:off x="1609004" y="2830513"/>
              <a:ext cx="44450" cy="33338"/>
            </a:xfrm>
            <a:custGeom>
              <a:avLst/>
              <a:gdLst>
                <a:gd name="T0" fmla="*/ 12 w 28"/>
                <a:gd name="T1" fmla="*/ 0 h 21"/>
                <a:gd name="T2" fmla="*/ 15 w 28"/>
                <a:gd name="T3" fmla="*/ 1 h 21"/>
                <a:gd name="T4" fmla="*/ 19 w 28"/>
                <a:gd name="T5" fmla="*/ 3 h 21"/>
                <a:gd name="T6" fmla="*/ 23 w 28"/>
                <a:gd name="T7" fmla="*/ 4 h 21"/>
                <a:gd name="T8" fmla="*/ 26 w 28"/>
                <a:gd name="T9" fmla="*/ 5 h 21"/>
                <a:gd name="T10" fmla="*/ 28 w 28"/>
                <a:gd name="T11" fmla="*/ 7 h 21"/>
                <a:gd name="T12" fmla="*/ 28 w 28"/>
                <a:gd name="T13" fmla="*/ 8 h 21"/>
                <a:gd name="T14" fmla="*/ 28 w 28"/>
                <a:gd name="T15" fmla="*/ 11 h 21"/>
                <a:gd name="T16" fmla="*/ 28 w 28"/>
                <a:gd name="T17" fmla="*/ 12 h 21"/>
                <a:gd name="T18" fmla="*/ 26 w 28"/>
                <a:gd name="T19" fmla="*/ 12 h 21"/>
                <a:gd name="T20" fmla="*/ 24 w 28"/>
                <a:gd name="T21" fmla="*/ 12 h 21"/>
                <a:gd name="T22" fmla="*/ 19 w 28"/>
                <a:gd name="T23" fmla="*/ 9 h 21"/>
                <a:gd name="T24" fmla="*/ 16 w 28"/>
                <a:gd name="T25" fmla="*/ 9 h 21"/>
                <a:gd name="T26" fmla="*/ 15 w 28"/>
                <a:gd name="T27" fmla="*/ 8 h 21"/>
                <a:gd name="T28" fmla="*/ 12 w 28"/>
                <a:gd name="T29" fmla="*/ 8 h 21"/>
                <a:gd name="T30" fmla="*/ 9 w 28"/>
                <a:gd name="T31" fmla="*/ 7 h 21"/>
                <a:gd name="T32" fmla="*/ 8 w 28"/>
                <a:gd name="T33" fmla="*/ 8 h 21"/>
                <a:gd name="T34" fmla="*/ 8 w 28"/>
                <a:gd name="T35" fmla="*/ 9 h 21"/>
                <a:gd name="T36" fmla="*/ 8 w 28"/>
                <a:gd name="T37" fmla="*/ 11 h 21"/>
                <a:gd name="T38" fmla="*/ 9 w 28"/>
                <a:gd name="T39" fmla="*/ 12 h 21"/>
                <a:gd name="T40" fmla="*/ 12 w 28"/>
                <a:gd name="T41" fmla="*/ 13 h 21"/>
                <a:gd name="T42" fmla="*/ 13 w 28"/>
                <a:gd name="T43" fmla="*/ 13 h 21"/>
                <a:gd name="T44" fmla="*/ 15 w 28"/>
                <a:gd name="T45" fmla="*/ 15 h 21"/>
                <a:gd name="T46" fmla="*/ 16 w 28"/>
                <a:gd name="T47" fmla="*/ 15 h 21"/>
                <a:gd name="T48" fmla="*/ 17 w 28"/>
                <a:gd name="T49" fmla="*/ 17 h 21"/>
                <a:gd name="T50" fmla="*/ 17 w 28"/>
                <a:gd name="T51" fmla="*/ 18 h 21"/>
                <a:gd name="T52" fmla="*/ 16 w 28"/>
                <a:gd name="T53" fmla="*/ 20 h 21"/>
                <a:gd name="T54" fmla="*/ 15 w 28"/>
                <a:gd name="T55" fmla="*/ 21 h 21"/>
                <a:gd name="T56" fmla="*/ 12 w 28"/>
                <a:gd name="T57" fmla="*/ 21 h 21"/>
                <a:gd name="T58" fmla="*/ 12 w 28"/>
                <a:gd name="T59" fmla="*/ 21 h 21"/>
                <a:gd name="T60" fmla="*/ 8 w 28"/>
                <a:gd name="T61" fmla="*/ 18 h 21"/>
                <a:gd name="T62" fmla="*/ 6 w 28"/>
                <a:gd name="T63" fmla="*/ 17 h 21"/>
                <a:gd name="T64" fmla="*/ 3 w 28"/>
                <a:gd name="T65" fmla="*/ 15 h 21"/>
                <a:gd name="T66" fmla="*/ 0 w 28"/>
                <a:gd name="T67" fmla="*/ 11 h 21"/>
                <a:gd name="T68" fmla="*/ 0 w 28"/>
                <a:gd name="T69" fmla="*/ 8 h 21"/>
                <a:gd name="T70" fmla="*/ 2 w 28"/>
                <a:gd name="T71" fmla="*/ 4 h 21"/>
                <a:gd name="T72" fmla="*/ 4 w 28"/>
                <a:gd name="T73" fmla="*/ 1 h 21"/>
                <a:gd name="T74" fmla="*/ 8 w 28"/>
                <a:gd name="T75" fmla="*/ 0 h 21"/>
                <a:gd name="T76" fmla="*/ 12 w 28"/>
                <a:gd name="T7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8" h="21">
                  <a:moveTo>
                    <a:pt x="12" y="0"/>
                  </a:moveTo>
                  <a:lnTo>
                    <a:pt x="15" y="1"/>
                  </a:lnTo>
                  <a:lnTo>
                    <a:pt x="19" y="3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11"/>
                  </a:lnTo>
                  <a:lnTo>
                    <a:pt x="28" y="12"/>
                  </a:lnTo>
                  <a:lnTo>
                    <a:pt x="26" y="12"/>
                  </a:lnTo>
                  <a:lnTo>
                    <a:pt x="24" y="12"/>
                  </a:lnTo>
                  <a:lnTo>
                    <a:pt x="19" y="9"/>
                  </a:lnTo>
                  <a:lnTo>
                    <a:pt x="16" y="9"/>
                  </a:lnTo>
                  <a:lnTo>
                    <a:pt x="15" y="8"/>
                  </a:lnTo>
                  <a:lnTo>
                    <a:pt x="12" y="8"/>
                  </a:lnTo>
                  <a:lnTo>
                    <a:pt x="9" y="7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11"/>
                  </a:lnTo>
                  <a:lnTo>
                    <a:pt x="9" y="12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6" y="15"/>
                  </a:lnTo>
                  <a:lnTo>
                    <a:pt x="17" y="17"/>
                  </a:lnTo>
                  <a:lnTo>
                    <a:pt x="17" y="18"/>
                  </a:lnTo>
                  <a:lnTo>
                    <a:pt x="16" y="20"/>
                  </a:lnTo>
                  <a:lnTo>
                    <a:pt x="15" y="21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3" y="15"/>
                  </a:lnTo>
                  <a:lnTo>
                    <a:pt x="0" y="11"/>
                  </a:lnTo>
                  <a:lnTo>
                    <a:pt x="0" y="8"/>
                  </a:lnTo>
                  <a:lnTo>
                    <a:pt x="2" y="4"/>
                  </a:lnTo>
                  <a:lnTo>
                    <a:pt x="4" y="1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37" name="Freeform 779"/>
            <p:cNvSpPr>
              <a:spLocks/>
            </p:cNvSpPr>
            <p:nvPr/>
          </p:nvSpPr>
          <p:spPr bwMode="auto">
            <a:xfrm>
              <a:off x="1607417" y="2868613"/>
              <a:ext cx="46038" cy="33338"/>
            </a:xfrm>
            <a:custGeom>
              <a:avLst/>
              <a:gdLst>
                <a:gd name="T0" fmla="*/ 13 w 29"/>
                <a:gd name="T1" fmla="*/ 0 h 21"/>
                <a:gd name="T2" fmla="*/ 20 w 29"/>
                <a:gd name="T3" fmla="*/ 1 h 21"/>
                <a:gd name="T4" fmla="*/ 24 w 29"/>
                <a:gd name="T5" fmla="*/ 4 h 21"/>
                <a:gd name="T6" fmla="*/ 27 w 29"/>
                <a:gd name="T7" fmla="*/ 5 h 21"/>
                <a:gd name="T8" fmla="*/ 29 w 29"/>
                <a:gd name="T9" fmla="*/ 8 h 21"/>
                <a:gd name="T10" fmla="*/ 29 w 29"/>
                <a:gd name="T11" fmla="*/ 9 h 21"/>
                <a:gd name="T12" fmla="*/ 27 w 29"/>
                <a:gd name="T13" fmla="*/ 11 h 21"/>
                <a:gd name="T14" fmla="*/ 26 w 29"/>
                <a:gd name="T15" fmla="*/ 11 h 21"/>
                <a:gd name="T16" fmla="*/ 24 w 29"/>
                <a:gd name="T17" fmla="*/ 11 h 21"/>
                <a:gd name="T18" fmla="*/ 20 w 29"/>
                <a:gd name="T19" fmla="*/ 9 h 21"/>
                <a:gd name="T20" fmla="*/ 16 w 29"/>
                <a:gd name="T21" fmla="*/ 8 h 21"/>
                <a:gd name="T22" fmla="*/ 13 w 29"/>
                <a:gd name="T23" fmla="*/ 8 h 21"/>
                <a:gd name="T24" fmla="*/ 10 w 29"/>
                <a:gd name="T25" fmla="*/ 8 h 21"/>
                <a:gd name="T26" fmla="*/ 8 w 29"/>
                <a:gd name="T27" fmla="*/ 8 h 21"/>
                <a:gd name="T28" fmla="*/ 7 w 29"/>
                <a:gd name="T29" fmla="*/ 8 h 21"/>
                <a:gd name="T30" fmla="*/ 8 w 29"/>
                <a:gd name="T31" fmla="*/ 9 h 21"/>
                <a:gd name="T32" fmla="*/ 8 w 29"/>
                <a:gd name="T33" fmla="*/ 10 h 21"/>
                <a:gd name="T34" fmla="*/ 10 w 29"/>
                <a:gd name="T35" fmla="*/ 11 h 21"/>
                <a:gd name="T36" fmla="*/ 13 w 29"/>
                <a:gd name="T37" fmla="*/ 13 h 21"/>
                <a:gd name="T38" fmla="*/ 14 w 29"/>
                <a:gd name="T39" fmla="*/ 13 h 21"/>
                <a:gd name="T40" fmla="*/ 16 w 29"/>
                <a:gd name="T41" fmla="*/ 13 h 21"/>
                <a:gd name="T42" fmla="*/ 17 w 29"/>
                <a:gd name="T43" fmla="*/ 14 h 21"/>
                <a:gd name="T44" fmla="*/ 18 w 29"/>
                <a:gd name="T45" fmla="*/ 15 h 21"/>
                <a:gd name="T46" fmla="*/ 18 w 29"/>
                <a:gd name="T47" fmla="*/ 18 h 21"/>
                <a:gd name="T48" fmla="*/ 17 w 29"/>
                <a:gd name="T49" fmla="*/ 19 h 21"/>
                <a:gd name="T50" fmla="*/ 16 w 29"/>
                <a:gd name="T51" fmla="*/ 21 h 21"/>
                <a:gd name="T52" fmla="*/ 13 w 29"/>
                <a:gd name="T53" fmla="*/ 21 h 21"/>
                <a:gd name="T54" fmla="*/ 13 w 29"/>
                <a:gd name="T55" fmla="*/ 19 h 21"/>
                <a:gd name="T56" fmla="*/ 9 w 29"/>
                <a:gd name="T57" fmla="*/ 19 h 21"/>
                <a:gd name="T58" fmla="*/ 7 w 29"/>
                <a:gd name="T59" fmla="*/ 17 h 21"/>
                <a:gd name="T60" fmla="*/ 4 w 29"/>
                <a:gd name="T61" fmla="*/ 15 h 21"/>
                <a:gd name="T62" fmla="*/ 1 w 29"/>
                <a:gd name="T63" fmla="*/ 13 h 21"/>
                <a:gd name="T64" fmla="*/ 0 w 29"/>
                <a:gd name="T65" fmla="*/ 10 h 21"/>
                <a:gd name="T66" fmla="*/ 0 w 29"/>
                <a:gd name="T67" fmla="*/ 8 h 21"/>
                <a:gd name="T68" fmla="*/ 0 w 29"/>
                <a:gd name="T69" fmla="*/ 5 h 21"/>
                <a:gd name="T70" fmla="*/ 3 w 29"/>
                <a:gd name="T71" fmla="*/ 2 h 21"/>
                <a:gd name="T72" fmla="*/ 5 w 29"/>
                <a:gd name="T73" fmla="*/ 1 h 21"/>
                <a:gd name="T74" fmla="*/ 9 w 29"/>
                <a:gd name="T75" fmla="*/ 0 h 21"/>
                <a:gd name="T76" fmla="*/ 13 w 29"/>
                <a:gd name="T7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21">
                  <a:moveTo>
                    <a:pt x="13" y="0"/>
                  </a:moveTo>
                  <a:lnTo>
                    <a:pt x="20" y="1"/>
                  </a:lnTo>
                  <a:lnTo>
                    <a:pt x="24" y="4"/>
                  </a:lnTo>
                  <a:lnTo>
                    <a:pt x="27" y="5"/>
                  </a:lnTo>
                  <a:lnTo>
                    <a:pt x="29" y="8"/>
                  </a:lnTo>
                  <a:lnTo>
                    <a:pt x="29" y="9"/>
                  </a:lnTo>
                  <a:lnTo>
                    <a:pt x="27" y="11"/>
                  </a:lnTo>
                  <a:lnTo>
                    <a:pt x="26" y="11"/>
                  </a:lnTo>
                  <a:lnTo>
                    <a:pt x="24" y="11"/>
                  </a:lnTo>
                  <a:lnTo>
                    <a:pt x="20" y="9"/>
                  </a:lnTo>
                  <a:lnTo>
                    <a:pt x="16" y="8"/>
                  </a:lnTo>
                  <a:lnTo>
                    <a:pt x="13" y="8"/>
                  </a:lnTo>
                  <a:lnTo>
                    <a:pt x="10" y="8"/>
                  </a:lnTo>
                  <a:lnTo>
                    <a:pt x="8" y="8"/>
                  </a:lnTo>
                  <a:lnTo>
                    <a:pt x="7" y="8"/>
                  </a:lnTo>
                  <a:lnTo>
                    <a:pt x="8" y="9"/>
                  </a:lnTo>
                  <a:lnTo>
                    <a:pt x="8" y="10"/>
                  </a:lnTo>
                  <a:lnTo>
                    <a:pt x="10" y="11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7" y="14"/>
                  </a:lnTo>
                  <a:lnTo>
                    <a:pt x="18" y="15"/>
                  </a:lnTo>
                  <a:lnTo>
                    <a:pt x="18" y="18"/>
                  </a:lnTo>
                  <a:lnTo>
                    <a:pt x="17" y="19"/>
                  </a:lnTo>
                  <a:lnTo>
                    <a:pt x="16" y="21"/>
                  </a:lnTo>
                  <a:lnTo>
                    <a:pt x="13" y="21"/>
                  </a:lnTo>
                  <a:lnTo>
                    <a:pt x="13" y="19"/>
                  </a:lnTo>
                  <a:lnTo>
                    <a:pt x="9" y="19"/>
                  </a:lnTo>
                  <a:lnTo>
                    <a:pt x="7" y="17"/>
                  </a:lnTo>
                  <a:lnTo>
                    <a:pt x="4" y="15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1"/>
                  </a:lnTo>
                  <a:lnTo>
                    <a:pt x="9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38" name="Freeform 780"/>
            <p:cNvSpPr>
              <a:spLocks/>
            </p:cNvSpPr>
            <p:nvPr/>
          </p:nvSpPr>
          <p:spPr bwMode="auto">
            <a:xfrm>
              <a:off x="1607417" y="2908300"/>
              <a:ext cx="46038" cy="30163"/>
            </a:xfrm>
            <a:custGeom>
              <a:avLst/>
              <a:gdLst>
                <a:gd name="T0" fmla="*/ 13 w 29"/>
                <a:gd name="T1" fmla="*/ 0 h 19"/>
                <a:gd name="T2" fmla="*/ 20 w 29"/>
                <a:gd name="T3" fmla="*/ 0 h 19"/>
                <a:gd name="T4" fmla="*/ 24 w 29"/>
                <a:gd name="T5" fmla="*/ 2 h 19"/>
                <a:gd name="T6" fmla="*/ 27 w 29"/>
                <a:gd name="T7" fmla="*/ 5 h 19"/>
                <a:gd name="T8" fmla="*/ 29 w 29"/>
                <a:gd name="T9" fmla="*/ 6 h 19"/>
                <a:gd name="T10" fmla="*/ 29 w 29"/>
                <a:gd name="T11" fmla="*/ 9 h 19"/>
                <a:gd name="T12" fmla="*/ 29 w 29"/>
                <a:gd name="T13" fmla="*/ 10 h 19"/>
                <a:gd name="T14" fmla="*/ 26 w 29"/>
                <a:gd name="T15" fmla="*/ 11 h 19"/>
                <a:gd name="T16" fmla="*/ 25 w 29"/>
                <a:gd name="T17" fmla="*/ 10 h 19"/>
                <a:gd name="T18" fmla="*/ 22 w 29"/>
                <a:gd name="T19" fmla="*/ 9 h 19"/>
                <a:gd name="T20" fmla="*/ 20 w 29"/>
                <a:gd name="T21" fmla="*/ 7 h 19"/>
                <a:gd name="T22" fmla="*/ 16 w 29"/>
                <a:gd name="T23" fmla="*/ 6 h 19"/>
                <a:gd name="T24" fmla="*/ 13 w 29"/>
                <a:gd name="T25" fmla="*/ 6 h 19"/>
                <a:gd name="T26" fmla="*/ 9 w 29"/>
                <a:gd name="T27" fmla="*/ 6 h 19"/>
                <a:gd name="T28" fmla="*/ 8 w 29"/>
                <a:gd name="T29" fmla="*/ 7 h 19"/>
                <a:gd name="T30" fmla="*/ 8 w 29"/>
                <a:gd name="T31" fmla="*/ 9 h 19"/>
                <a:gd name="T32" fmla="*/ 8 w 29"/>
                <a:gd name="T33" fmla="*/ 9 h 19"/>
                <a:gd name="T34" fmla="*/ 10 w 29"/>
                <a:gd name="T35" fmla="*/ 10 h 19"/>
                <a:gd name="T36" fmla="*/ 13 w 29"/>
                <a:gd name="T37" fmla="*/ 11 h 19"/>
                <a:gd name="T38" fmla="*/ 14 w 29"/>
                <a:gd name="T39" fmla="*/ 11 h 19"/>
                <a:gd name="T40" fmla="*/ 16 w 29"/>
                <a:gd name="T41" fmla="*/ 11 h 19"/>
                <a:gd name="T42" fmla="*/ 17 w 29"/>
                <a:gd name="T43" fmla="*/ 13 h 19"/>
                <a:gd name="T44" fmla="*/ 18 w 29"/>
                <a:gd name="T45" fmla="*/ 14 h 19"/>
                <a:gd name="T46" fmla="*/ 18 w 29"/>
                <a:gd name="T47" fmla="*/ 15 h 19"/>
                <a:gd name="T48" fmla="*/ 18 w 29"/>
                <a:gd name="T49" fmla="*/ 17 h 19"/>
                <a:gd name="T50" fmla="*/ 17 w 29"/>
                <a:gd name="T51" fmla="*/ 18 h 19"/>
                <a:gd name="T52" fmla="*/ 16 w 29"/>
                <a:gd name="T53" fmla="*/ 19 h 19"/>
                <a:gd name="T54" fmla="*/ 13 w 29"/>
                <a:gd name="T55" fmla="*/ 18 h 19"/>
                <a:gd name="T56" fmla="*/ 9 w 29"/>
                <a:gd name="T57" fmla="*/ 18 h 19"/>
                <a:gd name="T58" fmla="*/ 7 w 29"/>
                <a:gd name="T59" fmla="*/ 15 h 19"/>
                <a:gd name="T60" fmla="*/ 3 w 29"/>
                <a:gd name="T61" fmla="*/ 14 h 19"/>
                <a:gd name="T62" fmla="*/ 1 w 29"/>
                <a:gd name="T63" fmla="*/ 11 h 19"/>
                <a:gd name="T64" fmla="*/ 0 w 29"/>
                <a:gd name="T65" fmla="*/ 9 h 19"/>
                <a:gd name="T66" fmla="*/ 0 w 29"/>
                <a:gd name="T67" fmla="*/ 6 h 19"/>
                <a:gd name="T68" fmla="*/ 1 w 29"/>
                <a:gd name="T69" fmla="*/ 3 h 19"/>
                <a:gd name="T70" fmla="*/ 5 w 29"/>
                <a:gd name="T71" fmla="*/ 1 h 19"/>
                <a:gd name="T72" fmla="*/ 9 w 29"/>
                <a:gd name="T73" fmla="*/ 0 h 19"/>
                <a:gd name="T74" fmla="*/ 13 w 29"/>
                <a:gd name="T7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9" h="19">
                  <a:moveTo>
                    <a:pt x="13" y="0"/>
                  </a:moveTo>
                  <a:lnTo>
                    <a:pt x="20" y="0"/>
                  </a:lnTo>
                  <a:lnTo>
                    <a:pt x="24" y="2"/>
                  </a:lnTo>
                  <a:lnTo>
                    <a:pt x="27" y="5"/>
                  </a:lnTo>
                  <a:lnTo>
                    <a:pt x="29" y="6"/>
                  </a:lnTo>
                  <a:lnTo>
                    <a:pt x="29" y="9"/>
                  </a:lnTo>
                  <a:lnTo>
                    <a:pt x="29" y="10"/>
                  </a:lnTo>
                  <a:lnTo>
                    <a:pt x="26" y="11"/>
                  </a:lnTo>
                  <a:lnTo>
                    <a:pt x="25" y="10"/>
                  </a:lnTo>
                  <a:lnTo>
                    <a:pt x="22" y="9"/>
                  </a:lnTo>
                  <a:lnTo>
                    <a:pt x="20" y="7"/>
                  </a:lnTo>
                  <a:lnTo>
                    <a:pt x="16" y="6"/>
                  </a:lnTo>
                  <a:lnTo>
                    <a:pt x="13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9"/>
                  </a:lnTo>
                  <a:lnTo>
                    <a:pt x="10" y="10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6" y="11"/>
                  </a:lnTo>
                  <a:lnTo>
                    <a:pt x="17" y="13"/>
                  </a:lnTo>
                  <a:lnTo>
                    <a:pt x="18" y="14"/>
                  </a:lnTo>
                  <a:lnTo>
                    <a:pt x="18" y="15"/>
                  </a:lnTo>
                  <a:lnTo>
                    <a:pt x="18" y="17"/>
                  </a:lnTo>
                  <a:lnTo>
                    <a:pt x="17" y="18"/>
                  </a:lnTo>
                  <a:lnTo>
                    <a:pt x="16" y="19"/>
                  </a:lnTo>
                  <a:lnTo>
                    <a:pt x="13" y="18"/>
                  </a:lnTo>
                  <a:lnTo>
                    <a:pt x="9" y="18"/>
                  </a:lnTo>
                  <a:lnTo>
                    <a:pt x="7" y="15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5" y="1"/>
                  </a:lnTo>
                  <a:lnTo>
                    <a:pt x="9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39" name="Freeform 781"/>
            <p:cNvSpPr>
              <a:spLocks/>
            </p:cNvSpPr>
            <p:nvPr/>
          </p:nvSpPr>
          <p:spPr bwMode="auto">
            <a:xfrm>
              <a:off x="1609004" y="2946400"/>
              <a:ext cx="46038" cy="33338"/>
            </a:xfrm>
            <a:custGeom>
              <a:avLst/>
              <a:gdLst>
                <a:gd name="T0" fmla="*/ 15 w 29"/>
                <a:gd name="T1" fmla="*/ 0 h 21"/>
                <a:gd name="T2" fmla="*/ 19 w 29"/>
                <a:gd name="T3" fmla="*/ 0 h 21"/>
                <a:gd name="T4" fmla="*/ 23 w 29"/>
                <a:gd name="T5" fmla="*/ 2 h 21"/>
                <a:gd name="T6" fmla="*/ 26 w 29"/>
                <a:gd name="T7" fmla="*/ 4 h 21"/>
                <a:gd name="T8" fmla="*/ 29 w 29"/>
                <a:gd name="T9" fmla="*/ 7 h 21"/>
                <a:gd name="T10" fmla="*/ 29 w 29"/>
                <a:gd name="T11" fmla="*/ 10 h 21"/>
                <a:gd name="T12" fmla="*/ 29 w 29"/>
                <a:gd name="T13" fmla="*/ 11 h 21"/>
                <a:gd name="T14" fmla="*/ 26 w 29"/>
                <a:gd name="T15" fmla="*/ 12 h 21"/>
                <a:gd name="T16" fmla="*/ 25 w 29"/>
                <a:gd name="T17" fmla="*/ 12 h 21"/>
                <a:gd name="T18" fmla="*/ 23 w 29"/>
                <a:gd name="T19" fmla="*/ 11 h 21"/>
                <a:gd name="T20" fmla="*/ 21 w 29"/>
                <a:gd name="T21" fmla="*/ 8 h 21"/>
                <a:gd name="T22" fmla="*/ 19 w 29"/>
                <a:gd name="T23" fmla="*/ 8 h 21"/>
                <a:gd name="T24" fmla="*/ 15 w 29"/>
                <a:gd name="T25" fmla="*/ 7 h 21"/>
                <a:gd name="T26" fmla="*/ 12 w 29"/>
                <a:gd name="T27" fmla="*/ 8 h 21"/>
                <a:gd name="T28" fmla="*/ 9 w 29"/>
                <a:gd name="T29" fmla="*/ 8 h 21"/>
                <a:gd name="T30" fmla="*/ 8 w 29"/>
                <a:gd name="T31" fmla="*/ 10 h 21"/>
                <a:gd name="T32" fmla="*/ 8 w 29"/>
                <a:gd name="T33" fmla="*/ 10 h 21"/>
                <a:gd name="T34" fmla="*/ 7 w 29"/>
                <a:gd name="T35" fmla="*/ 11 h 21"/>
                <a:gd name="T36" fmla="*/ 7 w 29"/>
                <a:gd name="T37" fmla="*/ 11 h 21"/>
                <a:gd name="T38" fmla="*/ 8 w 29"/>
                <a:gd name="T39" fmla="*/ 11 h 21"/>
                <a:gd name="T40" fmla="*/ 8 w 29"/>
                <a:gd name="T41" fmla="*/ 11 h 21"/>
                <a:gd name="T42" fmla="*/ 8 w 29"/>
                <a:gd name="T43" fmla="*/ 11 h 21"/>
                <a:gd name="T44" fmla="*/ 8 w 29"/>
                <a:gd name="T45" fmla="*/ 11 h 21"/>
                <a:gd name="T46" fmla="*/ 9 w 29"/>
                <a:gd name="T47" fmla="*/ 12 h 21"/>
                <a:gd name="T48" fmla="*/ 12 w 29"/>
                <a:gd name="T49" fmla="*/ 14 h 21"/>
                <a:gd name="T50" fmla="*/ 15 w 29"/>
                <a:gd name="T51" fmla="*/ 15 h 21"/>
                <a:gd name="T52" fmla="*/ 16 w 29"/>
                <a:gd name="T53" fmla="*/ 15 h 21"/>
                <a:gd name="T54" fmla="*/ 17 w 29"/>
                <a:gd name="T55" fmla="*/ 17 h 21"/>
                <a:gd name="T56" fmla="*/ 17 w 29"/>
                <a:gd name="T57" fmla="*/ 19 h 21"/>
                <a:gd name="T58" fmla="*/ 16 w 29"/>
                <a:gd name="T59" fmla="*/ 20 h 21"/>
                <a:gd name="T60" fmla="*/ 15 w 29"/>
                <a:gd name="T61" fmla="*/ 21 h 21"/>
                <a:gd name="T62" fmla="*/ 12 w 29"/>
                <a:gd name="T63" fmla="*/ 21 h 21"/>
                <a:gd name="T64" fmla="*/ 12 w 29"/>
                <a:gd name="T65" fmla="*/ 21 h 21"/>
                <a:gd name="T66" fmla="*/ 8 w 29"/>
                <a:gd name="T67" fmla="*/ 20 h 21"/>
                <a:gd name="T68" fmla="*/ 6 w 29"/>
                <a:gd name="T69" fmla="*/ 17 h 21"/>
                <a:gd name="T70" fmla="*/ 2 w 29"/>
                <a:gd name="T71" fmla="*/ 16 h 21"/>
                <a:gd name="T72" fmla="*/ 0 w 29"/>
                <a:gd name="T73" fmla="*/ 12 h 21"/>
                <a:gd name="T74" fmla="*/ 0 w 29"/>
                <a:gd name="T75" fmla="*/ 8 h 21"/>
                <a:gd name="T76" fmla="*/ 3 w 29"/>
                <a:gd name="T77" fmla="*/ 6 h 21"/>
                <a:gd name="T78" fmla="*/ 6 w 29"/>
                <a:gd name="T79" fmla="*/ 3 h 21"/>
                <a:gd name="T80" fmla="*/ 8 w 29"/>
                <a:gd name="T81" fmla="*/ 2 h 21"/>
                <a:gd name="T82" fmla="*/ 12 w 29"/>
                <a:gd name="T83" fmla="*/ 0 h 21"/>
                <a:gd name="T84" fmla="*/ 15 w 29"/>
                <a:gd name="T8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" h="21">
                  <a:moveTo>
                    <a:pt x="15" y="0"/>
                  </a:moveTo>
                  <a:lnTo>
                    <a:pt x="19" y="0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26" y="12"/>
                  </a:lnTo>
                  <a:lnTo>
                    <a:pt x="25" y="12"/>
                  </a:lnTo>
                  <a:lnTo>
                    <a:pt x="23" y="11"/>
                  </a:lnTo>
                  <a:lnTo>
                    <a:pt x="21" y="8"/>
                  </a:lnTo>
                  <a:lnTo>
                    <a:pt x="19" y="8"/>
                  </a:lnTo>
                  <a:lnTo>
                    <a:pt x="15" y="7"/>
                  </a:lnTo>
                  <a:lnTo>
                    <a:pt x="12" y="8"/>
                  </a:lnTo>
                  <a:lnTo>
                    <a:pt x="9" y="8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9" y="12"/>
                  </a:lnTo>
                  <a:lnTo>
                    <a:pt x="12" y="14"/>
                  </a:lnTo>
                  <a:lnTo>
                    <a:pt x="15" y="15"/>
                  </a:lnTo>
                  <a:lnTo>
                    <a:pt x="16" y="15"/>
                  </a:lnTo>
                  <a:lnTo>
                    <a:pt x="17" y="17"/>
                  </a:lnTo>
                  <a:lnTo>
                    <a:pt x="17" y="19"/>
                  </a:lnTo>
                  <a:lnTo>
                    <a:pt x="16" y="20"/>
                  </a:lnTo>
                  <a:lnTo>
                    <a:pt x="15" y="21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8" y="20"/>
                  </a:lnTo>
                  <a:lnTo>
                    <a:pt x="6" y="17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3" y="6"/>
                  </a:lnTo>
                  <a:lnTo>
                    <a:pt x="6" y="3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40" name="Freeform 782"/>
            <p:cNvSpPr>
              <a:spLocks/>
            </p:cNvSpPr>
            <p:nvPr/>
          </p:nvSpPr>
          <p:spPr bwMode="auto">
            <a:xfrm>
              <a:off x="1605829" y="2986088"/>
              <a:ext cx="49213" cy="38100"/>
            </a:xfrm>
            <a:custGeom>
              <a:avLst/>
              <a:gdLst>
                <a:gd name="T0" fmla="*/ 14 w 31"/>
                <a:gd name="T1" fmla="*/ 0 h 24"/>
                <a:gd name="T2" fmla="*/ 17 w 31"/>
                <a:gd name="T3" fmla="*/ 0 h 24"/>
                <a:gd name="T4" fmla="*/ 21 w 31"/>
                <a:gd name="T5" fmla="*/ 2 h 24"/>
                <a:gd name="T6" fmla="*/ 28 w 31"/>
                <a:gd name="T7" fmla="*/ 6 h 24"/>
                <a:gd name="T8" fmla="*/ 30 w 31"/>
                <a:gd name="T9" fmla="*/ 6 h 24"/>
                <a:gd name="T10" fmla="*/ 31 w 31"/>
                <a:gd name="T11" fmla="*/ 8 h 24"/>
                <a:gd name="T12" fmla="*/ 31 w 31"/>
                <a:gd name="T13" fmla="*/ 9 h 24"/>
                <a:gd name="T14" fmla="*/ 30 w 31"/>
                <a:gd name="T15" fmla="*/ 11 h 24"/>
                <a:gd name="T16" fmla="*/ 28 w 31"/>
                <a:gd name="T17" fmla="*/ 12 h 24"/>
                <a:gd name="T18" fmla="*/ 27 w 31"/>
                <a:gd name="T19" fmla="*/ 12 h 24"/>
                <a:gd name="T20" fmla="*/ 25 w 31"/>
                <a:gd name="T21" fmla="*/ 11 h 24"/>
                <a:gd name="T22" fmla="*/ 21 w 31"/>
                <a:gd name="T23" fmla="*/ 9 h 24"/>
                <a:gd name="T24" fmla="*/ 17 w 31"/>
                <a:gd name="T25" fmla="*/ 8 h 24"/>
                <a:gd name="T26" fmla="*/ 14 w 31"/>
                <a:gd name="T27" fmla="*/ 7 h 24"/>
                <a:gd name="T28" fmla="*/ 11 w 31"/>
                <a:gd name="T29" fmla="*/ 7 h 24"/>
                <a:gd name="T30" fmla="*/ 10 w 31"/>
                <a:gd name="T31" fmla="*/ 8 h 24"/>
                <a:gd name="T32" fmla="*/ 9 w 31"/>
                <a:gd name="T33" fmla="*/ 9 h 24"/>
                <a:gd name="T34" fmla="*/ 8 w 31"/>
                <a:gd name="T35" fmla="*/ 11 h 24"/>
                <a:gd name="T36" fmla="*/ 9 w 31"/>
                <a:gd name="T37" fmla="*/ 13 h 24"/>
                <a:gd name="T38" fmla="*/ 10 w 31"/>
                <a:gd name="T39" fmla="*/ 13 h 24"/>
                <a:gd name="T40" fmla="*/ 11 w 31"/>
                <a:gd name="T41" fmla="*/ 15 h 24"/>
                <a:gd name="T42" fmla="*/ 14 w 31"/>
                <a:gd name="T43" fmla="*/ 16 h 24"/>
                <a:gd name="T44" fmla="*/ 15 w 31"/>
                <a:gd name="T45" fmla="*/ 16 h 24"/>
                <a:gd name="T46" fmla="*/ 18 w 31"/>
                <a:gd name="T47" fmla="*/ 17 h 24"/>
                <a:gd name="T48" fmla="*/ 19 w 31"/>
                <a:gd name="T49" fmla="*/ 17 h 24"/>
                <a:gd name="T50" fmla="*/ 21 w 31"/>
                <a:gd name="T51" fmla="*/ 19 h 24"/>
                <a:gd name="T52" fmla="*/ 21 w 31"/>
                <a:gd name="T53" fmla="*/ 21 h 24"/>
                <a:gd name="T54" fmla="*/ 19 w 31"/>
                <a:gd name="T55" fmla="*/ 23 h 24"/>
                <a:gd name="T56" fmla="*/ 18 w 31"/>
                <a:gd name="T57" fmla="*/ 24 h 24"/>
                <a:gd name="T58" fmla="*/ 15 w 31"/>
                <a:gd name="T59" fmla="*/ 24 h 24"/>
                <a:gd name="T60" fmla="*/ 14 w 31"/>
                <a:gd name="T61" fmla="*/ 23 h 24"/>
                <a:gd name="T62" fmla="*/ 10 w 31"/>
                <a:gd name="T63" fmla="*/ 21 h 24"/>
                <a:gd name="T64" fmla="*/ 8 w 31"/>
                <a:gd name="T65" fmla="*/ 20 h 24"/>
                <a:gd name="T66" fmla="*/ 4 w 31"/>
                <a:gd name="T67" fmla="*/ 19 h 24"/>
                <a:gd name="T68" fmla="*/ 2 w 31"/>
                <a:gd name="T69" fmla="*/ 16 h 24"/>
                <a:gd name="T70" fmla="*/ 1 w 31"/>
                <a:gd name="T71" fmla="*/ 13 h 24"/>
                <a:gd name="T72" fmla="*/ 0 w 31"/>
                <a:gd name="T73" fmla="*/ 11 h 24"/>
                <a:gd name="T74" fmla="*/ 2 w 31"/>
                <a:gd name="T75" fmla="*/ 7 h 24"/>
                <a:gd name="T76" fmla="*/ 4 w 31"/>
                <a:gd name="T77" fmla="*/ 4 h 24"/>
                <a:gd name="T78" fmla="*/ 8 w 31"/>
                <a:gd name="T79" fmla="*/ 2 h 24"/>
                <a:gd name="T80" fmla="*/ 10 w 31"/>
                <a:gd name="T81" fmla="*/ 0 h 24"/>
                <a:gd name="T82" fmla="*/ 14 w 31"/>
                <a:gd name="T8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" h="24">
                  <a:moveTo>
                    <a:pt x="14" y="0"/>
                  </a:moveTo>
                  <a:lnTo>
                    <a:pt x="17" y="0"/>
                  </a:lnTo>
                  <a:lnTo>
                    <a:pt x="21" y="2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1" y="8"/>
                  </a:lnTo>
                  <a:lnTo>
                    <a:pt x="31" y="9"/>
                  </a:lnTo>
                  <a:lnTo>
                    <a:pt x="30" y="11"/>
                  </a:lnTo>
                  <a:lnTo>
                    <a:pt x="28" y="12"/>
                  </a:lnTo>
                  <a:lnTo>
                    <a:pt x="27" y="12"/>
                  </a:lnTo>
                  <a:lnTo>
                    <a:pt x="25" y="11"/>
                  </a:lnTo>
                  <a:lnTo>
                    <a:pt x="21" y="9"/>
                  </a:lnTo>
                  <a:lnTo>
                    <a:pt x="17" y="8"/>
                  </a:lnTo>
                  <a:lnTo>
                    <a:pt x="14" y="7"/>
                  </a:lnTo>
                  <a:lnTo>
                    <a:pt x="11" y="7"/>
                  </a:lnTo>
                  <a:lnTo>
                    <a:pt x="10" y="8"/>
                  </a:lnTo>
                  <a:lnTo>
                    <a:pt x="9" y="9"/>
                  </a:lnTo>
                  <a:lnTo>
                    <a:pt x="8" y="11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1" y="15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8" y="17"/>
                  </a:lnTo>
                  <a:lnTo>
                    <a:pt x="19" y="17"/>
                  </a:lnTo>
                  <a:lnTo>
                    <a:pt x="21" y="19"/>
                  </a:lnTo>
                  <a:lnTo>
                    <a:pt x="21" y="21"/>
                  </a:lnTo>
                  <a:lnTo>
                    <a:pt x="19" y="23"/>
                  </a:lnTo>
                  <a:lnTo>
                    <a:pt x="18" y="24"/>
                  </a:lnTo>
                  <a:lnTo>
                    <a:pt x="15" y="24"/>
                  </a:lnTo>
                  <a:lnTo>
                    <a:pt x="14" y="23"/>
                  </a:lnTo>
                  <a:lnTo>
                    <a:pt x="10" y="21"/>
                  </a:lnTo>
                  <a:lnTo>
                    <a:pt x="8" y="20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41" name="Freeform 783"/>
            <p:cNvSpPr>
              <a:spLocks/>
            </p:cNvSpPr>
            <p:nvPr/>
          </p:nvSpPr>
          <p:spPr bwMode="auto">
            <a:xfrm>
              <a:off x="1607417" y="3033713"/>
              <a:ext cx="46038" cy="33338"/>
            </a:xfrm>
            <a:custGeom>
              <a:avLst/>
              <a:gdLst>
                <a:gd name="T0" fmla="*/ 13 w 29"/>
                <a:gd name="T1" fmla="*/ 0 h 21"/>
                <a:gd name="T2" fmla="*/ 17 w 29"/>
                <a:gd name="T3" fmla="*/ 2 h 21"/>
                <a:gd name="T4" fmla="*/ 20 w 29"/>
                <a:gd name="T5" fmla="*/ 2 h 21"/>
                <a:gd name="T6" fmla="*/ 26 w 29"/>
                <a:gd name="T7" fmla="*/ 4 h 21"/>
                <a:gd name="T8" fmla="*/ 27 w 29"/>
                <a:gd name="T9" fmla="*/ 6 h 21"/>
                <a:gd name="T10" fmla="*/ 29 w 29"/>
                <a:gd name="T11" fmla="*/ 7 h 21"/>
                <a:gd name="T12" fmla="*/ 29 w 29"/>
                <a:gd name="T13" fmla="*/ 10 h 21"/>
                <a:gd name="T14" fmla="*/ 27 w 29"/>
                <a:gd name="T15" fmla="*/ 11 h 21"/>
                <a:gd name="T16" fmla="*/ 26 w 29"/>
                <a:gd name="T17" fmla="*/ 11 h 21"/>
                <a:gd name="T18" fmla="*/ 25 w 29"/>
                <a:gd name="T19" fmla="*/ 11 h 21"/>
                <a:gd name="T20" fmla="*/ 22 w 29"/>
                <a:gd name="T21" fmla="*/ 11 h 21"/>
                <a:gd name="T22" fmla="*/ 20 w 29"/>
                <a:gd name="T23" fmla="*/ 10 h 21"/>
                <a:gd name="T24" fmla="*/ 16 w 29"/>
                <a:gd name="T25" fmla="*/ 8 h 21"/>
                <a:gd name="T26" fmla="*/ 13 w 29"/>
                <a:gd name="T27" fmla="*/ 8 h 21"/>
                <a:gd name="T28" fmla="*/ 10 w 29"/>
                <a:gd name="T29" fmla="*/ 8 h 21"/>
                <a:gd name="T30" fmla="*/ 9 w 29"/>
                <a:gd name="T31" fmla="*/ 8 h 21"/>
                <a:gd name="T32" fmla="*/ 8 w 29"/>
                <a:gd name="T33" fmla="*/ 10 h 21"/>
                <a:gd name="T34" fmla="*/ 8 w 29"/>
                <a:gd name="T35" fmla="*/ 10 h 21"/>
                <a:gd name="T36" fmla="*/ 8 w 29"/>
                <a:gd name="T37" fmla="*/ 10 h 21"/>
                <a:gd name="T38" fmla="*/ 10 w 29"/>
                <a:gd name="T39" fmla="*/ 12 h 21"/>
                <a:gd name="T40" fmla="*/ 13 w 29"/>
                <a:gd name="T41" fmla="*/ 12 h 21"/>
                <a:gd name="T42" fmla="*/ 16 w 29"/>
                <a:gd name="T43" fmla="*/ 13 h 21"/>
                <a:gd name="T44" fmla="*/ 18 w 29"/>
                <a:gd name="T45" fmla="*/ 15 h 21"/>
                <a:gd name="T46" fmla="*/ 18 w 29"/>
                <a:gd name="T47" fmla="*/ 16 h 21"/>
                <a:gd name="T48" fmla="*/ 18 w 29"/>
                <a:gd name="T49" fmla="*/ 19 h 21"/>
                <a:gd name="T50" fmla="*/ 17 w 29"/>
                <a:gd name="T51" fmla="*/ 20 h 21"/>
                <a:gd name="T52" fmla="*/ 16 w 29"/>
                <a:gd name="T53" fmla="*/ 21 h 21"/>
                <a:gd name="T54" fmla="*/ 14 w 29"/>
                <a:gd name="T55" fmla="*/ 21 h 21"/>
                <a:gd name="T56" fmla="*/ 13 w 29"/>
                <a:gd name="T57" fmla="*/ 20 h 21"/>
                <a:gd name="T58" fmla="*/ 9 w 29"/>
                <a:gd name="T59" fmla="*/ 19 h 21"/>
                <a:gd name="T60" fmla="*/ 7 w 29"/>
                <a:gd name="T61" fmla="*/ 17 h 21"/>
                <a:gd name="T62" fmla="*/ 4 w 29"/>
                <a:gd name="T63" fmla="*/ 16 h 21"/>
                <a:gd name="T64" fmla="*/ 1 w 29"/>
                <a:gd name="T65" fmla="*/ 15 h 21"/>
                <a:gd name="T66" fmla="*/ 0 w 29"/>
                <a:gd name="T67" fmla="*/ 12 h 21"/>
                <a:gd name="T68" fmla="*/ 0 w 29"/>
                <a:gd name="T69" fmla="*/ 10 h 21"/>
                <a:gd name="T70" fmla="*/ 1 w 29"/>
                <a:gd name="T71" fmla="*/ 7 h 21"/>
                <a:gd name="T72" fmla="*/ 4 w 29"/>
                <a:gd name="T73" fmla="*/ 4 h 21"/>
                <a:gd name="T74" fmla="*/ 7 w 29"/>
                <a:gd name="T75" fmla="*/ 2 h 21"/>
                <a:gd name="T76" fmla="*/ 9 w 29"/>
                <a:gd name="T77" fmla="*/ 2 h 21"/>
                <a:gd name="T78" fmla="*/ 13 w 29"/>
                <a:gd name="T79" fmla="*/ 0 h 21"/>
                <a:gd name="T80" fmla="*/ 13 w 29"/>
                <a:gd name="T8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9" h="21">
                  <a:moveTo>
                    <a:pt x="13" y="0"/>
                  </a:moveTo>
                  <a:lnTo>
                    <a:pt x="17" y="2"/>
                  </a:lnTo>
                  <a:lnTo>
                    <a:pt x="20" y="2"/>
                  </a:lnTo>
                  <a:lnTo>
                    <a:pt x="26" y="4"/>
                  </a:lnTo>
                  <a:lnTo>
                    <a:pt x="27" y="6"/>
                  </a:lnTo>
                  <a:lnTo>
                    <a:pt x="29" y="7"/>
                  </a:lnTo>
                  <a:lnTo>
                    <a:pt x="29" y="10"/>
                  </a:lnTo>
                  <a:lnTo>
                    <a:pt x="27" y="11"/>
                  </a:lnTo>
                  <a:lnTo>
                    <a:pt x="26" y="11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0" y="10"/>
                  </a:lnTo>
                  <a:lnTo>
                    <a:pt x="16" y="8"/>
                  </a:lnTo>
                  <a:lnTo>
                    <a:pt x="13" y="8"/>
                  </a:lnTo>
                  <a:lnTo>
                    <a:pt x="10" y="8"/>
                  </a:lnTo>
                  <a:lnTo>
                    <a:pt x="9" y="8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12"/>
                  </a:lnTo>
                  <a:lnTo>
                    <a:pt x="13" y="12"/>
                  </a:lnTo>
                  <a:lnTo>
                    <a:pt x="16" y="13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8" y="19"/>
                  </a:lnTo>
                  <a:lnTo>
                    <a:pt x="17" y="20"/>
                  </a:lnTo>
                  <a:lnTo>
                    <a:pt x="16" y="21"/>
                  </a:lnTo>
                  <a:lnTo>
                    <a:pt x="14" y="21"/>
                  </a:lnTo>
                  <a:lnTo>
                    <a:pt x="13" y="20"/>
                  </a:lnTo>
                  <a:lnTo>
                    <a:pt x="9" y="19"/>
                  </a:lnTo>
                  <a:lnTo>
                    <a:pt x="7" y="17"/>
                  </a:lnTo>
                  <a:lnTo>
                    <a:pt x="4" y="16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42" name="Freeform 784"/>
            <p:cNvSpPr>
              <a:spLocks/>
            </p:cNvSpPr>
            <p:nvPr/>
          </p:nvSpPr>
          <p:spPr bwMode="auto">
            <a:xfrm>
              <a:off x="1612179" y="3078163"/>
              <a:ext cx="42863" cy="31750"/>
            </a:xfrm>
            <a:custGeom>
              <a:avLst/>
              <a:gdLst>
                <a:gd name="T0" fmla="*/ 10 w 27"/>
                <a:gd name="T1" fmla="*/ 0 h 20"/>
                <a:gd name="T2" fmla="*/ 13 w 27"/>
                <a:gd name="T3" fmla="*/ 0 h 20"/>
                <a:gd name="T4" fmla="*/ 17 w 27"/>
                <a:gd name="T5" fmla="*/ 1 h 20"/>
                <a:gd name="T6" fmla="*/ 21 w 27"/>
                <a:gd name="T7" fmla="*/ 3 h 20"/>
                <a:gd name="T8" fmla="*/ 24 w 27"/>
                <a:gd name="T9" fmla="*/ 3 h 20"/>
                <a:gd name="T10" fmla="*/ 27 w 27"/>
                <a:gd name="T11" fmla="*/ 4 h 20"/>
                <a:gd name="T12" fmla="*/ 27 w 27"/>
                <a:gd name="T13" fmla="*/ 5 h 20"/>
                <a:gd name="T14" fmla="*/ 27 w 27"/>
                <a:gd name="T15" fmla="*/ 8 h 20"/>
                <a:gd name="T16" fmla="*/ 26 w 27"/>
                <a:gd name="T17" fmla="*/ 9 h 20"/>
                <a:gd name="T18" fmla="*/ 24 w 27"/>
                <a:gd name="T19" fmla="*/ 10 h 20"/>
                <a:gd name="T20" fmla="*/ 23 w 27"/>
                <a:gd name="T21" fmla="*/ 10 h 20"/>
                <a:gd name="T22" fmla="*/ 17 w 27"/>
                <a:gd name="T23" fmla="*/ 8 h 20"/>
                <a:gd name="T24" fmla="*/ 14 w 27"/>
                <a:gd name="T25" fmla="*/ 8 h 20"/>
                <a:gd name="T26" fmla="*/ 11 w 27"/>
                <a:gd name="T27" fmla="*/ 6 h 20"/>
                <a:gd name="T28" fmla="*/ 10 w 27"/>
                <a:gd name="T29" fmla="*/ 6 h 20"/>
                <a:gd name="T30" fmla="*/ 9 w 27"/>
                <a:gd name="T31" fmla="*/ 8 h 20"/>
                <a:gd name="T32" fmla="*/ 7 w 27"/>
                <a:gd name="T33" fmla="*/ 8 h 20"/>
                <a:gd name="T34" fmla="*/ 7 w 27"/>
                <a:gd name="T35" fmla="*/ 8 h 20"/>
                <a:gd name="T36" fmla="*/ 7 w 27"/>
                <a:gd name="T37" fmla="*/ 9 h 20"/>
                <a:gd name="T38" fmla="*/ 7 w 27"/>
                <a:gd name="T39" fmla="*/ 9 h 20"/>
                <a:gd name="T40" fmla="*/ 7 w 27"/>
                <a:gd name="T41" fmla="*/ 10 h 20"/>
                <a:gd name="T42" fmla="*/ 10 w 27"/>
                <a:gd name="T43" fmla="*/ 12 h 20"/>
                <a:gd name="T44" fmla="*/ 13 w 27"/>
                <a:gd name="T45" fmla="*/ 13 h 20"/>
                <a:gd name="T46" fmla="*/ 14 w 27"/>
                <a:gd name="T47" fmla="*/ 13 h 20"/>
                <a:gd name="T48" fmla="*/ 15 w 27"/>
                <a:gd name="T49" fmla="*/ 16 h 20"/>
                <a:gd name="T50" fmla="*/ 14 w 27"/>
                <a:gd name="T51" fmla="*/ 17 h 20"/>
                <a:gd name="T52" fmla="*/ 14 w 27"/>
                <a:gd name="T53" fmla="*/ 18 h 20"/>
                <a:gd name="T54" fmla="*/ 13 w 27"/>
                <a:gd name="T55" fmla="*/ 20 h 20"/>
                <a:gd name="T56" fmla="*/ 10 w 27"/>
                <a:gd name="T57" fmla="*/ 20 h 20"/>
                <a:gd name="T58" fmla="*/ 10 w 27"/>
                <a:gd name="T59" fmla="*/ 18 h 20"/>
                <a:gd name="T60" fmla="*/ 6 w 27"/>
                <a:gd name="T61" fmla="*/ 17 h 20"/>
                <a:gd name="T62" fmla="*/ 4 w 27"/>
                <a:gd name="T63" fmla="*/ 16 h 20"/>
                <a:gd name="T64" fmla="*/ 2 w 27"/>
                <a:gd name="T65" fmla="*/ 13 h 20"/>
                <a:gd name="T66" fmla="*/ 0 w 27"/>
                <a:gd name="T67" fmla="*/ 10 h 20"/>
                <a:gd name="T68" fmla="*/ 0 w 27"/>
                <a:gd name="T69" fmla="*/ 8 h 20"/>
                <a:gd name="T70" fmla="*/ 1 w 27"/>
                <a:gd name="T71" fmla="*/ 4 h 20"/>
                <a:gd name="T72" fmla="*/ 4 w 27"/>
                <a:gd name="T73" fmla="*/ 3 h 20"/>
                <a:gd name="T74" fmla="*/ 6 w 27"/>
                <a:gd name="T75" fmla="*/ 0 h 20"/>
                <a:gd name="T76" fmla="*/ 10 w 27"/>
                <a:gd name="T7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7" h="20">
                  <a:moveTo>
                    <a:pt x="10" y="0"/>
                  </a:moveTo>
                  <a:lnTo>
                    <a:pt x="13" y="0"/>
                  </a:lnTo>
                  <a:lnTo>
                    <a:pt x="17" y="1"/>
                  </a:lnTo>
                  <a:lnTo>
                    <a:pt x="21" y="3"/>
                  </a:lnTo>
                  <a:lnTo>
                    <a:pt x="24" y="3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8"/>
                  </a:lnTo>
                  <a:lnTo>
                    <a:pt x="26" y="9"/>
                  </a:lnTo>
                  <a:lnTo>
                    <a:pt x="24" y="10"/>
                  </a:lnTo>
                  <a:lnTo>
                    <a:pt x="23" y="10"/>
                  </a:lnTo>
                  <a:lnTo>
                    <a:pt x="17" y="8"/>
                  </a:lnTo>
                  <a:lnTo>
                    <a:pt x="14" y="8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10"/>
                  </a:lnTo>
                  <a:lnTo>
                    <a:pt x="10" y="12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5" y="16"/>
                  </a:lnTo>
                  <a:lnTo>
                    <a:pt x="14" y="17"/>
                  </a:lnTo>
                  <a:lnTo>
                    <a:pt x="14" y="18"/>
                  </a:lnTo>
                  <a:lnTo>
                    <a:pt x="13" y="20"/>
                  </a:lnTo>
                  <a:lnTo>
                    <a:pt x="10" y="20"/>
                  </a:lnTo>
                  <a:lnTo>
                    <a:pt x="10" y="18"/>
                  </a:lnTo>
                  <a:lnTo>
                    <a:pt x="6" y="17"/>
                  </a:lnTo>
                  <a:lnTo>
                    <a:pt x="4" y="16"/>
                  </a:lnTo>
                  <a:lnTo>
                    <a:pt x="2" y="13"/>
                  </a:lnTo>
                  <a:lnTo>
                    <a:pt x="0" y="10"/>
                  </a:lnTo>
                  <a:lnTo>
                    <a:pt x="0" y="8"/>
                  </a:lnTo>
                  <a:lnTo>
                    <a:pt x="1" y="4"/>
                  </a:lnTo>
                  <a:lnTo>
                    <a:pt x="4" y="3"/>
                  </a:lnTo>
                  <a:lnTo>
                    <a:pt x="6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  <p:sp>
          <p:nvSpPr>
            <p:cNvPr id="243" name="Freeform 785"/>
            <p:cNvSpPr>
              <a:spLocks/>
            </p:cNvSpPr>
            <p:nvPr/>
          </p:nvSpPr>
          <p:spPr bwMode="auto">
            <a:xfrm>
              <a:off x="1612179" y="3117850"/>
              <a:ext cx="41275" cy="33338"/>
            </a:xfrm>
            <a:custGeom>
              <a:avLst/>
              <a:gdLst>
                <a:gd name="T0" fmla="*/ 13 w 26"/>
                <a:gd name="T1" fmla="*/ 0 h 21"/>
                <a:gd name="T2" fmla="*/ 17 w 26"/>
                <a:gd name="T3" fmla="*/ 1 h 21"/>
                <a:gd name="T4" fmla="*/ 21 w 26"/>
                <a:gd name="T5" fmla="*/ 2 h 21"/>
                <a:gd name="T6" fmla="*/ 24 w 26"/>
                <a:gd name="T7" fmla="*/ 4 h 21"/>
                <a:gd name="T8" fmla="*/ 26 w 26"/>
                <a:gd name="T9" fmla="*/ 6 h 21"/>
                <a:gd name="T10" fmla="*/ 26 w 26"/>
                <a:gd name="T11" fmla="*/ 9 h 21"/>
                <a:gd name="T12" fmla="*/ 24 w 26"/>
                <a:gd name="T13" fmla="*/ 10 h 21"/>
                <a:gd name="T14" fmla="*/ 23 w 26"/>
                <a:gd name="T15" fmla="*/ 12 h 21"/>
                <a:gd name="T16" fmla="*/ 21 w 26"/>
                <a:gd name="T17" fmla="*/ 10 h 21"/>
                <a:gd name="T18" fmla="*/ 19 w 26"/>
                <a:gd name="T19" fmla="*/ 9 h 21"/>
                <a:gd name="T20" fmla="*/ 17 w 26"/>
                <a:gd name="T21" fmla="*/ 8 h 21"/>
                <a:gd name="T22" fmla="*/ 13 w 26"/>
                <a:gd name="T23" fmla="*/ 6 h 21"/>
                <a:gd name="T24" fmla="*/ 10 w 26"/>
                <a:gd name="T25" fmla="*/ 8 h 21"/>
                <a:gd name="T26" fmla="*/ 9 w 26"/>
                <a:gd name="T27" fmla="*/ 8 h 21"/>
                <a:gd name="T28" fmla="*/ 7 w 26"/>
                <a:gd name="T29" fmla="*/ 9 h 21"/>
                <a:gd name="T30" fmla="*/ 6 w 26"/>
                <a:gd name="T31" fmla="*/ 10 h 21"/>
                <a:gd name="T32" fmla="*/ 7 w 26"/>
                <a:gd name="T33" fmla="*/ 12 h 21"/>
                <a:gd name="T34" fmla="*/ 9 w 26"/>
                <a:gd name="T35" fmla="*/ 13 h 21"/>
                <a:gd name="T36" fmla="*/ 13 w 26"/>
                <a:gd name="T37" fmla="*/ 14 h 21"/>
                <a:gd name="T38" fmla="*/ 15 w 26"/>
                <a:gd name="T39" fmla="*/ 15 h 21"/>
                <a:gd name="T40" fmla="*/ 15 w 26"/>
                <a:gd name="T41" fmla="*/ 17 h 21"/>
                <a:gd name="T42" fmla="*/ 15 w 26"/>
                <a:gd name="T43" fmla="*/ 18 h 21"/>
                <a:gd name="T44" fmla="*/ 14 w 26"/>
                <a:gd name="T45" fmla="*/ 19 h 21"/>
                <a:gd name="T46" fmla="*/ 13 w 26"/>
                <a:gd name="T47" fmla="*/ 21 h 21"/>
                <a:gd name="T48" fmla="*/ 11 w 26"/>
                <a:gd name="T49" fmla="*/ 21 h 21"/>
                <a:gd name="T50" fmla="*/ 10 w 26"/>
                <a:gd name="T51" fmla="*/ 21 h 21"/>
                <a:gd name="T52" fmla="*/ 6 w 26"/>
                <a:gd name="T53" fmla="*/ 19 h 21"/>
                <a:gd name="T54" fmla="*/ 4 w 26"/>
                <a:gd name="T55" fmla="*/ 17 h 21"/>
                <a:gd name="T56" fmla="*/ 2 w 26"/>
                <a:gd name="T57" fmla="*/ 14 h 21"/>
                <a:gd name="T58" fmla="*/ 0 w 26"/>
                <a:gd name="T59" fmla="*/ 12 h 21"/>
                <a:gd name="T60" fmla="*/ 0 w 26"/>
                <a:gd name="T61" fmla="*/ 9 h 21"/>
                <a:gd name="T62" fmla="*/ 0 w 26"/>
                <a:gd name="T63" fmla="*/ 6 h 21"/>
                <a:gd name="T64" fmla="*/ 2 w 26"/>
                <a:gd name="T65" fmla="*/ 4 h 21"/>
                <a:gd name="T66" fmla="*/ 5 w 26"/>
                <a:gd name="T67" fmla="*/ 1 h 21"/>
                <a:gd name="T68" fmla="*/ 10 w 26"/>
                <a:gd name="T69" fmla="*/ 0 h 21"/>
                <a:gd name="T70" fmla="*/ 13 w 26"/>
                <a:gd name="T7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" h="21">
                  <a:moveTo>
                    <a:pt x="13" y="0"/>
                  </a:moveTo>
                  <a:lnTo>
                    <a:pt x="17" y="1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6"/>
                  </a:lnTo>
                  <a:lnTo>
                    <a:pt x="26" y="9"/>
                  </a:lnTo>
                  <a:lnTo>
                    <a:pt x="24" y="10"/>
                  </a:lnTo>
                  <a:lnTo>
                    <a:pt x="23" y="12"/>
                  </a:lnTo>
                  <a:lnTo>
                    <a:pt x="21" y="10"/>
                  </a:lnTo>
                  <a:lnTo>
                    <a:pt x="19" y="9"/>
                  </a:lnTo>
                  <a:lnTo>
                    <a:pt x="17" y="8"/>
                  </a:lnTo>
                  <a:lnTo>
                    <a:pt x="13" y="6"/>
                  </a:lnTo>
                  <a:lnTo>
                    <a:pt x="10" y="8"/>
                  </a:lnTo>
                  <a:lnTo>
                    <a:pt x="9" y="8"/>
                  </a:lnTo>
                  <a:lnTo>
                    <a:pt x="7" y="9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9" y="13"/>
                  </a:lnTo>
                  <a:lnTo>
                    <a:pt x="13" y="14"/>
                  </a:lnTo>
                  <a:lnTo>
                    <a:pt x="15" y="15"/>
                  </a:lnTo>
                  <a:lnTo>
                    <a:pt x="15" y="17"/>
                  </a:lnTo>
                  <a:lnTo>
                    <a:pt x="15" y="18"/>
                  </a:lnTo>
                  <a:lnTo>
                    <a:pt x="14" y="19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0" y="21"/>
                  </a:lnTo>
                  <a:lnTo>
                    <a:pt x="6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4"/>
                  </a:lnTo>
                  <a:lnTo>
                    <a:pt x="5" y="1"/>
                  </a:lnTo>
                  <a:lnTo>
                    <a:pt x="1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맑은 고딕" panose="020F0502020204030204"/>
              </a:endParaRPr>
            </a:p>
          </p:txBody>
        </p:sp>
      </p:grpSp>
      <p:grpSp>
        <p:nvGrpSpPr>
          <p:cNvPr id="91" name="그룹 90"/>
          <p:cNvGrpSpPr/>
          <p:nvPr/>
        </p:nvGrpSpPr>
        <p:grpSpPr>
          <a:xfrm>
            <a:off x="2613724" y="4006469"/>
            <a:ext cx="2159694" cy="1595194"/>
            <a:chOff x="5676086" y="1062794"/>
            <a:chExt cx="6065648" cy="4182054"/>
          </a:xfrm>
        </p:grpSpPr>
        <p:sp>
          <p:nvSpPr>
            <p:cNvPr id="92" name="모서리가 둥근 직사각형 91"/>
            <p:cNvSpPr/>
            <p:nvPr/>
          </p:nvSpPr>
          <p:spPr>
            <a:xfrm>
              <a:off x="5791712" y="1275502"/>
              <a:ext cx="5793988" cy="338910"/>
            </a:xfrm>
            <a:prstGeom prst="roundRect">
              <a:avLst>
                <a:gd name="adj" fmla="val 10499"/>
              </a:avLst>
            </a:prstGeom>
            <a:blipFill dpi="0" rotWithShape="1">
              <a:blip r:embed="rId2" cstate="print">
                <a:alphaModFix amt="63000"/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3" name="모서리가 둥근 직사각형 92"/>
            <p:cNvSpPr/>
            <p:nvPr/>
          </p:nvSpPr>
          <p:spPr>
            <a:xfrm>
              <a:off x="5924550" y="1614412"/>
              <a:ext cx="5517253" cy="3535343"/>
            </a:xfrm>
            <a:prstGeom prst="roundRect">
              <a:avLst>
                <a:gd name="adj" fmla="val 10499"/>
              </a:avLst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4" name="Freeform 9"/>
            <p:cNvSpPr>
              <a:spLocks noEditPoints="1"/>
            </p:cNvSpPr>
            <p:nvPr/>
          </p:nvSpPr>
          <p:spPr bwMode="auto">
            <a:xfrm>
              <a:off x="5676086" y="1062794"/>
              <a:ext cx="6065648" cy="4182054"/>
            </a:xfrm>
            <a:custGeom>
              <a:avLst/>
              <a:gdLst>
                <a:gd name="T0" fmla="*/ 1611 w 1638"/>
                <a:gd name="T1" fmla="*/ 55 h 1256"/>
                <a:gd name="T2" fmla="*/ 847 w 1638"/>
                <a:gd name="T3" fmla="*/ 55 h 1256"/>
                <a:gd name="T4" fmla="*/ 847 w 1638"/>
                <a:gd name="T5" fmla="*/ 27 h 1256"/>
                <a:gd name="T6" fmla="*/ 819 w 1638"/>
                <a:gd name="T7" fmla="*/ 0 h 1256"/>
                <a:gd name="T8" fmla="*/ 792 w 1638"/>
                <a:gd name="T9" fmla="*/ 27 h 1256"/>
                <a:gd name="T10" fmla="*/ 792 w 1638"/>
                <a:gd name="T11" fmla="*/ 55 h 1256"/>
                <a:gd name="T12" fmla="*/ 27 w 1638"/>
                <a:gd name="T13" fmla="*/ 55 h 1256"/>
                <a:gd name="T14" fmla="*/ 0 w 1638"/>
                <a:gd name="T15" fmla="*/ 82 h 1256"/>
                <a:gd name="T16" fmla="*/ 0 w 1638"/>
                <a:gd name="T17" fmla="*/ 191 h 1256"/>
                <a:gd name="T18" fmla="*/ 27 w 1638"/>
                <a:gd name="T19" fmla="*/ 218 h 1256"/>
                <a:gd name="T20" fmla="*/ 1447 w 1638"/>
                <a:gd name="T21" fmla="*/ 218 h 1256"/>
                <a:gd name="T22" fmla="*/ 1475 w 1638"/>
                <a:gd name="T23" fmla="*/ 191 h 1256"/>
                <a:gd name="T24" fmla="*/ 1447 w 1638"/>
                <a:gd name="T25" fmla="*/ 164 h 1256"/>
                <a:gd name="T26" fmla="*/ 55 w 1638"/>
                <a:gd name="T27" fmla="*/ 164 h 1256"/>
                <a:gd name="T28" fmla="*/ 55 w 1638"/>
                <a:gd name="T29" fmla="*/ 109 h 1256"/>
                <a:gd name="T30" fmla="*/ 1584 w 1638"/>
                <a:gd name="T31" fmla="*/ 109 h 1256"/>
                <a:gd name="T32" fmla="*/ 1584 w 1638"/>
                <a:gd name="T33" fmla="*/ 164 h 1256"/>
                <a:gd name="T34" fmla="*/ 1556 w 1638"/>
                <a:gd name="T35" fmla="*/ 164 h 1256"/>
                <a:gd name="T36" fmla="*/ 1529 w 1638"/>
                <a:gd name="T37" fmla="*/ 191 h 1256"/>
                <a:gd name="T38" fmla="*/ 1529 w 1638"/>
                <a:gd name="T39" fmla="*/ 1120 h 1256"/>
                <a:gd name="T40" fmla="*/ 1447 w 1638"/>
                <a:gd name="T41" fmla="*/ 1201 h 1256"/>
                <a:gd name="T42" fmla="*/ 191 w 1638"/>
                <a:gd name="T43" fmla="*/ 1201 h 1256"/>
                <a:gd name="T44" fmla="*/ 109 w 1638"/>
                <a:gd name="T45" fmla="*/ 1120 h 1256"/>
                <a:gd name="T46" fmla="*/ 109 w 1638"/>
                <a:gd name="T47" fmla="*/ 300 h 1256"/>
                <a:gd name="T48" fmla="*/ 82 w 1638"/>
                <a:gd name="T49" fmla="*/ 273 h 1256"/>
                <a:gd name="T50" fmla="*/ 55 w 1638"/>
                <a:gd name="T51" fmla="*/ 300 h 1256"/>
                <a:gd name="T52" fmla="*/ 55 w 1638"/>
                <a:gd name="T53" fmla="*/ 1120 h 1256"/>
                <a:gd name="T54" fmla="*/ 191 w 1638"/>
                <a:gd name="T55" fmla="*/ 1256 h 1256"/>
                <a:gd name="T56" fmla="*/ 1447 w 1638"/>
                <a:gd name="T57" fmla="*/ 1256 h 1256"/>
                <a:gd name="T58" fmla="*/ 1584 w 1638"/>
                <a:gd name="T59" fmla="*/ 1120 h 1256"/>
                <a:gd name="T60" fmla="*/ 1584 w 1638"/>
                <a:gd name="T61" fmla="*/ 218 h 1256"/>
                <a:gd name="T62" fmla="*/ 1611 w 1638"/>
                <a:gd name="T63" fmla="*/ 218 h 1256"/>
                <a:gd name="T64" fmla="*/ 1638 w 1638"/>
                <a:gd name="T65" fmla="*/ 191 h 1256"/>
                <a:gd name="T66" fmla="*/ 1638 w 1638"/>
                <a:gd name="T67" fmla="*/ 82 h 1256"/>
                <a:gd name="T68" fmla="*/ 1611 w 1638"/>
                <a:gd name="T69" fmla="*/ 55 h 1256"/>
                <a:gd name="T70" fmla="*/ 1611 w 1638"/>
                <a:gd name="T71" fmla="*/ 55 h 1256"/>
                <a:gd name="T72" fmla="*/ 1611 w 1638"/>
                <a:gd name="T73" fmla="*/ 55 h 1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38" h="1256">
                  <a:moveTo>
                    <a:pt x="1611" y="55"/>
                  </a:moveTo>
                  <a:cubicBezTo>
                    <a:pt x="847" y="55"/>
                    <a:pt x="847" y="55"/>
                    <a:pt x="847" y="55"/>
                  </a:cubicBezTo>
                  <a:cubicBezTo>
                    <a:pt x="847" y="27"/>
                    <a:pt x="847" y="27"/>
                    <a:pt x="847" y="27"/>
                  </a:cubicBezTo>
                  <a:cubicBezTo>
                    <a:pt x="847" y="12"/>
                    <a:pt x="834" y="0"/>
                    <a:pt x="819" y="0"/>
                  </a:cubicBezTo>
                  <a:cubicBezTo>
                    <a:pt x="804" y="0"/>
                    <a:pt x="792" y="12"/>
                    <a:pt x="792" y="27"/>
                  </a:cubicBezTo>
                  <a:cubicBezTo>
                    <a:pt x="792" y="55"/>
                    <a:pt x="792" y="55"/>
                    <a:pt x="792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12" y="55"/>
                    <a:pt x="0" y="67"/>
                    <a:pt x="0" y="82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206"/>
                    <a:pt x="12" y="218"/>
                    <a:pt x="27" y="218"/>
                  </a:cubicBezTo>
                  <a:cubicBezTo>
                    <a:pt x="1447" y="218"/>
                    <a:pt x="1447" y="218"/>
                    <a:pt x="1447" y="218"/>
                  </a:cubicBezTo>
                  <a:cubicBezTo>
                    <a:pt x="1462" y="218"/>
                    <a:pt x="1475" y="206"/>
                    <a:pt x="1475" y="191"/>
                  </a:cubicBezTo>
                  <a:cubicBezTo>
                    <a:pt x="1475" y="176"/>
                    <a:pt x="1462" y="164"/>
                    <a:pt x="1447" y="164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55" y="109"/>
                    <a:pt x="55" y="109"/>
                    <a:pt x="55" y="109"/>
                  </a:cubicBezTo>
                  <a:cubicBezTo>
                    <a:pt x="1584" y="109"/>
                    <a:pt x="1584" y="109"/>
                    <a:pt x="1584" y="109"/>
                  </a:cubicBezTo>
                  <a:cubicBezTo>
                    <a:pt x="1584" y="164"/>
                    <a:pt x="1584" y="164"/>
                    <a:pt x="1584" y="164"/>
                  </a:cubicBezTo>
                  <a:cubicBezTo>
                    <a:pt x="1556" y="164"/>
                    <a:pt x="1556" y="164"/>
                    <a:pt x="1556" y="164"/>
                  </a:cubicBezTo>
                  <a:cubicBezTo>
                    <a:pt x="1541" y="164"/>
                    <a:pt x="1529" y="176"/>
                    <a:pt x="1529" y="191"/>
                  </a:cubicBezTo>
                  <a:cubicBezTo>
                    <a:pt x="1529" y="1120"/>
                    <a:pt x="1529" y="1120"/>
                    <a:pt x="1529" y="1120"/>
                  </a:cubicBezTo>
                  <a:cubicBezTo>
                    <a:pt x="1529" y="1165"/>
                    <a:pt x="1492" y="1201"/>
                    <a:pt x="1447" y="1201"/>
                  </a:cubicBezTo>
                  <a:cubicBezTo>
                    <a:pt x="191" y="1201"/>
                    <a:pt x="191" y="1201"/>
                    <a:pt x="191" y="1201"/>
                  </a:cubicBezTo>
                  <a:cubicBezTo>
                    <a:pt x="146" y="1201"/>
                    <a:pt x="109" y="1165"/>
                    <a:pt x="109" y="1120"/>
                  </a:cubicBezTo>
                  <a:cubicBezTo>
                    <a:pt x="109" y="300"/>
                    <a:pt x="109" y="300"/>
                    <a:pt x="109" y="300"/>
                  </a:cubicBezTo>
                  <a:cubicBezTo>
                    <a:pt x="109" y="285"/>
                    <a:pt x="97" y="273"/>
                    <a:pt x="82" y="273"/>
                  </a:cubicBezTo>
                  <a:cubicBezTo>
                    <a:pt x="67" y="273"/>
                    <a:pt x="55" y="285"/>
                    <a:pt x="55" y="300"/>
                  </a:cubicBezTo>
                  <a:cubicBezTo>
                    <a:pt x="55" y="1120"/>
                    <a:pt x="55" y="1120"/>
                    <a:pt x="55" y="1120"/>
                  </a:cubicBezTo>
                  <a:cubicBezTo>
                    <a:pt x="55" y="1195"/>
                    <a:pt x="116" y="1256"/>
                    <a:pt x="191" y="1256"/>
                  </a:cubicBezTo>
                  <a:cubicBezTo>
                    <a:pt x="1447" y="1256"/>
                    <a:pt x="1447" y="1256"/>
                    <a:pt x="1447" y="1256"/>
                  </a:cubicBezTo>
                  <a:cubicBezTo>
                    <a:pt x="1523" y="1256"/>
                    <a:pt x="1584" y="1195"/>
                    <a:pt x="1584" y="1120"/>
                  </a:cubicBezTo>
                  <a:cubicBezTo>
                    <a:pt x="1584" y="218"/>
                    <a:pt x="1584" y="218"/>
                    <a:pt x="1584" y="218"/>
                  </a:cubicBezTo>
                  <a:cubicBezTo>
                    <a:pt x="1611" y="218"/>
                    <a:pt x="1611" y="218"/>
                    <a:pt x="1611" y="218"/>
                  </a:cubicBezTo>
                  <a:cubicBezTo>
                    <a:pt x="1626" y="218"/>
                    <a:pt x="1638" y="206"/>
                    <a:pt x="1638" y="191"/>
                  </a:cubicBezTo>
                  <a:cubicBezTo>
                    <a:pt x="1638" y="82"/>
                    <a:pt x="1638" y="82"/>
                    <a:pt x="1638" y="82"/>
                  </a:cubicBezTo>
                  <a:cubicBezTo>
                    <a:pt x="1638" y="67"/>
                    <a:pt x="1626" y="55"/>
                    <a:pt x="1611" y="55"/>
                  </a:cubicBezTo>
                  <a:close/>
                  <a:moveTo>
                    <a:pt x="1611" y="55"/>
                  </a:moveTo>
                  <a:cubicBezTo>
                    <a:pt x="1611" y="55"/>
                    <a:pt x="1611" y="55"/>
                    <a:pt x="1611" y="55"/>
                  </a:cubicBezTo>
                </a:path>
              </a:pathLst>
            </a:cu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95" name="그룹 94"/>
          <p:cNvGrpSpPr/>
          <p:nvPr/>
        </p:nvGrpSpPr>
        <p:grpSpPr>
          <a:xfrm>
            <a:off x="5121984" y="4035497"/>
            <a:ext cx="1605016" cy="1464861"/>
            <a:chOff x="2541288" y="2604229"/>
            <a:chExt cx="1478982" cy="1349832"/>
          </a:xfrm>
        </p:grpSpPr>
        <p:grpSp>
          <p:nvGrpSpPr>
            <p:cNvPr id="96" name="그룹 95"/>
            <p:cNvGrpSpPr/>
            <p:nvPr/>
          </p:nvGrpSpPr>
          <p:grpSpPr>
            <a:xfrm>
              <a:off x="2541288" y="2604229"/>
              <a:ext cx="1478982" cy="1349832"/>
              <a:chOff x="1882775" y="7485063"/>
              <a:chExt cx="2254251" cy="2057401"/>
            </a:xfrm>
            <a:solidFill>
              <a:schemeClr val="tx1"/>
            </a:solidFill>
          </p:grpSpPr>
          <p:sp>
            <p:nvSpPr>
              <p:cNvPr id="98" name="Freeform 5"/>
              <p:cNvSpPr>
                <a:spLocks noEditPoints="1"/>
              </p:cNvSpPr>
              <p:nvPr/>
            </p:nvSpPr>
            <p:spPr bwMode="auto">
              <a:xfrm>
                <a:off x="2127250" y="8715376"/>
                <a:ext cx="893763" cy="827088"/>
              </a:xfrm>
              <a:custGeom>
                <a:avLst/>
                <a:gdLst>
                  <a:gd name="T0" fmla="*/ 57 w 563"/>
                  <a:gd name="T1" fmla="*/ 112 h 521"/>
                  <a:gd name="T2" fmla="*/ 0 w 563"/>
                  <a:gd name="T3" fmla="*/ 0 h 521"/>
                  <a:gd name="T4" fmla="*/ 0 w 563"/>
                  <a:gd name="T5" fmla="*/ 521 h 521"/>
                  <a:gd name="T6" fmla="*/ 563 w 563"/>
                  <a:gd name="T7" fmla="*/ 521 h 521"/>
                  <a:gd name="T8" fmla="*/ 563 w 563"/>
                  <a:gd name="T9" fmla="*/ 464 h 521"/>
                  <a:gd name="T10" fmla="*/ 57 w 563"/>
                  <a:gd name="T11" fmla="*/ 464 h 521"/>
                  <a:gd name="T12" fmla="*/ 57 w 563"/>
                  <a:gd name="T13" fmla="*/ 112 h 521"/>
                  <a:gd name="T14" fmla="*/ 57 w 563"/>
                  <a:gd name="T15" fmla="*/ 112 h 521"/>
                  <a:gd name="T16" fmla="*/ 57 w 563"/>
                  <a:gd name="T17" fmla="*/ 112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3" h="521">
                    <a:moveTo>
                      <a:pt x="57" y="112"/>
                    </a:moveTo>
                    <a:lnTo>
                      <a:pt x="0" y="0"/>
                    </a:lnTo>
                    <a:lnTo>
                      <a:pt x="0" y="521"/>
                    </a:lnTo>
                    <a:lnTo>
                      <a:pt x="563" y="521"/>
                    </a:lnTo>
                    <a:lnTo>
                      <a:pt x="563" y="464"/>
                    </a:lnTo>
                    <a:lnTo>
                      <a:pt x="57" y="464"/>
                    </a:lnTo>
                    <a:lnTo>
                      <a:pt x="57" y="112"/>
                    </a:lnTo>
                    <a:close/>
                    <a:moveTo>
                      <a:pt x="57" y="112"/>
                    </a:moveTo>
                    <a:lnTo>
                      <a:pt x="57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" name="Freeform 6"/>
              <p:cNvSpPr>
                <a:spLocks noEditPoints="1"/>
              </p:cNvSpPr>
              <p:nvPr/>
            </p:nvSpPr>
            <p:spPr bwMode="auto">
              <a:xfrm>
                <a:off x="2127250" y="8715376"/>
                <a:ext cx="893763" cy="827088"/>
              </a:xfrm>
              <a:custGeom>
                <a:avLst/>
                <a:gdLst>
                  <a:gd name="T0" fmla="*/ 57 w 563"/>
                  <a:gd name="T1" fmla="*/ 112 h 521"/>
                  <a:gd name="T2" fmla="*/ 0 w 563"/>
                  <a:gd name="T3" fmla="*/ 0 h 521"/>
                  <a:gd name="T4" fmla="*/ 0 w 563"/>
                  <a:gd name="T5" fmla="*/ 521 h 521"/>
                  <a:gd name="T6" fmla="*/ 563 w 563"/>
                  <a:gd name="T7" fmla="*/ 521 h 521"/>
                  <a:gd name="T8" fmla="*/ 563 w 563"/>
                  <a:gd name="T9" fmla="*/ 464 h 521"/>
                  <a:gd name="T10" fmla="*/ 57 w 563"/>
                  <a:gd name="T11" fmla="*/ 464 h 521"/>
                  <a:gd name="T12" fmla="*/ 57 w 563"/>
                  <a:gd name="T13" fmla="*/ 112 h 521"/>
                  <a:gd name="T14" fmla="*/ 57 w 563"/>
                  <a:gd name="T15" fmla="*/ 112 h 521"/>
                  <a:gd name="T16" fmla="*/ 57 w 563"/>
                  <a:gd name="T17" fmla="*/ 112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3" h="521">
                    <a:moveTo>
                      <a:pt x="57" y="112"/>
                    </a:moveTo>
                    <a:lnTo>
                      <a:pt x="0" y="0"/>
                    </a:lnTo>
                    <a:lnTo>
                      <a:pt x="0" y="521"/>
                    </a:lnTo>
                    <a:lnTo>
                      <a:pt x="563" y="521"/>
                    </a:lnTo>
                    <a:lnTo>
                      <a:pt x="563" y="464"/>
                    </a:lnTo>
                    <a:lnTo>
                      <a:pt x="57" y="464"/>
                    </a:lnTo>
                    <a:lnTo>
                      <a:pt x="57" y="112"/>
                    </a:lnTo>
                    <a:moveTo>
                      <a:pt x="57" y="112"/>
                    </a:moveTo>
                    <a:lnTo>
                      <a:pt x="57" y="112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0" name="Freeform 7"/>
              <p:cNvSpPr>
                <a:spLocks noEditPoints="1"/>
              </p:cNvSpPr>
              <p:nvPr/>
            </p:nvSpPr>
            <p:spPr bwMode="auto">
              <a:xfrm>
                <a:off x="2127250" y="7485063"/>
                <a:ext cx="1384300" cy="536575"/>
              </a:xfrm>
              <a:custGeom>
                <a:avLst/>
                <a:gdLst>
                  <a:gd name="T0" fmla="*/ 816 w 872"/>
                  <a:gd name="T1" fmla="*/ 310 h 338"/>
                  <a:gd name="T2" fmla="*/ 816 w 872"/>
                  <a:gd name="T3" fmla="*/ 338 h 338"/>
                  <a:gd name="T4" fmla="*/ 872 w 872"/>
                  <a:gd name="T5" fmla="*/ 338 h 338"/>
                  <a:gd name="T6" fmla="*/ 872 w 872"/>
                  <a:gd name="T7" fmla="*/ 225 h 338"/>
                  <a:gd name="T8" fmla="*/ 647 w 872"/>
                  <a:gd name="T9" fmla="*/ 0 h 338"/>
                  <a:gd name="T10" fmla="*/ 0 w 872"/>
                  <a:gd name="T11" fmla="*/ 0 h 338"/>
                  <a:gd name="T12" fmla="*/ 0 w 872"/>
                  <a:gd name="T13" fmla="*/ 155 h 338"/>
                  <a:gd name="T14" fmla="*/ 57 w 872"/>
                  <a:gd name="T15" fmla="*/ 155 h 338"/>
                  <a:gd name="T16" fmla="*/ 57 w 872"/>
                  <a:gd name="T17" fmla="*/ 56 h 338"/>
                  <a:gd name="T18" fmla="*/ 591 w 872"/>
                  <a:gd name="T19" fmla="*/ 56 h 338"/>
                  <a:gd name="T20" fmla="*/ 591 w 872"/>
                  <a:gd name="T21" fmla="*/ 310 h 338"/>
                  <a:gd name="T22" fmla="*/ 816 w 872"/>
                  <a:gd name="T23" fmla="*/ 310 h 338"/>
                  <a:gd name="T24" fmla="*/ 647 w 872"/>
                  <a:gd name="T25" fmla="*/ 70 h 338"/>
                  <a:gd name="T26" fmla="*/ 816 w 872"/>
                  <a:gd name="T27" fmla="*/ 239 h 338"/>
                  <a:gd name="T28" fmla="*/ 816 w 872"/>
                  <a:gd name="T29" fmla="*/ 254 h 338"/>
                  <a:gd name="T30" fmla="*/ 647 w 872"/>
                  <a:gd name="T31" fmla="*/ 254 h 338"/>
                  <a:gd name="T32" fmla="*/ 647 w 872"/>
                  <a:gd name="T33" fmla="*/ 70 h 338"/>
                  <a:gd name="T34" fmla="*/ 647 w 872"/>
                  <a:gd name="T35" fmla="*/ 70 h 338"/>
                  <a:gd name="T36" fmla="*/ 647 w 872"/>
                  <a:gd name="T37" fmla="*/ 70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72" h="338">
                    <a:moveTo>
                      <a:pt x="816" y="310"/>
                    </a:moveTo>
                    <a:lnTo>
                      <a:pt x="816" y="338"/>
                    </a:lnTo>
                    <a:lnTo>
                      <a:pt x="872" y="338"/>
                    </a:lnTo>
                    <a:lnTo>
                      <a:pt x="872" y="225"/>
                    </a:lnTo>
                    <a:lnTo>
                      <a:pt x="647" y="0"/>
                    </a:lnTo>
                    <a:lnTo>
                      <a:pt x="0" y="0"/>
                    </a:lnTo>
                    <a:lnTo>
                      <a:pt x="0" y="155"/>
                    </a:lnTo>
                    <a:lnTo>
                      <a:pt x="57" y="155"/>
                    </a:lnTo>
                    <a:lnTo>
                      <a:pt x="57" y="56"/>
                    </a:lnTo>
                    <a:lnTo>
                      <a:pt x="591" y="56"/>
                    </a:lnTo>
                    <a:lnTo>
                      <a:pt x="591" y="310"/>
                    </a:lnTo>
                    <a:lnTo>
                      <a:pt x="816" y="310"/>
                    </a:lnTo>
                    <a:close/>
                    <a:moveTo>
                      <a:pt x="647" y="70"/>
                    </a:moveTo>
                    <a:lnTo>
                      <a:pt x="816" y="239"/>
                    </a:lnTo>
                    <a:lnTo>
                      <a:pt x="816" y="254"/>
                    </a:lnTo>
                    <a:lnTo>
                      <a:pt x="647" y="254"/>
                    </a:lnTo>
                    <a:lnTo>
                      <a:pt x="647" y="70"/>
                    </a:lnTo>
                    <a:close/>
                    <a:moveTo>
                      <a:pt x="647" y="70"/>
                    </a:moveTo>
                    <a:lnTo>
                      <a:pt x="647" y="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1" name="Freeform 8"/>
              <p:cNvSpPr>
                <a:spLocks noEditPoints="1"/>
              </p:cNvSpPr>
              <p:nvPr/>
            </p:nvSpPr>
            <p:spPr bwMode="auto">
              <a:xfrm>
                <a:off x="2127250" y="7485063"/>
                <a:ext cx="1384300" cy="536575"/>
              </a:xfrm>
              <a:custGeom>
                <a:avLst/>
                <a:gdLst>
                  <a:gd name="T0" fmla="*/ 816 w 872"/>
                  <a:gd name="T1" fmla="*/ 310 h 338"/>
                  <a:gd name="T2" fmla="*/ 816 w 872"/>
                  <a:gd name="T3" fmla="*/ 338 h 338"/>
                  <a:gd name="T4" fmla="*/ 872 w 872"/>
                  <a:gd name="T5" fmla="*/ 338 h 338"/>
                  <a:gd name="T6" fmla="*/ 872 w 872"/>
                  <a:gd name="T7" fmla="*/ 225 h 338"/>
                  <a:gd name="T8" fmla="*/ 647 w 872"/>
                  <a:gd name="T9" fmla="*/ 0 h 338"/>
                  <a:gd name="T10" fmla="*/ 0 w 872"/>
                  <a:gd name="T11" fmla="*/ 0 h 338"/>
                  <a:gd name="T12" fmla="*/ 0 w 872"/>
                  <a:gd name="T13" fmla="*/ 155 h 338"/>
                  <a:gd name="T14" fmla="*/ 57 w 872"/>
                  <a:gd name="T15" fmla="*/ 155 h 338"/>
                  <a:gd name="T16" fmla="*/ 57 w 872"/>
                  <a:gd name="T17" fmla="*/ 56 h 338"/>
                  <a:gd name="T18" fmla="*/ 591 w 872"/>
                  <a:gd name="T19" fmla="*/ 56 h 338"/>
                  <a:gd name="T20" fmla="*/ 591 w 872"/>
                  <a:gd name="T21" fmla="*/ 310 h 338"/>
                  <a:gd name="T22" fmla="*/ 816 w 872"/>
                  <a:gd name="T23" fmla="*/ 310 h 338"/>
                  <a:gd name="T24" fmla="*/ 647 w 872"/>
                  <a:gd name="T25" fmla="*/ 70 h 338"/>
                  <a:gd name="T26" fmla="*/ 816 w 872"/>
                  <a:gd name="T27" fmla="*/ 239 h 338"/>
                  <a:gd name="T28" fmla="*/ 816 w 872"/>
                  <a:gd name="T29" fmla="*/ 254 h 338"/>
                  <a:gd name="T30" fmla="*/ 647 w 872"/>
                  <a:gd name="T31" fmla="*/ 254 h 338"/>
                  <a:gd name="T32" fmla="*/ 647 w 872"/>
                  <a:gd name="T33" fmla="*/ 70 h 338"/>
                  <a:gd name="T34" fmla="*/ 647 w 872"/>
                  <a:gd name="T35" fmla="*/ 70 h 338"/>
                  <a:gd name="T36" fmla="*/ 647 w 872"/>
                  <a:gd name="T37" fmla="*/ 70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72" h="338">
                    <a:moveTo>
                      <a:pt x="816" y="310"/>
                    </a:moveTo>
                    <a:lnTo>
                      <a:pt x="816" y="338"/>
                    </a:lnTo>
                    <a:lnTo>
                      <a:pt x="872" y="338"/>
                    </a:lnTo>
                    <a:lnTo>
                      <a:pt x="872" y="225"/>
                    </a:lnTo>
                    <a:lnTo>
                      <a:pt x="647" y="0"/>
                    </a:lnTo>
                    <a:lnTo>
                      <a:pt x="0" y="0"/>
                    </a:lnTo>
                    <a:lnTo>
                      <a:pt x="0" y="155"/>
                    </a:lnTo>
                    <a:lnTo>
                      <a:pt x="57" y="155"/>
                    </a:lnTo>
                    <a:lnTo>
                      <a:pt x="57" y="56"/>
                    </a:lnTo>
                    <a:lnTo>
                      <a:pt x="591" y="56"/>
                    </a:lnTo>
                    <a:lnTo>
                      <a:pt x="591" y="310"/>
                    </a:lnTo>
                    <a:lnTo>
                      <a:pt x="816" y="310"/>
                    </a:lnTo>
                    <a:moveTo>
                      <a:pt x="647" y="70"/>
                    </a:moveTo>
                    <a:lnTo>
                      <a:pt x="816" y="239"/>
                    </a:lnTo>
                    <a:lnTo>
                      <a:pt x="816" y="254"/>
                    </a:lnTo>
                    <a:lnTo>
                      <a:pt x="647" y="254"/>
                    </a:lnTo>
                    <a:lnTo>
                      <a:pt x="647" y="70"/>
                    </a:lnTo>
                    <a:moveTo>
                      <a:pt x="647" y="70"/>
                    </a:moveTo>
                    <a:lnTo>
                      <a:pt x="647" y="7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2" name="Freeform 9"/>
              <p:cNvSpPr>
                <a:spLocks noEditPoints="1"/>
              </p:cNvSpPr>
              <p:nvPr/>
            </p:nvSpPr>
            <p:spPr bwMode="auto">
              <a:xfrm>
                <a:off x="3087688" y="8088313"/>
                <a:ext cx="1049338" cy="1454150"/>
              </a:xfrm>
              <a:custGeom>
                <a:avLst/>
                <a:gdLst>
                  <a:gd name="T0" fmla="*/ 42 w 47"/>
                  <a:gd name="T1" fmla="*/ 0 h 65"/>
                  <a:gd name="T2" fmla="*/ 7 w 47"/>
                  <a:gd name="T3" fmla="*/ 0 h 65"/>
                  <a:gd name="T4" fmla="*/ 7 w 47"/>
                  <a:gd name="T5" fmla="*/ 0 h 65"/>
                  <a:gd name="T6" fmla="*/ 0 w 47"/>
                  <a:gd name="T7" fmla="*/ 6 h 65"/>
                  <a:gd name="T8" fmla="*/ 0 w 47"/>
                  <a:gd name="T9" fmla="*/ 65 h 65"/>
                  <a:gd name="T10" fmla="*/ 47 w 47"/>
                  <a:gd name="T11" fmla="*/ 65 h 65"/>
                  <a:gd name="T12" fmla="*/ 47 w 47"/>
                  <a:gd name="T13" fmla="*/ 6 h 65"/>
                  <a:gd name="T14" fmla="*/ 42 w 47"/>
                  <a:gd name="T15" fmla="*/ 0 h 65"/>
                  <a:gd name="T16" fmla="*/ 44 w 47"/>
                  <a:gd name="T17" fmla="*/ 62 h 65"/>
                  <a:gd name="T18" fmla="*/ 4 w 47"/>
                  <a:gd name="T19" fmla="*/ 62 h 65"/>
                  <a:gd name="T20" fmla="*/ 4 w 47"/>
                  <a:gd name="T21" fmla="*/ 6 h 65"/>
                  <a:gd name="T22" fmla="*/ 7 w 47"/>
                  <a:gd name="T23" fmla="*/ 3 h 65"/>
                  <a:gd name="T24" fmla="*/ 7 w 47"/>
                  <a:gd name="T25" fmla="*/ 3 h 65"/>
                  <a:gd name="T26" fmla="*/ 41 w 47"/>
                  <a:gd name="T27" fmla="*/ 3 h 65"/>
                  <a:gd name="T28" fmla="*/ 44 w 47"/>
                  <a:gd name="T29" fmla="*/ 6 h 65"/>
                  <a:gd name="T30" fmla="*/ 44 w 47"/>
                  <a:gd name="T31" fmla="*/ 62 h 65"/>
                  <a:gd name="T32" fmla="*/ 44 w 47"/>
                  <a:gd name="T33" fmla="*/ 62 h 65"/>
                  <a:gd name="T34" fmla="*/ 44 w 47"/>
                  <a:gd name="T35" fmla="*/ 6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" h="65">
                    <a:moveTo>
                      <a:pt x="4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0" y="2"/>
                      <a:pt x="0" y="6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47" y="65"/>
                      <a:pt x="47" y="65"/>
                      <a:pt x="47" y="65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7" y="2"/>
                      <a:pt x="44" y="0"/>
                      <a:pt x="42" y="0"/>
                    </a:cubicBezTo>
                    <a:close/>
                    <a:moveTo>
                      <a:pt x="44" y="62"/>
                    </a:moveTo>
                    <a:cubicBezTo>
                      <a:pt x="4" y="62"/>
                      <a:pt x="4" y="62"/>
                      <a:pt x="4" y="62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2" y="3"/>
                      <a:pt x="44" y="4"/>
                      <a:pt x="44" y="6"/>
                    </a:cubicBezTo>
                    <a:lnTo>
                      <a:pt x="44" y="62"/>
                    </a:lnTo>
                    <a:close/>
                    <a:moveTo>
                      <a:pt x="44" y="62"/>
                    </a:moveTo>
                    <a:cubicBezTo>
                      <a:pt x="44" y="62"/>
                      <a:pt x="44" y="62"/>
                      <a:pt x="44" y="6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3" name="Rectangle 10"/>
              <p:cNvSpPr>
                <a:spLocks noChangeArrowheads="1"/>
              </p:cNvSpPr>
              <p:nvPr/>
            </p:nvSpPr>
            <p:spPr bwMode="auto">
              <a:xfrm>
                <a:off x="3244850" y="8647113"/>
                <a:ext cx="333375" cy="904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4" name="Rectangle 11"/>
              <p:cNvSpPr>
                <a:spLocks noChangeArrowheads="1"/>
              </p:cNvSpPr>
              <p:nvPr/>
            </p:nvSpPr>
            <p:spPr bwMode="auto">
              <a:xfrm>
                <a:off x="3668713" y="8647113"/>
                <a:ext cx="334963" cy="904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5" name="Rectangle 12"/>
              <p:cNvSpPr>
                <a:spLocks noChangeArrowheads="1"/>
              </p:cNvSpPr>
              <p:nvPr/>
            </p:nvSpPr>
            <p:spPr bwMode="auto">
              <a:xfrm>
                <a:off x="3244850" y="8826501"/>
                <a:ext cx="133350" cy="1349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6" name="Rectangle 13"/>
              <p:cNvSpPr>
                <a:spLocks noChangeArrowheads="1"/>
              </p:cNvSpPr>
              <p:nvPr/>
            </p:nvSpPr>
            <p:spPr bwMode="auto">
              <a:xfrm>
                <a:off x="3455763" y="8826501"/>
                <a:ext cx="133350" cy="1349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7" name="Rectangle 14"/>
              <p:cNvSpPr>
                <a:spLocks noChangeArrowheads="1"/>
              </p:cNvSpPr>
              <p:nvPr/>
            </p:nvSpPr>
            <p:spPr bwMode="auto">
              <a:xfrm>
                <a:off x="3657375" y="8826501"/>
                <a:ext cx="133350" cy="1349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8" name="Rectangle 15"/>
              <p:cNvSpPr>
                <a:spLocks noChangeArrowheads="1"/>
              </p:cNvSpPr>
              <p:nvPr/>
            </p:nvSpPr>
            <p:spPr bwMode="auto">
              <a:xfrm>
                <a:off x="3864885" y="8826501"/>
                <a:ext cx="134938" cy="1349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9" name="Rectangle 16"/>
              <p:cNvSpPr>
                <a:spLocks noChangeArrowheads="1"/>
              </p:cNvSpPr>
              <p:nvPr/>
            </p:nvSpPr>
            <p:spPr bwMode="auto">
              <a:xfrm>
                <a:off x="3244850" y="9028113"/>
                <a:ext cx="133350" cy="1333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0" name="Rectangle 17"/>
              <p:cNvSpPr>
                <a:spLocks noChangeArrowheads="1"/>
              </p:cNvSpPr>
              <p:nvPr/>
            </p:nvSpPr>
            <p:spPr bwMode="auto">
              <a:xfrm>
                <a:off x="3455763" y="9028114"/>
                <a:ext cx="133350" cy="1333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3" name="Rectangle 18"/>
              <p:cNvSpPr>
                <a:spLocks noChangeArrowheads="1"/>
              </p:cNvSpPr>
              <p:nvPr/>
            </p:nvSpPr>
            <p:spPr bwMode="auto">
              <a:xfrm>
                <a:off x="3657375" y="9028114"/>
                <a:ext cx="133350" cy="1333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4" name="Rectangle 19"/>
              <p:cNvSpPr>
                <a:spLocks noChangeArrowheads="1"/>
              </p:cNvSpPr>
              <p:nvPr/>
            </p:nvSpPr>
            <p:spPr bwMode="auto">
              <a:xfrm>
                <a:off x="3864885" y="9028114"/>
                <a:ext cx="134938" cy="1333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5" name="Rectangle 20"/>
              <p:cNvSpPr>
                <a:spLocks noChangeArrowheads="1"/>
              </p:cNvSpPr>
              <p:nvPr/>
            </p:nvSpPr>
            <p:spPr bwMode="auto">
              <a:xfrm>
                <a:off x="3244850" y="9228138"/>
                <a:ext cx="133350" cy="1349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6" name="Rectangle 21"/>
              <p:cNvSpPr>
                <a:spLocks noChangeArrowheads="1"/>
              </p:cNvSpPr>
              <p:nvPr/>
            </p:nvSpPr>
            <p:spPr bwMode="auto">
              <a:xfrm>
                <a:off x="3455763" y="9228138"/>
                <a:ext cx="133350" cy="1349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7" name="Rectangle 22"/>
              <p:cNvSpPr>
                <a:spLocks noChangeArrowheads="1"/>
              </p:cNvSpPr>
              <p:nvPr/>
            </p:nvSpPr>
            <p:spPr bwMode="auto">
              <a:xfrm>
                <a:off x="3657375" y="9228138"/>
                <a:ext cx="133350" cy="1349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8" name="Rectangle 23"/>
              <p:cNvSpPr>
                <a:spLocks noChangeArrowheads="1"/>
              </p:cNvSpPr>
              <p:nvPr/>
            </p:nvSpPr>
            <p:spPr bwMode="auto">
              <a:xfrm>
                <a:off x="3864885" y="9228138"/>
                <a:ext cx="134938" cy="1349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9" name="Freeform 25"/>
              <p:cNvSpPr>
                <a:spLocks noEditPoints="1"/>
              </p:cNvSpPr>
              <p:nvPr/>
            </p:nvSpPr>
            <p:spPr bwMode="auto">
              <a:xfrm>
                <a:off x="1882775" y="7797801"/>
                <a:ext cx="803275" cy="1498600"/>
              </a:xfrm>
              <a:custGeom>
                <a:avLst/>
                <a:gdLst>
                  <a:gd name="T0" fmla="*/ 506 w 506"/>
                  <a:gd name="T1" fmla="*/ 944 h 944"/>
                  <a:gd name="T2" fmla="*/ 506 w 506"/>
                  <a:gd name="T3" fmla="*/ 676 h 944"/>
                  <a:gd name="T4" fmla="*/ 267 w 506"/>
                  <a:gd name="T5" fmla="*/ 169 h 944"/>
                  <a:gd name="T6" fmla="*/ 267 w 506"/>
                  <a:gd name="T7" fmla="*/ 169 h 944"/>
                  <a:gd name="T8" fmla="*/ 196 w 506"/>
                  <a:gd name="T9" fmla="*/ 0 h 944"/>
                  <a:gd name="T10" fmla="*/ 0 w 506"/>
                  <a:gd name="T11" fmla="*/ 99 h 944"/>
                  <a:gd name="T12" fmla="*/ 84 w 506"/>
                  <a:gd name="T13" fmla="*/ 254 h 944"/>
                  <a:gd name="T14" fmla="*/ 84 w 506"/>
                  <a:gd name="T15" fmla="*/ 254 h 944"/>
                  <a:gd name="T16" fmla="*/ 323 w 506"/>
                  <a:gd name="T17" fmla="*/ 761 h 944"/>
                  <a:gd name="T18" fmla="*/ 506 w 506"/>
                  <a:gd name="T19" fmla="*/ 944 h 944"/>
                  <a:gd name="T20" fmla="*/ 393 w 506"/>
                  <a:gd name="T21" fmla="*/ 761 h 944"/>
                  <a:gd name="T22" fmla="*/ 407 w 506"/>
                  <a:gd name="T23" fmla="*/ 704 h 944"/>
                  <a:gd name="T24" fmla="*/ 450 w 506"/>
                  <a:gd name="T25" fmla="*/ 733 h 944"/>
                  <a:gd name="T26" fmla="*/ 478 w 506"/>
                  <a:gd name="T27" fmla="*/ 662 h 944"/>
                  <a:gd name="T28" fmla="*/ 492 w 506"/>
                  <a:gd name="T29" fmla="*/ 676 h 944"/>
                  <a:gd name="T30" fmla="*/ 492 w 506"/>
                  <a:gd name="T31" fmla="*/ 831 h 944"/>
                  <a:gd name="T32" fmla="*/ 450 w 506"/>
                  <a:gd name="T33" fmla="*/ 859 h 944"/>
                  <a:gd name="T34" fmla="*/ 337 w 506"/>
                  <a:gd name="T35" fmla="*/ 747 h 944"/>
                  <a:gd name="T36" fmla="*/ 323 w 506"/>
                  <a:gd name="T37" fmla="*/ 733 h 944"/>
                  <a:gd name="T38" fmla="*/ 393 w 506"/>
                  <a:gd name="T39" fmla="*/ 761 h 944"/>
                  <a:gd name="T40" fmla="*/ 84 w 506"/>
                  <a:gd name="T41" fmla="*/ 183 h 944"/>
                  <a:gd name="T42" fmla="*/ 56 w 506"/>
                  <a:gd name="T43" fmla="*/ 113 h 944"/>
                  <a:gd name="T44" fmla="*/ 168 w 506"/>
                  <a:gd name="T45" fmla="*/ 57 h 944"/>
                  <a:gd name="T46" fmla="*/ 196 w 506"/>
                  <a:gd name="T47" fmla="*/ 113 h 944"/>
                  <a:gd name="T48" fmla="*/ 84 w 506"/>
                  <a:gd name="T49" fmla="*/ 183 h 944"/>
                  <a:gd name="T50" fmla="*/ 84 w 506"/>
                  <a:gd name="T51" fmla="*/ 183 h 944"/>
                  <a:gd name="T52" fmla="*/ 84 w 506"/>
                  <a:gd name="T53" fmla="*/ 183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06" h="944">
                    <a:moveTo>
                      <a:pt x="506" y="944"/>
                    </a:moveTo>
                    <a:lnTo>
                      <a:pt x="506" y="676"/>
                    </a:lnTo>
                    <a:lnTo>
                      <a:pt x="267" y="169"/>
                    </a:lnTo>
                    <a:lnTo>
                      <a:pt x="267" y="169"/>
                    </a:lnTo>
                    <a:lnTo>
                      <a:pt x="196" y="0"/>
                    </a:lnTo>
                    <a:lnTo>
                      <a:pt x="0" y="99"/>
                    </a:lnTo>
                    <a:lnTo>
                      <a:pt x="84" y="254"/>
                    </a:lnTo>
                    <a:lnTo>
                      <a:pt x="84" y="254"/>
                    </a:lnTo>
                    <a:lnTo>
                      <a:pt x="323" y="761"/>
                    </a:lnTo>
                    <a:lnTo>
                      <a:pt x="506" y="944"/>
                    </a:lnTo>
                    <a:close/>
                    <a:moveTo>
                      <a:pt x="393" y="761"/>
                    </a:moveTo>
                    <a:lnTo>
                      <a:pt x="407" y="704"/>
                    </a:lnTo>
                    <a:lnTo>
                      <a:pt x="450" y="733"/>
                    </a:lnTo>
                    <a:lnTo>
                      <a:pt x="478" y="662"/>
                    </a:lnTo>
                    <a:lnTo>
                      <a:pt x="492" y="676"/>
                    </a:lnTo>
                    <a:lnTo>
                      <a:pt x="492" y="831"/>
                    </a:lnTo>
                    <a:lnTo>
                      <a:pt x="450" y="859"/>
                    </a:lnTo>
                    <a:lnTo>
                      <a:pt x="337" y="747"/>
                    </a:lnTo>
                    <a:lnTo>
                      <a:pt x="323" y="733"/>
                    </a:lnTo>
                    <a:lnTo>
                      <a:pt x="393" y="761"/>
                    </a:lnTo>
                    <a:close/>
                    <a:moveTo>
                      <a:pt x="84" y="183"/>
                    </a:moveTo>
                    <a:lnTo>
                      <a:pt x="56" y="113"/>
                    </a:lnTo>
                    <a:lnTo>
                      <a:pt x="168" y="57"/>
                    </a:lnTo>
                    <a:lnTo>
                      <a:pt x="196" y="113"/>
                    </a:lnTo>
                    <a:lnTo>
                      <a:pt x="84" y="183"/>
                    </a:lnTo>
                    <a:close/>
                    <a:moveTo>
                      <a:pt x="84" y="183"/>
                    </a:moveTo>
                    <a:lnTo>
                      <a:pt x="84" y="1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7" name="Freeform 26"/>
              <p:cNvSpPr>
                <a:spLocks noEditPoints="1"/>
              </p:cNvSpPr>
              <p:nvPr/>
            </p:nvSpPr>
            <p:spPr bwMode="auto">
              <a:xfrm>
                <a:off x="1882775" y="7797801"/>
                <a:ext cx="803275" cy="1498600"/>
              </a:xfrm>
              <a:custGeom>
                <a:avLst/>
                <a:gdLst>
                  <a:gd name="T0" fmla="*/ 506 w 506"/>
                  <a:gd name="T1" fmla="*/ 944 h 944"/>
                  <a:gd name="T2" fmla="*/ 506 w 506"/>
                  <a:gd name="T3" fmla="*/ 676 h 944"/>
                  <a:gd name="T4" fmla="*/ 267 w 506"/>
                  <a:gd name="T5" fmla="*/ 169 h 944"/>
                  <a:gd name="T6" fmla="*/ 267 w 506"/>
                  <a:gd name="T7" fmla="*/ 169 h 944"/>
                  <a:gd name="T8" fmla="*/ 196 w 506"/>
                  <a:gd name="T9" fmla="*/ 0 h 944"/>
                  <a:gd name="T10" fmla="*/ 0 w 506"/>
                  <a:gd name="T11" fmla="*/ 99 h 944"/>
                  <a:gd name="T12" fmla="*/ 84 w 506"/>
                  <a:gd name="T13" fmla="*/ 254 h 944"/>
                  <a:gd name="T14" fmla="*/ 84 w 506"/>
                  <a:gd name="T15" fmla="*/ 254 h 944"/>
                  <a:gd name="T16" fmla="*/ 323 w 506"/>
                  <a:gd name="T17" fmla="*/ 761 h 944"/>
                  <a:gd name="T18" fmla="*/ 506 w 506"/>
                  <a:gd name="T19" fmla="*/ 944 h 944"/>
                  <a:gd name="T20" fmla="*/ 393 w 506"/>
                  <a:gd name="T21" fmla="*/ 761 h 944"/>
                  <a:gd name="T22" fmla="*/ 407 w 506"/>
                  <a:gd name="T23" fmla="*/ 704 h 944"/>
                  <a:gd name="T24" fmla="*/ 450 w 506"/>
                  <a:gd name="T25" fmla="*/ 733 h 944"/>
                  <a:gd name="T26" fmla="*/ 478 w 506"/>
                  <a:gd name="T27" fmla="*/ 662 h 944"/>
                  <a:gd name="T28" fmla="*/ 492 w 506"/>
                  <a:gd name="T29" fmla="*/ 676 h 944"/>
                  <a:gd name="T30" fmla="*/ 492 w 506"/>
                  <a:gd name="T31" fmla="*/ 831 h 944"/>
                  <a:gd name="T32" fmla="*/ 450 w 506"/>
                  <a:gd name="T33" fmla="*/ 859 h 944"/>
                  <a:gd name="T34" fmla="*/ 337 w 506"/>
                  <a:gd name="T35" fmla="*/ 747 h 944"/>
                  <a:gd name="T36" fmla="*/ 323 w 506"/>
                  <a:gd name="T37" fmla="*/ 733 h 944"/>
                  <a:gd name="T38" fmla="*/ 393 w 506"/>
                  <a:gd name="T39" fmla="*/ 761 h 944"/>
                  <a:gd name="T40" fmla="*/ 84 w 506"/>
                  <a:gd name="T41" fmla="*/ 183 h 944"/>
                  <a:gd name="T42" fmla="*/ 56 w 506"/>
                  <a:gd name="T43" fmla="*/ 113 h 944"/>
                  <a:gd name="T44" fmla="*/ 168 w 506"/>
                  <a:gd name="T45" fmla="*/ 57 h 944"/>
                  <a:gd name="T46" fmla="*/ 196 w 506"/>
                  <a:gd name="T47" fmla="*/ 113 h 944"/>
                  <a:gd name="T48" fmla="*/ 84 w 506"/>
                  <a:gd name="T49" fmla="*/ 183 h 944"/>
                  <a:gd name="T50" fmla="*/ 84 w 506"/>
                  <a:gd name="T51" fmla="*/ 183 h 944"/>
                  <a:gd name="T52" fmla="*/ 84 w 506"/>
                  <a:gd name="T53" fmla="*/ 183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06" h="944">
                    <a:moveTo>
                      <a:pt x="506" y="944"/>
                    </a:moveTo>
                    <a:lnTo>
                      <a:pt x="506" y="676"/>
                    </a:lnTo>
                    <a:lnTo>
                      <a:pt x="267" y="169"/>
                    </a:lnTo>
                    <a:lnTo>
                      <a:pt x="267" y="169"/>
                    </a:lnTo>
                    <a:lnTo>
                      <a:pt x="196" y="0"/>
                    </a:lnTo>
                    <a:lnTo>
                      <a:pt x="0" y="99"/>
                    </a:lnTo>
                    <a:lnTo>
                      <a:pt x="84" y="254"/>
                    </a:lnTo>
                    <a:lnTo>
                      <a:pt x="84" y="254"/>
                    </a:lnTo>
                    <a:lnTo>
                      <a:pt x="323" y="761"/>
                    </a:lnTo>
                    <a:lnTo>
                      <a:pt x="506" y="944"/>
                    </a:lnTo>
                    <a:moveTo>
                      <a:pt x="393" y="761"/>
                    </a:moveTo>
                    <a:lnTo>
                      <a:pt x="407" y="704"/>
                    </a:lnTo>
                    <a:lnTo>
                      <a:pt x="450" y="733"/>
                    </a:lnTo>
                    <a:lnTo>
                      <a:pt x="478" y="662"/>
                    </a:lnTo>
                    <a:lnTo>
                      <a:pt x="492" y="676"/>
                    </a:lnTo>
                    <a:lnTo>
                      <a:pt x="492" y="831"/>
                    </a:lnTo>
                    <a:lnTo>
                      <a:pt x="450" y="859"/>
                    </a:lnTo>
                    <a:lnTo>
                      <a:pt x="337" y="747"/>
                    </a:lnTo>
                    <a:lnTo>
                      <a:pt x="323" y="733"/>
                    </a:lnTo>
                    <a:lnTo>
                      <a:pt x="393" y="761"/>
                    </a:lnTo>
                    <a:moveTo>
                      <a:pt x="84" y="183"/>
                    </a:moveTo>
                    <a:lnTo>
                      <a:pt x="56" y="113"/>
                    </a:lnTo>
                    <a:lnTo>
                      <a:pt x="168" y="57"/>
                    </a:lnTo>
                    <a:lnTo>
                      <a:pt x="196" y="113"/>
                    </a:lnTo>
                    <a:lnTo>
                      <a:pt x="84" y="183"/>
                    </a:lnTo>
                    <a:moveTo>
                      <a:pt x="84" y="183"/>
                    </a:moveTo>
                    <a:lnTo>
                      <a:pt x="84" y="18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97" name="직사각형 96"/>
            <p:cNvSpPr/>
            <p:nvPr/>
          </p:nvSpPr>
          <p:spPr>
            <a:xfrm>
              <a:off x="3436144" y="3112294"/>
              <a:ext cx="496637" cy="164306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0" name="한쪽 모서리가 잘린 사각형 129"/>
          <p:cNvSpPr/>
          <p:nvPr/>
        </p:nvSpPr>
        <p:spPr>
          <a:xfrm flipH="1">
            <a:off x="5037274" y="2669436"/>
            <a:ext cx="6423463" cy="691074"/>
          </a:xfrm>
          <a:prstGeom prst="snip1Rect">
            <a:avLst>
              <a:gd name="adj" fmla="val 50000"/>
            </a:avLst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4633533" y="1098007"/>
            <a:ext cx="2349236" cy="1332636"/>
            <a:chOff x="4747833" y="1175113"/>
            <a:chExt cx="2349236" cy="13326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직사각형 136"/>
                <p:cNvSpPr/>
                <p:nvPr/>
              </p:nvSpPr>
              <p:spPr>
                <a:xfrm>
                  <a:off x="5037274" y="1600569"/>
                  <a:ext cx="205979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ko-KR" sz="2000" b="0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𝑎𝑥</m:t>
                        </m:r>
                        <m:r>
                          <a:rPr kumimoji="1" lang="en-US" altLang="ko-KR" sz="2000" b="0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kumimoji="1" lang="en-US" altLang="ko-KR" sz="2000" b="0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𝑏𝑦</m:t>
                        </m:r>
                        <m:r>
                          <a:rPr kumimoji="1" lang="en-US" altLang="ko-KR" sz="2000" b="0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kumimoji="1" lang="en-US" altLang="ko-KR" sz="2000" b="0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kumimoji="1" lang="en-US" altLang="ko-KR" sz="2000" b="0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kumimoji="1" lang="ko-KR" altLang="en-US" sz="2000" dirty="0">
                    <a:solidFill>
                      <a:schemeClr val="accent3">
                        <a:lumMod val="40000"/>
                        <a:lumOff val="60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</mc:Choice>
          <mc:Fallback xmlns="">
            <p:sp>
              <p:nvSpPr>
                <p:cNvPr id="137" name="직사각형 1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7274" y="1600569"/>
                  <a:ext cx="2059795" cy="40011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8" name="직사각형 137"/>
            <p:cNvSpPr/>
            <p:nvPr/>
          </p:nvSpPr>
          <p:spPr>
            <a:xfrm>
              <a:off x="4747833" y="1175113"/>
              <a:ext cx="10887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사용수식</a:t>
              </a:r>
              <a:endPara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직사각형 138"/>
                <p:cNvSpPr/>
                <p:nvPr/>
              </p:nvSpPr>
              <p:spPr>
                <a:xfrm>
                  <a:off x="5064834" y="2107639"/>
                  <a:ext cx="1695849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ko-KR" sz="2000" b="0" i="1" smtClean="0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ko-KR" sz="2000" b="0" i="1" smtClean="0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kumimoji="1" lang="en-US" altLang="ko-KR" sz="2000" b="0" i="1" smtClean="0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1" lang="en-US" altLang="ko-KR" sz="2000" b="0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1" lang="en-US" altLang="ko-KR" sz="2000" b="0" i="1" smtClean="0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ko-KR" sz="2000" b="0" i="1" smtClean="0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kumimoji="1" lang="en-US" altLang="ko-KR" sz="2000" b="0" i="1" smtClean="0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1" lang="en-US" altLang="ko-KR" sz="2000" b="0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kumimoji="1" lang="en-US" altLang="ko-KR" sz="2000" b="0" i="1" smtClean="0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ko-KR" sz="2000" b="0" i="1" smtClean="0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kumimoji="1" lang="en-US" altLang="ko-KR" sz="2000" b="0" i="1" smtClean="0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1" lang="ko-KR" altLang="en-US" sz="2000" dirty="0">
                    <a:solidFill>
                      <a:schemeClr val="accent3">
                        <a:lumMod val="40000"/>
                        <a:lumOff val="60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</mc:Choice>
          <mc:Fallback xmlns="">
            <p:sp>
              <p:nvSpPr>
                <p:cNvPr id="139" name="직사각형 1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4834" y="2107639"/>
                  <a:ext cx="1695849" cy="40011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0" name="그룹 139"/>
          <p:cNvGrpSpPr/>
          <p:nvPr/>
        </p:nvGrpSpPr>
        <p:grpSpPr>
          <a:xfrm>
            <a:off x="7343452" y="3752574"/>
            <a:ext cx="3875382" cy="1593651"/>
            <a:chOff x="6791622" y="2881461"/>
            <a:chExt cx="3875382" cy="1593651"/>
          </a:xfrm>
        </p:grpSpPr>
        <p:sp>
          <p:nvSpPr>
            <p:cNvPr id="141" name="직사각형 140"/>
            <p:cNvSpPr/>
            <p:nvPr/>
          </p:nvSpPr>
          <p:spPr>
            <a:xfrm>
              <a:off x="6993576" y="3274783"/>
              <a:ext cx="3475631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000" dirty="0" smtClean="0">
                  <a:effectLst/>
                  <a:latin typeface="HY강B" panose="02030600000101010101" pitchFamily="18" charset="-127"/>
                  <a:ea typeface="HY강B" panose="02030600000101010101" pitchFamily="18" charset="-127"/>
                </a:rPr>
                <a:t>텍스트를 입력하세요</a:t>
              </a:r>
              <a:endParaRPr lang="en-US" altLang="ko-KR" sz="2000" dirty="0" smtClean="0">
                <a:effectLst/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algn="ctr"/>
              <a:r>
                <a:rPr lang="en-US" altLang="ko-KR" sz="2400" dirty="0" smtClean="0">
                  <a:solidFill>
                    <a:srgbClr val="DEB88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But,</a:t>
              </a:r>
            </a:p>
            <a:p>
              <a:pPr algn="ctr"/>
              <a:r>
                <a:rPr lang="ko-KR" altLang="en-US" sz="2800" b="1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텍스트를 </a:t>
              </a:r>
              <a:r>
                <a:rPr lang="ko-KR" altLang="en-US" sz="2800" b="1" dirty="0">
                  <a:latin typeface="HY강B" panose="02030600000101010101" pitchFamily="18" charset="-127"/>
                  <a:ea typeface="HY강B" panose="02030600000101010101" pitchFamily="18" charset="-127"/>
                </a:rPr>
                <a:t>입력하세요</a:t>
              </a:r>
            </a:p>
          </p:txBody>
        </p:sp>
        <p:sp>
          <p:nvSpPr>
            <p:cNvPr id="142" name="자유형 141"/>
            <p:cNvSpPr/>
            <p:nvPr/>
          </p:nvSpPr>
          <p:spPr>
            <a:xfrm>
              <a:off x="10077903" y="2933506"/>
              <a:ext cx="589101" cy="513040"/>
            </a:xfrm>
            <a:custGeom>
              <a:avLst/>
              <a:gdLst/>
              <a:ahLst/>
              <a:cxnLst/>
              <a:rect l="l" t="t" r="r" b="b"/>
              <a:pathLst>
                <a:path w="811997" h="707157">
                  <a:moveTo>
                    <a:pt x="483087" y="0"/>
                  </a:moveTo>
                  <a:lnTo>
                    <a:pt x="811997" y="0"/>
                  </a:lnTo>
                  <a:lnTo>
                    <a:pt x="811997" y="281629"/>
                  </a:lnTo>
                  <a:cubicBezTo>
                    <a:pt x="811997" y="410453"/>
                    <a:pt x="780476" y="510496"/>
                    <a:pt x="717435" y="581760"/>
                  </a:cubicBezTo>
                  <a:cubicBezTo>
                    <a:pt x="665358" y="639319"/>
                    <a:pt x="587927" y="681118"/>
                    <a:pt x="485142" y="707157"/>
                  </a:cubicBezTo>
                  <a:lnTo>
                    <a:pt x="483087" y="707157"/>
                  </a:lnTo>
                  <a:lnTo>
                    <a:pt x="483087" y="585871"/>
                  </a:lnTo>
                  <a:cubicBezTo>
                    <a:pt x="537905" y="566685"/>
                    <a:pt x="577648" y="543387"/>
                    <a:pt x="602316" y="515978"/>
                  </a:cubicBezTo>
                  <a:cubicBezTo>
                    <a:pt x="639319" y="474864"/>
                    <a:pt x="660561" y="412508"/>
                    <a:pt x="666043" y="328910"/>
                  </a:cubicBezTo>
                  <a:lnTo>
                    <a:pt x="483087" y="328910"/>
                  </a:lnTo>
                  <a:close/>
                  <a:moveTo>
                    <a:pt x="0" y="0"/>
                  </a:moveTo>
                  <a:lnTo>
                    <a:pt x="326854" y="0"/>
                  </a:lnTo>
                  <a:lnTo>
                    <a:pt x="326854" y="281629"/>
                  </a:lnTo>
                  <a:cubicBezTo>
                    <a:pt x="326854" y="410453"/>
                    <a:pt x="295334" y="510496"/>
                    <a:pt x="232292" y="581760"/>
                  </a:cubicBezTo>
                  <a:cubicBezTo>
                    <a:pt x="181585" y="639319"/>
                    <a:pt x="104840" y="681118"/>
                    <a:pt x="2055" y="707157"/>
                  </a:cubicBezTo>
                  <a:lnTo>
                    <a:pt x="0" y="707157"/>
                  </a:lnTo>
                  <a:lnTo>
                    <a:pt x="0" y="585871"/>
                  </a:lnTo>
                  <a:cubicBezTo>
                    <a:pt x="54818" y="566685"/>
                    <a:pt x="94561" y="543387"/>
                    <a:pt x="119230" y="515978"/>
                  </a:cubicBezTo>
                  <a:cubicBezTo>
                    <a:pt x="156232" y="474864"/>
                    <a:pt x="178159" y="412508"/>
                    <a:pt x="185012" y="328910"/>
                  </a:cubicBezTo>
                  <a:lnTo>
                    <a:pt x="0" y="328910"/>
                  </a:lnTo>
                  <a:close/>
                </a:path>
              </a:pathLst>
            </a:custGeom>
            <a:solidFill>
              <a:schemeClr val="tx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47" name="자유형 146"/>
            <p:cNvSpPr/>
            <p:nvPr/>
          </p:nvSpPr>
          <p:spPr>
            <a:xfrm>
              <a:off x="6791622" y="2881461"/>
              <a:ext cx="589101" cy="523480"/>
            </a:xfrm>
            <a:custGeom>
              <a:avLst/>
              <a:gdLst/>
              <a:ahLst/>
              <a:cxnLst/>
              <a:rect l="l" t="t" r="r" b="b"/>
              <a:pathLst>
                <a:path w="811997" h="721547">
                  <a:moveTo>
                    <a:pt x="811997" y="0"/>
                  </a:moveTo>
                  <a:lnTo>
                    <a:pt x="811997" y="119230"/>
                  </a:lnTo>
                  <a:cubicBezTo>
                    <a:pt x="759919" y="130194"/>
                    <a:pt x="718120" y="154177"/>
                    <a:pt x="686600" y="191179"/>
                  </a:cubicBezTo>
                  <a:cubicBezTo>
                    <a:pt x="646856" y="240516"/>
                    <a:pt x="626985" y="307668"/>
                    <a:pt x="626985" y="392637"/>
                  </a:cubicBezTo>
                  <a:lnTo>
                    <a:pt x="811997" y="392637"/>
                  </a:lnTo>
                  <a:lnTo>
                    <a:pt x="811997" y="721547"/>
                  </a:lnTo>
                  <a:lnTo>
                    <a:pt x="483086" y="721547"/>
                  </a:lnTo>
                  <a:lnTo>
                    <a:pt x="483086" y="437862"/>
                  </a:lnTo>
                  <a:cubicBezTo>
                    <a:pt x="483086" y="309039"/>
                    <a:pt x="516663" y="206940"/>
                    <a:pt x="583815" y="131564"/>
                  </a:cubicBezTo>
                  <a:cubicBezTo>
                    <a:pt x="637263" y="72634"/>
                    <a:pt x="713324" y="28780"/>
                    <a:pt x="811997" y="0"/>
                  </a:cubicBezTo>
                  <a:close/>
                  <a:moveTo>
                    <a:pt x="326854" y="0"/>
                  </a:moveTo>
                  <a:lnTo>
                    <a:pt x="326854" y="119230"/>
                  </a:lnTo>
                  <a:cubicBezTo>
                    <a:pt x="274777" y="130194"/>
                    <a:pt x="232978" y="154177"/>
                    <a:pt x="201457" y="191179"/>
                  </a:cubicBezTo>
                  <a:cubicBezTo>
                    <a:pt x="161714" y="240516"/>
                    <a:pt x="141842" y="307668"/>
                    <a:pt x="141842" y="392637"/>
                  </a:cubicBezTo>
                  <a:lnTo>
                    <a:pt x="326854" y="392637"/>
                  </a:lnTo>
                  <a:lnTo>
                    <a:pt x="326854" y="721547"/>
                  </a:lnTo>
                  <a:lnTo>
                    <a:pt x="0" y="721547"/>
                  </a:lnTo>
                  <a:lnTo>
                    <a:pt x="0" y="437862"/>
                  </a:lnTo>
                  <a:cubicBezTo>
                    <a:pt x="0" y="309039"/>
                    <a:pt x="32891" y="206940"/>
                    <a:pt x="98673" y="131564"/>
                  </a:cubicBezTo>
                  <a:cubicBezTo>
                    <a:pt x="152121" y="71264"/>
                    <a:pt x="228181" y="27409"/>
                    <a:pt x="326854" y="0"/>
                  </a:cubicBezTo>
                  <a:close/>
                </a:path>
              </a:pathLst>
            </a:custGeom>
            <a:solidFill>
              <a:schemeClr val="tx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801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8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7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1498</TotalTime>
  <Words>381</Words>
  <Application>Microsoft Office PowerPoint</Application>
  <PresentationFormat>와이드스크린</PresentationFormat>
  <Paragraphs>101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20" baseType="lpstr">
      <vt:lpstr>HY강B</vt:lpstr>
      <vt:lpstr>HY바다M</vt:lpstr>
      <vt:lpstr>KBIZ한마음고딕 H</vt:lpstr>
      <vt:lpstr>맑은 고딕</vt:lpstr>
      <vt:lpstr>태룡고딕240</vt:lpstr>
      <vt:lpstr>Arial</vt:lpstr>
      <vt:lpstr>Calibri</vt:lpstr>
      <vt:lpstr>Calibri Light</vt:lpstr>
      <vt:lpstr>Cambria Math</vt:lpstr>
      <vt:lpstr>Wingdings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goni@xemi.co.kr</dc:creator>
  <cp:lastModifiedBy>김자령</cp:lastModifiedBy>
  <cp:revision>73</cp:revision>
  <dcterms:created xsi:type="dcterms:W3CDTF">2016-07-06T06:37:08Z</dcterms:created>
  <dcterms:modified xsi:type="dcterms:W3CDTF">2016-09-30T08:10:47Z</dcterms:modified>
</cp:coreProperties>
</file>